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1"/>
  </p:notesMasterIdLst>
  <p:handoutMasterIdLst>
    <p:handoutMasterId r:id="rId22"/>
  </p:handoutMasterIdLst>
  <p:sldIdLst>
    <p:sldId id="2141413504" r:id="rId2"/>
    <p:sldId id="2141413482" r:id="rId3"/>
    <p:sldId id="2141413483" r:id="rId4"/>
    <p:sldId id="2141413502" r:id="rId5"/>
    <p:sldId id="2141413505" r:id="rId6"/>
    <p:sldId id="2141413440" r:id="rId7"/>
    <p:sldId id="2141413499" r:id="rId8"/>
    <p:sldId id="2141413494" r:id="rId9"/>
    <p:sldId id="2141413500" r:id="rId10"/>
    <p:sldId id="2141413501" r:id="rId11"/>
    <p:sldId id="2141413480" r:id="rId12"/>
    <p:sldId id="2141413495" r:id="rId13"/>
    <p:sldId id="2141413506" r:id="rId14"/>
    <p:sldId id="2140757960" r:id="rId15"/>
    <p:sldId id="2141413496" r:id="rId16"/>
    <p:sldId id="2141413464" r:id="rId17"/>
    <p:sldId id="2141413484" r:id="rId18"/>
    <p:sldId id="2141413471" r:id="rId19"/>
    <p:sldId id="21414135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3FF4F1-0D72-4840-848D-D0DF0FC0C423}" v="17" dt="2025-02-10T14:24:56.4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6" autoAdjust="0"/>
    <p:restoredTop sz="96076" autoAdjust="0"/>
  </p:normalViewPr>
  <p:slideViewPr>
    <p:cSldViewPr snapToGrid="0">
      <p:cViewPr varScale="1">
        <p:scale>
          <a:sx n="98" d="100"/>
          <a:sy n="98" d="100"/>
        </p:scale>
        <p:origin x="78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5-4854-AB45-9A293666AE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5-4854-AB45-9A293666A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274800"/>
        <c:axId val="28799696"/>
      </c:area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10-02-2025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-5"/>
            <a:ext cx="12195590" cy="6858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590" y="0"/>
            <a:ext cx="1219559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920704" y="3735088"/>
            <a:ext cx="8350591" cy="1617487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964485" y="5408385"/>
            <a:ext cx="6263029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1E6D9D-85C5-5D63-521A-CFCF2DD1B5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941120" y="290384"/>
            <a:ext cx="4774099" cy="6277232"/>
          </a:xfrm>
          <a:prstGeom prst="round2DiagRect">
            <a:avLst>
              <a:gd name="adj1" fmla="val 24170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498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72081" y="2557336"/>
            <a:ext cx="2303676" cy="3639069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4162" y="1391545"/>
            <a:ext cx="2303676" cy="316969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391546"/>
            <a:ext cx="2303676" cy="344939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C19CB60-D34A-0F07-A209-9C8AF6D9FA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16243" y="2732443"/>
            <a:ext cx="2303676" cy="306511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1E20A9EC-CB64-3B42-CBF0-435E3497574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888324" y="2065469"/>
            <a:ext cx="2303676" cy="413093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2" y="168964"/>
            <a:ext cx="693055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685122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73798" y="1132771"/>
            <a:ext cx="4772636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63" y="1059917"/>
            <a:ext cx="5166695" cy="5477026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170" y="1302061"/>
            <a:ext cx="2714606" cy="2718354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7DA5974A-CEE5-B7CE-2564-06135042B1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413" y="3668358"/>
            <a:ext cx="2672021" cy="2675710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7139083" y="580768"/>
            <a:ext cx="4774099" cy="627723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8817" y="1341621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2395"/>
            <a:ext cx="12192001" cy="521082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6067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22" r:id="rId3"/>
    <p:sldLayoutId id="2147483703" r:id="rId4"/>
    <p:sldLayoutId id="2147483715" r:id="rId5"/>
    <p:sldLayoutId id="2147483714" r:id="rId6"/>
    <p:sldLayoutId id="2147483712" r:id="rId7"/>
    <p:sldLayoutId id="2147483711" r:id="rId8"/>
    <p:sldLayoutId id="2147483710" r:id="rId9"/>
    <p:sldLayoutId id="2147483709" r:id="rId10"/>
    <p:sldLayoutId id="2147483708" r:id="rId11"/>
    <p:sldLayoutId id="2147483707" r:id="rId12"/>
    <p:sldLayoutId id="2147483716" r:id="rId13"/>
    <p:sldLayoutId id="2147483706" r:id="rId14"/>
    <p:sldLayoutId id="2147483705" r:id="rId15"/>
    <p:sldLayoutId id="2147483702" r:id="rId16"/>
    <p:sldLayoutId id="2147483701" r:id="rId17"/>
    <p:sldLayoutId id="2147483677" r:id="rId18"/>
    <p:sldLayoutId id="2147483678" r:id="rId19"/>
    <p:sldLayoutId id="2147483679" r:id="rId20"/>
    <p:sldLayoutId id="2147483683" r:id="rId21"/>
    <p:sldLayoutId id="2147483684" r:id="rId22"/>
    <p:sldLayoutId id="2147483685" r:id="rId23"/>
    <p:sldLayoutId id="2147483686" r:id="rId24"/>
    <p:sldLayoutId id="2147483718" r:id="rId25"/>
    <p:sldLayoutId id="2147483719" r:id="rId26"/>
    <p:sldLayoutId id="2147483720" r:id="rId27"/>
    <p:sldLayoutId id="2147483721" r:id="rId2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572B671-EE25-A3DC-2B54-B84C1E3A05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45CE3-28A7-96D0-7544-5885810EC77E}"/>
              </a:ext>
            </a:extLst>
          </p:cNvPr>
          <p:cNvGrpSpPr/>
          <p:nvPr/>
        </p:nvGrpSpPr>
        <p:grpSpPr>
          <a:xfrm>
            <a:off x="10105918" y="501234"/>
            <a:ext cx="1366312" cy="1366310"/>
            <a:chOff x="450929" y="420501"/>
            <a:chExt cx="1366312" cy="136631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057B44C-3580-B1C5-1BFE-A540A2925A97}"/>
                </a:ext>
              </a:extLst>
            </p:cNvPr>
            <p:cNvSpPr/>
            <p:nvPr/>
          </p:nvSpPr>
          <p:spPr>
            <a:xfrm flipH="1">
              <a:off x="450929" y="420501"/>
              <a:ext cx="1366312" cy="13663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D987FB5-2361-D7C7-9B5C-DAD8ACB971CE}"/>
                </a:ext>
              </a:extLst>
            </p:cNvPr>
            <p:cNvSpPr/>
            <p:nvPr/>
          </p:nvSpPr>
          <p:spPr>
            <a:xfrm>
              <a:off x="714640" y="634462"/>
              <a:ext cx="838890" cy="938388"/>
            </a:xfrm>
            <a:custGeom>
              <a:avLst/>
              <a:gdLst>
                <a:gd name="connsiteX0" fmla="*/ 1183569 w 1565465"/>
                <a:gd name="connsiteY0" fmla="*/ 1078989 h 1751142"/>
                <a:gd name="connsiteX1" fmla="*/ 1183872 w 1565465"/>
                <a:gd name="connsiteY1" fmla="*/ 1078989 h 1751142"/>
                <a:gd name="connsiteX2" fmla="*/ 1190820 w 1565465"/>
                <a:gd name="connsiteY2" fmla="*/ 1079997 h 1751142"/>
                <a:gd name="connsiteX3" fmla="*/ 1197266 w 1565465"/>
                <a:gd name="connsiteY3" fmla="*/ 1082816 h 1751142"/>
                <a:gd name="connsiteX4" fmla="*/ 1378547 w 1565465"/>
                <a:gd name="connsiteY4" fmla="*/ 1192693 h 1751142"/>
                <a:gd name="connsiteX5" fmla="*/ 1457203 w 1565465"/>
                <a:gd name="connsiteY5" fmla="*/ 1158450 h 1751142"/>
                <a:gd name="connsiteX6" fmla="*/ 1457207 w 1565465"/>
                <a:gd name="connsiteY6" fmla="*/ 1158433 h 1751142"/>
                <a:gd name="connsiteX7" fmla="*/ 1565271 w 1565465"/>
                <a:gd name="connsiteY7" fmla="*/ 1266497 h 1751142"/>
                <a:gd name="connsiteX8" fmla="*/ 1457207 w 1565465"/>
                <a:gd name="connsiteY8" fmla="*/ 1374562 h 1751142"/>
                <a:gd name="connsiteX9" fmla="*/ 1349143 w 1565465"/>
                <a:gd name="connsiteY9" fmla="*/ 1266497 h 1751142"/>
                <a:gd name="connsiteX10" fmla="*/ 1353272 w 1565465"/>
                <a:gd name="connsiteY10" fmla="*/ 1237593 h 1751142"/>
                <a:gd name="connsiteX11" fmla="*/ 1192133 w 1565465"/>
                <a:gd name="connsiteY11" fmla="*/ 1140104 h 1751142"/>
                <a:gd name="connsiteX12" fmla="*/ 808514 w 1565465"/>
                <a:gd name="connsiteY12" fmla="*/ 1362584 h 1751142"/>
                <a:gd name="connsiteX13" fmla="*/ 808514 w 1565465"/>
                <a:gd name="connsiteY13" fmla="*/ 1538629 h 1751142"/>
                <a:gd name="connsiteX14" fmla="*/ 890796 w 1565465"/>
                <a:gd name="connsiteY14" fmla="*/ 1643067 h 1751142"/>
                <a:gd name="connsiteX15" fmla="*/ 782731 w 1565465"/>
                <a:gd name="connsiteY15" fmla="*/ 1751142 h 1751142"/>
                <a:gd name="connsiteX16" fmla="*/ 674667 w 1565465"/>
                <a:gd name="connsiteY16" fmla="*/ 1643067 h 1751142"/>
                <a:gd name="connsiteX17" fmla="*/ 756949 w 1565465"/>
                <a:gd name="connsiteY17" fmla="*/ 1538629 h 1751142"/>
                <a:gd name="connsiteX18" fmla="*/ 756949 w 1565465"/>
                <a:gd name="connsiteY18" fmla="*/ 1362786 h 1751142"/>
                <a:gd name="connsiteX19" fmla="*/ 372836 w 1565465"/>
                <a:gd name="connsiteY19" fmla="*/ 1140306 h 1751142"/>
                <a:gd name="connsiteX20" fmla="*/ 211999 w 1565465"/>
                <a:gd name="connsiteY20" fmla="*/ 1237492 h 1751142"/>
                <a:gd name="connsiteX21" fmla="*/ 216129 w 1565465"/>
                <a:gd name="connsiteY21" fmla="*/ 1266598 h 1751142"/>
                <a:gd name="connsiteX22" fmla="*/ 108064 w 1565465"/>
                <a:gd name="connsiteY22" fmla="*/ 1374663 h 1751142"/>
                <a:gd name="connsiteX23" fmla="*/ 0 w 1565465"/>
                <a:gd name="connsiteY23" fmla="*/ 1266598 h 1751142"/>
                <a:gd name="connsiteX24" fmla="*/ 108064 w 1565465"/>
                <a:gd name="connsiteY24" fmla="*/ 1158534 h 1751142"/>
                <a:gd name="connsiteX25" fmla="*/ 186419 w 1565465"/>
                <a:gd name="connsiteY25" fmla="*/ 1192575 h 1751142"/>
                <a:gd name="connsiteX26" fmla="*/ 365887 w 1565465"/>
                <a:gd name="connsiteY26" fmla="*/ 1084309 h 1751142"/>
                <a:gd name="connsiteX27" fmla="*/ 366390 w 1565465"/>
                <a:gd name="connsiteY27" fmla="*/ 1084008 h 1751142"/>
                <a:gd name="connsiteX28" fmla="*/ 376159 w 1565465"/>
                <a:gd name="connsiteY28" fmla="*/ 1079576 h 1751142"/>
                <a:gd name="connsiteX29" fmla="*/ 381297 w 1565465"/>
                <a:gd name="connsiteY29" fmla="*/ 1079073 h 1751142"/>
                <a:gd name="connsiteX30" fmla="*/ 386432 w 1565465"/>
                <a:gd name="connsiteY30" fmla="*/ 1079576 h 1751142"/>
                <a:gd name="connsiteX31" fmla="*/ 391367 w 1565465"/>
                <a:gd name="connsiteY31" fmla="*/ 1081086 h 1751142"/>
                <a:gd name="connsiteX32" fmla="*/ 398618 w 1565465"/>
                <a:gd name="connsiteY32" fmla="*/ 1085518 h 1751142"/>
                <a:gd name="connsiteX33" fmla="*/ 399626 w 1565465"/>
                <a:gd name="connsiteY33" fmla="*/ 1086524 h 1751142"/>
                <a:gd name="connsiteX34" fmla="*/ 402747 w 1565465"/>
                <a:gd name="connsiteY34" fmla="*/ 1090353 h 1751142"/>
                <a:gd name="connsiteX35" fmla="*/ 405064 w 1565465"/>
                <a:gd name="connsiteY35" fmla="*/ 1094179 h 1751142"/>
                <a:gd name="connsiteX36" fmla="*/ 405064 w 1565465"/>
                <a:gd name="connsiteY36" fmla="*/ 1094480 h 1751142"/>
                <a:gd name="connsiteX37" fmla="*/ 780927 w 1565465"/>
                <a:gd name="connsiteY37" fmla="*/ 1311825 h 1751142"/>
                <a:gd name="connsiteX38" fmla="*/ 782740 w 1565465"/>
                <a:gd name="connsiteY38" fmla="*/ 1311524 h 1751142"/>
                <a:gd name="connsiteX39" fmla="*/ 784553 w 1565465"/>
                <a:gd name="connsiteY39" fmla="*/ 1311825 h 1751142"/>
                <a:gd name="connsiteX40" fmla="*/ 1161211 w 1565465"/>
                <a:gd name="connsiteY40" fmla="*/ 1092181 h 1751142"/>
                <a:gd name="connsiteX41" fmla="*/ 1162217 w 1565465"/>
                <a:gd name="connsiteY41" fmla="*/ 1090873 h 1751142"/>
                <a:gd name="connsiteX42" fmla="*/ 1171986 w 1565465"/>
                <a:gd name="connsiteY42" fmla="*/ 1081808 h 1751142"/>
                <a:gd name="connsiteX43" fmla="*/ 1175613 w 1565465"/>
                <a:gd name="connsiteY43" fmla="*/ 1080297 h 1751142"/>
                <a:gd name="connsiteX44" fmla="*/ 1183569 w 1565465"/>
                <a:gd name="connsiteY44" fmla="*/ 1078989 h 1751142"/>
                <a:gd name="connsiteX45" fmla="*/ 940546 w 1565465"/>
                <a:gd name="connsiteY45" fmla="*/ 807080 h 1751142"/>
                <a:gd name="connsiteX46" fmla="*/ 1008829 w 1565465"/>
                <a:gd name="connsiteY46" fmla="*/ 875362 h 1751142"/>
                <a:gd name="connsiteX47" fmla="*/ 940546 w 1565465"/>
                <a:gd name="connsiteY47" fmla="*/ 943645 h 1751142"/>
                <a:gd name="connsiteX48" fmla="*/ 872464 w 1565465"/>
                <a:gd name="connsiteY48" fmla="*/ 875362 h 1751142"/>
                <a:gd name="connsiteX49" fmla="*/ 940546 w 1565465"/>
                <a:gd name="connsiteY49" fmla="*/ 807080 h 1751142"/>
                <a:gd name="connsiteX50" fmla="*/ 624928 w 1565465"/>
                <a:gd name="connsiteY50" fmla="*/ 807076 h 1751142"/>
                <a:gd name="connsiteX51" fmla="*/ 693211 w 1565465"/>
                <a:gd name="connsiteY51" fmla="*/ 875358 h 1751142"/>
                <a:gd name="connsiteX52" fmla="*/ 624928 w 1565465"/>
                <a:gd name="connsiteY52" fmla="*/ 943641 h 1751142"/>
                <a:gd name="connsiteX53" fmla="*/ 556846 w 1565465"/>
                <a:gd name="connsiteY53" fmla="*/ 875358 h 1751142"/>
                <a:gd name="connsiteX54" fmla="*/ 624928 w 1565465"/>
                <a:gd name="connsiteY54" fmla="*/ 807076 h 1751142"/>
                <a:gd name="connsiteX55" fmla="*/ 624929 w 1565465"/>
                <a:gd name="connsiteY55" fmla="*/ 755520 h 1751142"/>
                <a:gd name="connsiteX56" fmla="*/ 505282 w 1565465"/>
                <a:gd name="connsiteY56" fmla="*/ 875367 h 1751142"/>
                <a:gd name="connsiteX57" fmla="*/ 624929 w 1565465"/>
                <a:gd name="connsiteY57" fmla="*/ 995214 h 1751142"/>
                <a:gd name="connsiteX58" fmla="*/ 744776 w 1565465"/>
                <a:gd name="connsiteY58" fmla="*/ 875367 h 1751142"/>
                <a:gd name="connsiteX59" fmla="*/ 624929 w 1565465"/>
                <a:gd name="connsiteY59" fmla="*/ 755520 h 1751142"/>
                <a:gd name="connsiteX60" fmla="*/ 940547 w 1565465"/>
                <a:gd name="connsiteY60" fmla="*/ 755516 h 1751142"/>
                <a:gd name="connsiteX61" fmla="*/ 820900 w 1565465"/>
                <a:gd name="connsiteY61" fmla="*/ 875363 h 1751142"/>
                <a:gd name="connsiteX62" fmla="*/ 940547 w 1565465"/>
                <a:gd name="connsiteY62" fmla="*/ 995210 h 1751142"/>
                <a:gd name="connsiteX63" fmla="*/ 1060394 w 1565465"/>
                <a:gd name="connsiteY63" fmla="*/ 875363 h 1751142"/>
                <a:gd name="connsiteX64" fmla="*/ 940547 w 1565465"/>
                <a:gd name="connsiteY64" fmla="*/ 755516 h 1751142"/>
                <a:gd name="connsiteX65" fmla="*/ 525710 w 1565465"/>
                <a:gd name="connsiteY65" fmla="*/ 628624 h 1751142"/>
                <a:gd name="connsiteX66" fmla="*/ 1039742 w 1565465"/>
                <a:gd name="connsiteY66" fmla="*/ 628624 h 1751142"/>
                <a:gd name="connsiteX67" fmla="*/ 1168151 w 1565465"/>
                <a:gd name="connsiteY67" fmla="*/ 756528 h 1751142"/>
                <a:gd name="connsiteX68" fmla="*/ 1168151 w 1565465"/>
                <a:gd name="connsiteY68" fmla="*/ 994198 h 1751142"/>
                <a:gd name="connsiteX69" fmla="*/ 1040045 w 1565465"/>
                <a:gd name="connsiteY69" fmla="*/ 1122303 h 1751142"/>
                <a:gd name="connsiteX70" fmla="*/ 525710 w 1565465"/>
                <a:gd name="connsiteY70" fmla="*/ 1122303 h 1751142"/>
                <a:gd name="connsiteX71" fmla="*/ 397604 w 1565465"/>
                <a:gd name="connsiteY71" fmla="*/ 994198 h 1751142"/>
                <a:gd name="connsiteX72" fmla="*/ 397604 w 1565465"/>
                <a:gd name="connsiteY72" fmla="*/ 756528 h 1751142"/>
                <a:gd name="connsiteX73" fmla="*/ 525710 w 1565465"/>
                <a:gd name="connsiteY73" fmla="*/ 628624 h 1751142"/>
                <a:gd name="connsiteX74" fmla="*/ 782927 w 1565465"/>
                <a:gd name="connsiteY74" fmla="*/ 0 h 1751142"/>
                <a:gd name="connsiteX75" fmla="*/ 890991 w 1565465"/>
                <a:gd name="connsiteY75" fmla="*/ 108062 h 1751142"/>
                <a:gd name="connsiteX76" fmla="*/ 808709 w 1565465"/>
                <a:gd name="connsiteY76" fmla="*/ 212704 h 1751142"/>
                <a:gd name="connsiteX77" fmla="*/ 808709 w 1565465"/>
                <a:gd name="connsiteY77" fmla="*/ 388245 h 1751142"/>
                <a:gd name="connsiteX78" fmla="*/ 1192629 w 1565465"/>
                <a:gd name="connsiteY78" fmla="*/ 611025 h 1751142"/>
                <a:gd name="connsiteX79" fmla="*/ 1353466 w 1565465"/>
                <a:gd name="connsiteY79" fmla="*/ 513536 h 1751142"/>
                <a:gd name="connsiteX80" fmla="*/ 1349336 w 1565465"/>
                <a:gd name="connsiteY80" fmla="*/ 484430 h 1751142"/>
                <a:gd name="connsiteX81" fmla="*/ 1457401 w 1565465"/>
                <a:gd name="connsiteY81" fmla="*/ 376366 h 1751142"/>
                <a:gd name="connsiteX82" fmla="*/ 1565465 w 1565465"/>
                <a:gd name="connsiteY82" fmla="*/ 484430 h 1751142"/>
                <a:gd name="connsiteX83" fmla="*/ 1457401 w 1565465"/>
                <a:gd name="connsiteY83" fmla="*/ 592494 h 1751142"/>
                <a:gd name="connsiteX84" fmla="*/ 1379046 w 1565465"/>
                <a:gd name="connsiteY84" fmla="*/ 558453 h 1751142"/>
                <a:gd name="connsiteX85" fmla="*/ 1198067 w 1565465"/>
                <a:gd name="connsiteY85" fmla="*/ 667723 h 1751142"/>
                <a:gd name="connsiteX86" fmla="*/ 1196757 w 1565465"/>
                <a:gd name="connsiteY86" fmla="*/ 668731 h 1751142"/>
                <a:gd name="connsiteX87" fmla="*/ 1194743 w 1565465"/>
                <a:gd name="connsiteY87" fmla="*/ 669536 h 1751142"/>
                <a:gd name="connsiteX88" fmla="*/ 1187492 w 1565465"/>
                <a:gd name="connsiteY88" fmla="*/ 671552 h 1751142"/>
                <a:gd name="connsiteX89" fmla="*/ 1183865 w 1565465"/>
                <a:gd name="connsiteY89" fmla="*/ 672054 h 1751142"/>
                <a:gd name="connsiteX90" fmla="*/ 1174298 w 1565465"/>
                <a:gd name="connsiteY90" fmla="*/ 670041 h 1751142"/>
                <a:gd name="connsiteX91" fmla="*/ 1169666 w 1565465"/>
                <a:gd name="connsiteY91" fmla="*/ 667725 h 1751142"/>
                <a:gd name="connsiteX92" fmla="*/ 1165839 w 1565465"/>
                <a:gd name="connsiteY92" fmla="*/ 664401 h 1751142"/>
                <a:gd name="connsiteX93" fmla="*/ 1162516 w 1565465"/>
                <a:gd name="connsiteY93" fmla="*/ 660272 h 1751142"/>
                <a:gd name="connsiteX94" fmla="*/ 1161508 w 1565465"/>
                <a:gd name="connsiteY94" fmla="*/ 658961 h 1751142"/>
                <a:gd name="connsiteX95" fmla="*/ 784850 w 1565465"/>
                <a:gd name="connsiteY95" fmla="*/ 438995 h 1751142"/>
                <a:gd name="connsiteX96" fmla="*/ 783037 w 1565465"/>
                <a:gd name="connsiteY96" fmla="*/ 439298 h 1751142"/>
                <a:gd name="connsiteX97" fmla="*/ 781225 w 1565465"/>
                <a:gd name="connsiteY97" fmla="*/ 438995 h 1751142"/>
                <a:gd name="connsiteX98" fmla="*/ 404267 w 1565465"/>
                <a:gd name="connsiteY98" fmla="*/ 658639 h 1751142"/>
                <a:gd name="connsiteX99" fmla="*/ 403461 w 1565465"/>
                <a:gd name="connsiteY99" fmla="*/ 659647 h 1751142"/>
                <a:gd name="connsiteX100" fmla="*/ 391376 w 1565465"/>
                <a:gd name="connsiteY100" fmla="*/ 669719 h 1751142"/>
                <a:gd name="connsiteX101" fmla="*/ 383117 w 1565465"/>
                <a:gd name="connsiteY101" fmla="*/ 671229 h 1751142"/>
                <a:gd name="connsiteX102" fmla="*/ 382109 w 1565465"/>
                <a:gd name="connsiteY102" fmla="*/ 671530 h 1751142"/>
                <a:gd name="connsiteX103" fmla="*/ 381606 w 1565465"/>
                <a:gd name="connsiteY103" fmla="*/ 671530 h 1751142"/>
                <a:gd name="connsiteX104" fmla="*/ 379591 w 1565465"/>
                <a:gd name="connsiteY104" fmla="*/ 671229 h 1751142"/>
                <a:gd name="connsiteX105" fmla="*/ 378282 w 1565465"/>
                <a:gd name="connsiteY105" fmla="*/ 671229 h 1751142"/>
                <a:gd name="connsiteX106" fmla="*/ 369218 w 1565465"/>
                <a:gd name="connsiteY106" fmla="*/ 668107 h 1751142"/>
                <a:gd name="connsiteX107" fmla="*/ 368412 w 1565465"/>
                <a:gd name="connsiteY107" fmla="*/ 667805 h 1751142"/>
                <a:gd name="connsiteX108" fmla="*/ 186628 w 1565465"/>
                <a:gd name="connsiteY108" fmla="*/ 558230 h 1751142"/>
                <a:gd name="connsiteX109" fmla="*/ 108273 w 1565465"/>
                <a:gd name="connsiteY109" fmla="*/ 592271 h 1751142"/>
                <a:gd name="connsiteX110" fmla="*/ 108249 w 1565465"/>
                <a:gd name="connsiteY110" fmla="*/ 592293 h 1751142"/>
                <a:gd name="connsiteX111" fmla="*/ 84 w 1565465"/>
                <a:gd name="connsiteY111" fmla="*/ 484430 h 1751142"/>
                <a:gd name="connsiteX112" fmla="*/ 108148 w 1565465"/>
                <a:gd name="connsiteY112" fmla="*/ 376366 h 1751142"/>
                <a:gd name="connsiteX113" fmla="*/ 216213 w 1565465"/>
                <a:gd name="connsiteY113" fmla="*/ 484430 h 1751142"/>
                <a:gd name="connsiteX114" fmla="*/ 212085 w 1565465"/>
                <a:gd name="connsiteY114" fmla="*/ 513536 h 1751142"/>
                <a:gd name="connsiteX115" fmla="*/ 373225 w 1565465"/>
                <a:gd name="connsiteY115" fmla="*/ 611025 h 1751142"/>
                <a:gd name="connsiteX116" fmla="*/ 757145 w 1565465"/>
                <a:gd name="connsiteY116" fmla="*/ 388245 h 1751142"/>
                <a:gd name="connsiteX117" fmla="*/ 757145 w 1565465"/>
                <a:gd name="connsiteY117" fmla="*/ 212704 h 1751142"/>
                <a:gd name="connsiteX118" fmla="*/ 674863 w 1565465"/>
                <a:gd name="connsiteY118" fmla="*/ 108062 h 1751142"/>
                <a:gd name="connsiteX119" fmla="*/ 782927 w 1565465"/>
                <a:gd name="connsiteY119" fmla="*/ 0 h 175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565465" h="1751142">
                  <a:moveTo>
                    <a:pt x="1183569" y="1078989"/>
                  </a:moveTo>
                  <a:lnTo>
                    <a:pt x="1183872" y="1078989"/>
                  </a:lnTo>
                  <a:cubicBezTo>
                    <a:pt x="1186188" y="1078989"/>
                    <a:pt x="1188805" y="1079191"/>
                    <a:pt x="1190820" y="1079997"/>
                  </a:cubicBezTo>
                  <a:cubicBezTo>
                    <a:pt x="1193136" y="1080499"/>
                    <a:pt x="1195452" y="1081507"/>
                    <a:pt x="1197266" y="1082816"/>
                  </a:cubicBezTo>
                  <a:lnTo>
                    <a:pt x="1378547" y="1192693"/>
                  </a:lnTo>
                  <a:cubicBezTo>
                    <a:pt x="1398185" y="1171644"/>
                    <a:pt x="1426283" y="1158450"/>
                    <a:pt x="1457203" y="1158450"/>
                  </a:cubicBezTo>
                  <a:lnTo>
                    <a:pt x="1457207" y="1158433"/>
                  </a:lnTo>
                  <a:cubicBezTo>
                    <a:pt x="1516728" y="1158433"/>
                    <a:pt x="1565271" y="1206876"/>
                    <a:pt x="1565271" y="1266497"/>
                  </a:cubicBezTo>
                  <a:cubicBezTo>
                    <a:pt x="1565271" y="1326119"/>
                    <a:pt x="1516728" y="1374562"/>
                    <a:pt x="1457207" y="1374562"/>
                  </a:cubicBezTo>
                  <a:cubicBezTo>
                    <a:pt x="1397585" y="1374562"/>
                    <a:pt x="1349143" y="1326018"/>
                    <a:pt x="1349143" y="1266497"/>
                  </a:cubicBezTo>
                  <a:cubicBezTo>
                    <a:pt x="1349143" y="1256427"/>
                    <a:pt x="1350451" y="1246860"/>
                    <a:pt x="1353272" y="1237593"/>
                  </a:cubicBezTo>
                  <a:lnTo>
                    <a:pt x="1192133" y="1140104"/>
                  </a:lnTo>
                  <a:cubicBezTo>
                    <a:pt x="1107631" y="1271338"/>
                    <a:pt x="964215" y="1354325"/>
                    <a:pt x="808514" y="1362584"/>
                  </a:cubicBezTo>
                  <a:lnTo>
                    <a:pt x="808514" y="1538629"/>
                  </a:lnTo>
                  <a:cubicBezTo>
                    <a:pt x="855749" y="1550010"/>
                    <a:pt x="890796" y="1592510"/>
                    <a:pt x="890796" y="1643067"/>
                  </a:cubicBezTo>
                  <a:cubicBezTo>
                    <a:pt x="890796" y="1702891"/>
                    <a:pt x="842252" y="1751142"/>
                    <a:pt x="782731" y="1751142"/>
                  </a:cubicBezTo>
                  <a:cubicBezTo>
                    <a:pt x="723110" y="1751142"/>
                    <a:pt x="674667" y="1702891"/>
                    <a:pt x="674667" y="1643067"/>
                  </a:cubicBezTo>
                  <a:cubicBezTo>
                    <a:pt x="674667" y="1592510"/>
                    <a:pt x="709815" y="1550010"/>
                    <a:pt x="756949" y="1538629"/>
                  </a:cubicBezTo>
                  <a:lnTo>
                    <a:pt x="756949" y="1362786"/>
                  </a:lnTo>
                  <a:cubicBezTo>
                    <a:pt x="601052" y="1354520"/>
                    <a:pt x="457434" y="1271533"/>
                    <a:pt x="372836" y="1140306"/>
                  </a:cubicBezTo>
                  <a:lnTo>
                    <a:pt x="211999" y="1237492"/>
                  </a:lnTo>
                  <a:cubicBezTo>
                    <a:pt x="214820" y="1246759"/>
                    <a:pt x="216129" y="1256528"/>
                    <a:pt x="216129" y="1266598"/>
                  </a:cubicBezTo>
                  <a:cubicBezTo>
                    <a:pt x="216129" y="1326220"/>
                    <a:pt x="167585" y="1374663"/>
                    <a:pt x="108064" y="1374663"/>
                  </a:cubicBezTo>
                  <a:cubicBezTo>
                    <a:pt x="48443" y="1374663"/>
                    <a:pt x="0" y="1326119"/>
                    <a:pt x="0" y="1266598"/>
                  </a:cubicBezTo>
                  <a:cubicBezTo>
                    <a:pt x="0" y="1206977"/>
                    <a:pt x="48544" y="1158534"/>
                    <a:pt x="108064" y="1158534"/>
                  </a:cubicBezTo>
                  <a:cubicBezTo>
                    <a:pt x="138984" y="1158534"/>
                    <a:pt x="166779" y="1171728"/>
                    <a:pt x="186419" y="1192575"/>
                  </a:cubicBezTo>
                  <a:lnTo>
                    <a:pt x="365887" y="1084309"/>
                  </a:lnTo>
                  <a:lnTo>
                    <a:pt x="366390" y="1084008"/>
                  </a:lnTo>
                  <a:cubicBezTo>
                    <a:pt x="369211" y="1081892"/>
                    <a:pt x="372535" y="1080381"/>
                    <a:pt x="376159" y="1079576"/>
                  </a:cubicBezTo>
                  <a:cubicBezTo>
                    <a:pt x="377670" y="1079374"/>
                    <a:pt x="379483" y="1079073"/>
                    <a:pt x="381297" y="1079073"/>
                  </a:cubicBezTo>
                  <a:cubicBezTo>
                    <a:pt x="383108" y="1079073"/>
                    <a:pt x="384921" y="1079273"/>
                    <a:pt x="386432" y="1079576"/>
                  </a:cubicBezTo>
                  <a:cubicBezTo>
                    <a:pt x="388245" y="1079778"/>
                    <a:pt x="389856" y="1080280"/>
                    <a:pt x="391367" y="1081086"/>
                  </a:cubicBezTo>
                  <a:cubicBezTo>
                    <a:pt x="394188" y="1082195"/>
                    <a:pt x="396605" y="1083705"/>
                    <a:pt x="398618" y="1085518"/>
                  </a:cubicBezTo>
                  <a:lnTo>
                    <a:pt x="399626" y="1086524"/>
                  </a:lnTo>
                  <a:cubicBezTo>
                    <a:pt x="400934" y="1087532"/>
                    <a:pt x="401942" y="1088842"/>
                    <a:pt x="402747" y="1090353"/>
                  </a:cubicBezTo>
                  <a:cubicBezTo>
                    <a:pt x="403553" y="1091358"/>
                    <a:pt x="404258" y="1092869"/>
                    <a:pt x="405064" y="1094179"/>
                  </a:cubicBezTo>
                  <a:lnTo>
                    <a:pt x="405064" y="1094480"/>
                  </a:lnTo>
                  <a:cubicBezTo>
                    <a:pt x="482905" y="1228032"/>
                    <a:pt x="626233" y="1311019"/>
                    <a:pt x="780927" y="1311825"/>
                  </a:cubicBezTo>
                  <a:cubicBezTo>
                    <a:pt x="781432" y="1311524"/>
                    <a:pt x="782237" y="1311524"/>
                    <a:pt x="782740" y="1311524"/>
                  </a:cubicBezTo>
                  <a:cubicBezTo>
                    <a:pt x="783243" y="1311524"/>
                    <a:pt x="784048" y="1311524"/>
                    <a:pt x="784553" y="1311825"/>
                  </a:cubicBezTo>
                  <a:cubicBezTo>
                    <a:pt x="939741" y="1311030"/>
                    <a:pt x="1083864" y="1227035"/>
                    <a:pt x="1161211" y="1092181"/>
                  </a:cubicBezTo>
                  <a:cubicBezTo>
                    <a:pt x="1161411" y="1091678"/>
                    <a:pt x="1161714" y="1091175"/>
                    <a:pt x="1162217" y="1090873"/>
                  </a:cubicBezTo>
                  <a:cubicBezTo>
                    <a:pt x="1164535" y="1086945"/>
                    <a:pt x="1167857" y="1083823"/>
                    <a:pt x="1171986" y="1081808"/>
                  </a:cubicBezTo>
                  <a:cubicBezTo>
                    <a:pt x="1172994" y="1081305"/>
                    <a:pt x="1174302" y="1080802"/>
                    <a:pt x="1175613" y="1080297"/>
                  </a:cubicBezTo>
                  <a:cubicBezTo>
                    <a:pt x="1178131" y="1079492"/>
                    <a:pt x="1180748" y="1078989"/>
                    <a:pt x="1183569" y="1078989"/>
                  </a:cubicBezTo>
                  <a:close/>
                  <a:moveTo>
                    <a:pt x="940546" y="807080"/>
                  </a:moveTo>
                  <a:cubicBezTo>
                    <a:pt x="978414" y="807080"/>
                    <a:pt x="1009132" y="837696"/>
                    <a:pt x="1008829" y="875362"/>
                  </a:cubicBezTo>
                  <a:cubicBezTo>
                    <a:pt x="1008829" y="912927"/>
                    <a:pt x="978214" y="943645"/>
                    <a:pt x="940546" y="943645"/>
                  </a:cubicBezTo>
                  <a:cubicBezTo>
                    <a:pt x="902879" y="943645"/>
                    <a:pt x="872464" y="913028"/>
                    <a:pt x="872464" y="875362"/>
                  </a:cubicBezTo>
                  <a:cubicBezTo>
                    <a:pt x="872464" y="837798"/>
                    <a:pt x="902881" y="807080"/>
                    <a:pt x="940546" y="807080"/>
                  </a:cubicBezTo>
                  <a:close/>
                  <a:moveTo>
                    <a:pt x="624928" y="807076"/>
                  </a:moveTo>
                  <a:cubicBezTo>
                    <a:pt x="662493" y="807076"/>
                    <a:pt x="693211" y="837692"/>
                    <a:pt x="693211" y="875358"/>
                  </a:cubicBezTo>
                  <a:cubicBezTo>
                    <a:pt x="693211" y="912923"/>
                    <a:pt x="662594" y="943641"/>
                    <a:pt x="624928" y="943641"/>
                  </a:cubicBezTo>
                  <a:cubicBezTo>
                    <a:pt x="587059" y="943641"/>
                    <a:pt x="556644" y="913024"/>
                    <a:pt x="556846" y="875358"/>
                  </a:cubicBezTo>
                  <a:cubicBezTo>
                    <a:pt x="556846" y="837793"/>
                    <a:pt x="587263" y="807076"/>
                    <a:pt x="624928" y="807076"/>
                  </a:cubicBezTo>
                  <a:close/>
                  <a:moveTo>
                    <a:pt x="624929" y="755520"/>
                  </a:moveTo>
                  <a:cubicBezTo>
                    <a:pt x="558960" y="755520"/>
                    <a:pt x="505080" y="809401"/>
                    <a:pt x="505282" y="875367"/>
                  </a:cubicBezTo>
                  <a:cubicBezTo>
                    <a:pt x="505282" y="941333"/>
                    <a:pt x="558963" y="995214"/>
                    <a:pt x="624929" y="995214"/>
                  </a:cubicBezTo>
                  <a:cubicBezTo>
                    <a:pt x="690895" y="995214"/>
                    <a:pt x="744776" y="941333"/>
                    <a:pt x="744776" y="875367"/>
                  </a:cubicBezTo>
                  <a:cubicBezTo>
                    <a:pt x="744776" y="809401"/>
                    <a:pt x="690895" y="755520"/>
                    <a:pt x="624929" y="755520"/>
                  </a:cubicBezTo>
                  <a:close/>
                  <a:moveTo>
                    <a:pt x="940547" y="755516"/>
                  </a:moveTo>
                  <a:cubicBezTo>
                    <a:pt x="874480" y="755516"/>
                    <a:pt x="820900" y="809397"/>
                    <a:pt x="820900" y="875363"/>
                  </a:cubicBezTo>
                  <a:cubicBezTo>
                    <a:pt x="820900" y="941329"/>
                    <a:pt x="874581" y="995210"/>
                    <a:pt x="940547" y="995210"/>
                  </a:cubicBezTo>
                  <a:cubicBezTo>
                    <a:pt x="1006513" y="995210"/>
                    <a:pt x="1060697" y="941329"/>
                    <a:pt x="1060394" y="875363"/>
                  </a:cubicBezTo>
                  <a:cubicBezTo>
                    <a:pt x="1060394" y="809397"/>
                    <a:pt x="1006513" y="755516"/>
                    <a:pt x="940547" y="755516"/>
                  </a:cubicBezTo>
                  <a:close/>
                  <a:moveTo>
                    <a:pt x="525710" y="628624"/>
                  </a:moveTo>
                  <a:lnTo>
                    <a:pt x="1039742" y="628624"/>
                  </a:lnTo>
                  <a:cubicBezTo>
                    <a:pt x="1110644" y="628624"/>
                    <a:pt x="1168151" y="685828"/>
                    <a:pt x="1168151" y="756528"/>
                  </a:cubicBezTo>
                  <a:lnTo>
                    <a:pt x="1168151" y="994198"/>
                  </a:lnTo>
                  <a:cubicBezTo>
                    <a:pt x="1168151" y="1064796"/>
                    <a:pt x="1110644" y="1122303"/>
                    <a:pt x="1040045" y="1122303"/>
                  </a:cubicBezTo>
                  <a:lnTo>
                    <a:pt x="525710" y="1122303"/>
                  </a:lnTo>
                  <a:cubicBezTo>
                    <a:pt x="455111" y="1122303"/>
                    <a:pt x="397604" y="1064796"/>
                    <a:pt x="397604" y="994198"/>
                  </a:cubicBezTo>
                  <a:lnTo>
                    <a:pt x="397604" y="756528"/>
                  </a:lnTo>
                  <a:cubicBezTo>
                    <a:pt x="397604" y="685828"/>
                    <a:pt x="455111" y="628624"/>
                    <a:pt x="525710" y="628624"/>
                  </a:cubicBezTo>
                  <a:close/>
                  <a:moveTo>
                    <a:pt x="782927" y="0"/>
                  </a:moveTo>
                  <a:cubicBezTo>
                    <a:pt x="842549" y="0"/>
                    <a:pt x="890991" y="48542"/>
                    <a:pt x="890991" y="108062"/>
                  </a:cubicBezTo>
                  <a:cubicBezTo>
                    <a:pt x="890991" y="158520"/>
                    <a:pt x="855844" y="201323"/>
                    <a:pt x="808709" y="212704"/>
                  </a:cubicBezTo>
                  <a:lnTo>
                    <a:pt x="808709" y="388245"/>
                  </a:lnTo>
                  <a:cubicBezTo>
                    <a:pt x="964714" y="396508"/>
                    <a:pt x="1108031" y="479798"/>
                    <a:pt x="1192629" y="611025"/>
                  </a:cubicBezTo>
                  <a:lnTo>
                    <a:pt x="1353466" y="513536"/>
                  </a:lnTo>
                  <a:cubicBezTo>
                    <a:pt x="1350645" y="504270"/>
                    <a:pt x="1349336" y="494500"/>
                    <a:pt x="1349336" y="484430"/>
                  </a:cubicBezTo>
                  <a:cubicBezTo>
                    <a:pt x="1349336" y="424809"/>
                    <a:pt x="1397880" y="376366"/>
                    <a:pt x="1457401" y="376366"/>
                  </a:cubicBezTo>
                  <a:cubicBezTo>
                    <a:pt x="1517022" y="376366"/>
                    <a:pt x="1565465" y="424909"/>
                    <a:pt x="1565465" y="484430"/>
                  </a:cubicBezTo>
                  <a:cubicBezTo>
                    <a:pt x="1565465" y="544052"/>
                    <a:pt x="1516921" y="592494"/>
                    <a:pt x="1457401" y="592494"/>
                  </a:cubicBezTo>
                  <a:cubicBezTo>
                    <a:pt x="1426481" y="592494"/>
                    <a:pt x="1398684" y="579300"/>
                    <a:pt x="1379046" y="558453"/>
                  </a:cubicBezTo>
                  <a:lnTo>
                    <a:pt x="1198067" y="667723"/>
                  </a:lnTo>
                  <a:cubicBezTo>
                    <a:pt x="1197562" y="668228"/>
                    <a:pt x="1197262" y="668430"/>
                    <a:pt x="1196757" y="668731"/>
                  </a:cubicBezTo>
                  <a:cubicBezTo>
                    <a:pt x="1196052" y="669033"/>
                    <a:pt x="1195549" y="669536"/>
                    <a:pt x="1194743" y="669536"/>
                  </a:cubicBezTo>
                  <a:cubicBezTo>
                    <a:pt x="1192427" y="670544"/>
                    <a:pt x="1190111" y="671047"/>
                    <a:pt x="1187492" y="671552"/>
                  </a:cubicBezTo>
                  <a:cubicBezTo>
                    <a:pt x="1186485" y="672054"/>
                    <a:pt x="1185176" y="672054"/>
                    <a:pt x="1183865" y="672054"/>
                  </a:cubicBezTo>
                  <a:cubicBezTo>
                    <a:pt x="1180443" y="672054"/>
                    <a:pt x="1177420" y="671552"/>
                    <a:pt x="1174298" y="670041"/>
                  </a:cubicBezTo>
                  <a:cubicBezTo>
                    <a:pt x="1172788" y="669236"/>
                    <a:pt x="1171176" y="668531"/>
                    <a:pt x="1169666" y="667725"/>
                  </a:cubicBezTo>
                  <a:cubicBezTo>
                    <a:pt x="1168458" y="666717"/>
                    <a:pt x="1167148" y="665710"/>
                    <a:pt x="1165839" y="664401"/>
                  </a:cubicBezTo>
                  <a:cubicBezTo>
                    <a:pt x="1164529" y="663091"/>
                    <a:pt x="1163523" y="661782"/>
                    <a:pt x="1162516" y="660272"/>
                  </a:cubicBezTo>
                  <a:cubicBezTo>
                    <a:pt x="1162011" y="659969"/>
                    <a:pt x="1161811" y="659466"/>
                    <a:pt x="1161508" y="658961"/>
                  </a:cubicBezTo>
                  <a:cubicBezTo>
                    <a:pt x="1084462" y="523795"/>
                    <a:pt x="940046" y="439801"/>
                    <a:pt x="784850" y="438995"/>
                  </a:cubicBezTo>
                  <a:cubicBezTo>
                    <a:pt x="784347" y="439298"/>
                    <a:pt x="783542" y="439298"/>
                    <a:pt x="783037" y="439298"/>
                  </a:cubicBezTo>
                  <a:cubicBezTo>
                    <a:pt x="782534" y="439298"/>
                    <a:pt x="781728" y="439298"/>
                    <a:pt x="781225" y="438995"/>
                  </a:cubicBezTo>
                  <a:cubicBezTo>
                    <a:pt x="626037" y="439790"/>
                    <a:pt x="481614" y="523785"/>
                    <a:pt x="404267" y="658639"/>
                  </a:cubicBezTo>
                  <a:cubicBezTo>
                    <a:pt x="403964" y="659144"/>
                    <a:pt x="403762" y="659344"/>
                    <a:pt x="403461" y="659647"/>
                  </a:cubicBezTo>
                  <a:cubicBezTo>
                    <a:pt x="400640" y="664279"/>
                    <a:pt x="396510" y="667906"/>
                    <a:pt x="391376" y="669719"/>
                  </a:cubicBezTo>
                  <a:cubicBezTo>
                    <a:pt x="388757" y="670724"/>
                    <a:pt x="385935" y="671229"/>
                    <a:pt x="383117" y="671229"/>
                  </a:cubicBezTo>
                  <a:cubicBezTo>
                    <a:pt x="382915" y="671229"/>
                    <a:pt x="382412" y="671530"/>
                    <a:pt x="382109" y="671530"/>
                  </a:cubicBezTo>
                  <a:lnTo>
                    <a:pt x="381606" y="671530"/>
                  </a:lnTo>
                  <a:cubicBezTo>
                    <a:pt x="380901" y="671530"/>
                    <a:pt x="380096" y="671530"/>
                    <a:pt x="379591" y="671229"/>
                  </a:cubicBezTo>
                  <a:cubicBezTo>
                    <a:pt x="379088" y="671530"/>
                    <a:pt x="378583" y="671229"/>
                    <a:pt x="378282" y="671229"/>
                  </a:cubicBezTo>
                  <a:cubicBezTo>
                    <a:pt x="375161" y="670926"/>
                    <a:pt x="372037" y="669618"/>
                    <a:pt x="369218" y="668107"/>
                  </a:cubicBezTo>
                  <a:cubicBezTo>
                    <a:pt x="368915" y="668107"/>
                    <a:pt x="368715" y="668107"/>
                    <a:pt x="368412" y="667805"/>
                  </a:cubicBezTo>
                  <a:lnTo>
                    <a:pt x="186628" y="558230"/>
                  </a:lnTo>
                  <a:cubicBezTo>
                    <a:pt x="167089" y="579077"/>
                    <a:pt x="139192" y="592271"/>
                    <a:pt x="108273" y="592271"/>
                  </a:cubicBezTo>
                  <a:lnTo>
                    <a:pt x="108249" y="592293"/>
                  </a:lnTo>
                  <a:cubicBezTo>
                    <a:pt x="48729" y="592293"/>
                    <a:pt x="185" y="543850"/>
                    <a:pt x="84" y="484430"/>
                  </a:cubicBezTo>
                  <a:cubicBezTo>
                    <a:pt x="84" y="424809"/>
                    <a:pt x="48628" y="376366"/>
                    <a:pt x="108148" y="376366"/>
                  </a:cubicBezTo>
                  <a:cubicBezTo>
                    <a:pt x="167770" y="376366"/>
                    <a:pt x="216213" y="424909"/>
                    <a:pt x="216213" y="484430"/>
                  </a:cubicBezTo>
                  <a:cubicBezTo>
                    <a:pt x="216213" y="494500"/>
                    <a:pt x="214904" y="504270"/>
                    <a:pt x="212085" y="513536"/>
                  </a:cubicBezTo>
                  <a:lnTo>
                    <a:pt x="373225" y="611025"/>
                  </a:lnTo>
                  <a:cubicBezTo>
                    <a:pt x="457834" y="479791"/>
                    <a:pt x="601142" y="396502"/>
                    <a:pt x="757145" y="388245"/>
                  </a:cubicBezTo>
                  <a:lnTo>
                    <a:pt x="757145" y="212704"/>
                  </a:lnTo>
                  <a:cubicBezTo>
                    <a:pt x="709909" y="201424"/>
                    <a:pt x="674863" y="158621"/>
                    <a:pt x="674863" y="108062"/>
                  </a:cubicBezTo>
                  <a:cubicBezTo>
                    <a:pt x="674863" y="48441"/>
                    <a:pt x="723406" y="0"/>
                    <a:pt x="782927" y="0"/>
                  </a:cubicBezTo>
                  <a:close/>
                </a:path>
              </a:pathLst>
            </a:custGeom>
            <a:solidFill>
              <a:schemeClr val="accent5"/>
            </a:solidFill>
            <a:ln w="21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5DBA69B-F119-44F9-DD65-719A7B473FF3}"/>
              </a:ext>
            </a:extLst>
          </p:cNvPr>
          <p:cNvSpPr/>
          <p:nvPr/>
        </p:nvSpPr>
        <p:spPr>
          <a:xfrm>
            <a:off x="3462135" y="5326600"/>
            <a:ext cx="5267730" cy="67149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1ACD90-80EF-943A-BD79-D5F20E22A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704" y="3986265"/>
            <a:ext cx="8350591" cy="136631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Tech Project 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</a:t>
            </a:r>
            <a:endParaRPr lang="en-CA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C7FDDE9-AEFD-4612-7540-50ED090BF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>
                <a:latin typeface="Century Gothic" panose="020B0502020202020204" pitchFamily="34" charset="0"/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0133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234071"/>
            <a:ext cx="9938499" cy="5108420"/>
            <a:chOff x="194195" y="1097437"/>
            <a:chExt cx="9938499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1948041" cy="598880"/>
                <a:chOff x="5501692" y="3153123"/>
                <a:chExt cx="1948041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10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97437"/>
              <a:ext cx="2300452" cy="5108420"/>
              <a:chOff x="363965" y="1222989"/>
              <a:chExt cx="2300452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41599"/>
                <a:chOff x="5501692" y="3153123"/>
                <a:chExt cx="2300452" cy="64159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97437"/>
              <a:ext cx="2300452" cy="2861744"/>
              <a:chOff x="363965" y="1222989"/>
              <a:chExt cx="2300452" cy="2861744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16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17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06974"/>
                <a:chOff x="5501692" y="3153123"/>
                <a:chExt cx="2300452" cy="606974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8159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18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AFE18D-24EA-EA4E-AF62-BE9FA0EDE410}"/>
              </a:ext>
            </a:extLst>
          </p:cNvPr>
          <p:cNvGrpSpPr/>
          <p:nvPr/>
        </p:nvGrpSpPr>
        <p:grpSpPr>
          <a:xfrm>
            <a:off x="9298395" y="2179843"/>
            <a:ext cx="3055056" cy="4467926"/>
            <a:chOff x="9433523" y="2770961"/>
            <a:chExt cx="2551546" cy="37315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48BAFC0-0219-86F2-C61A-80A1737F5F24}"/>
                </a:ext>
              </a:extLst>
            </p:cNvPr>
            <p:cNvSpPr/>
            <p:nvPr/>
          </p:nvSpPr>
          <p:spPr>
            <a:xfrm flipV="1">
              <a:off x="9744769" y="6270112"/>
              <a:ext cx="2043815" cy="197981"/>
            </a:xfrm>
            <a:prstGeom prst="ellipse">
              <a:avLst/>
            </a:prstGeom>
            <a:solidFill>
              <a:schemeClr val="tx2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A person in a robot garment&#10;&#10;Description automatically generated">
              <a:extLst>
                <a:ext uri="{FF2B5EF4-FFF2-40B4-BE49-F238E27FC236}">
                  <a16:creationId xmlns:a16="http://schemas.microsoft.com/office/drawing/2014/main" id="{BF22ED3F-17C4-09BF-2C7A-3C282379A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33523" y="2770961"/>
              <a:ext cx="2551546" cy="3731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960724" y="460996"/>
            <a:ext cx="6722839" cy="5219299"/>
            <a:chOff x="2781207" y="-104164"/>
            <a:chExt cx="6722839" cy="521929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781207" y="-104164"/>
              <a:ext cx="6722839" cy="3586706"/>
              <a:chOff x="2781207" y="-104164"/>
              <a:chExt cx="6722839" cy="358670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00633" y="1174218"/>
                <a:ext cx="5303413" cy="2308324"/>
                <a:chOff x="4803626" y="507507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03626" y="507507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165325" y="696692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781207" y="-104164"/>
                <a:ext cx="1933903" cy="193390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4CE452F-D8BC-8F00-A964-5D39B53A62A2}"/>
              </a:ext>
            </a:extLst>
          </p:cNvPr>
          <p:cNvCxnSpPr>
            <a:cxnSpLocks/>
          </p:cNvCxnSpPr>
          <p:nvPr/>
        </p:nvCxnSpPr>
        <p:spPr>
          <a:xfrm flipV="1">
            <a:off x="5642250" y="4137102"/>
            <a:ext cx="0" cy="184356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8BC9BC0-20A4-D0A4-5377-C6D2AAB4EFC2}"/>
              </a:ext>
            </a:extLst>
          </p:cNvPr>
          <p:cNvGrpSpPr/>
          <p:nvPr/>
        </p:nvGrpSpPr>
        <p:grpSpPr>
          <a:xfrm>
            <a:off x="449935" y="1739378"/>
            <a:ext cx="1366312" cy="1366310"/>
            <a:chOff x="450929" y="420501"/>
            <a:chExt cx="1366312" cy="136631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EE176E-5322-E837-0C1D-551443A15D95}"/>
                </a:ext>
              </a:extLst>
            </p:cNvPr>
            <p:cNvSpPr/>
            <p:nvPr/>
          </p:nvSpPr>
          <p:spPr>
            <a:xfrm flipH="1">
              <a:off x="450929" y="420501"/>
              <a:ext cx="1366312" cy="13663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2E8DC0-1742-60BC-847D-E6BF7E848315}"/>
                </a:ext>
              </a:extLst>
            </p:cNvPr>
            <p:cNvSpPr/>
            <p:nvPr/>
          </p:nvSpPr>
          <p:spPr>
            <a:xfrm>
              <a:off x="714640" y="634462"/>
              <a:ext cx="838890" cy="938388"/>
            </a:xfrm>
            <a:custGeom>
              <a:avLst/>
              <a:gdLst>
                <a:gd name="connsiteX0" fmla="*/ 1183569 w 1565465"/>
                <a:gd name="connsiteY0" fmla="*/ 1078989 h 1751142"/>
                <a:gd name="connsiteX1" fmla="*/ 1183872 w 1565465"/>
                <a:gd name="connsiteY1" fmla="*/ 1078989 h 1751142"/>
                <a:gd name="connsiteX2" fmla="*/ 1190820 w 1565465"/>
                <a:gd name="connsiteY2" fmla="*/ 1079997 h 1751142"/>
                <a:gd name="connsiteX3" fmla="*/ 1197266 w 1565465"/>
                <a:gd name="connsiteY3" fmla="*/ 1082816 h 1751142"/>
                <a:gd name="connsiteX4" fmla="*/ 1378547 w 1565465"/>
                <a:gd name="connsiteY4" fmla="*/ 1192693 h 1751142"/>
                <a:gd name="connsiteX5" fmla="*/ 1457203 w 1565465"/>
                <a:gd name="connsiteY5" fmla="*/ 1158450 h 1751142"/>
                <a:gd name="connsiteX6" fmla="*/ 1457207 w 1565465"/>
                <a:gd name="connsiteY6" fmla="*/ 1158433 h 1751142"/>
                <a:gd name="connsiteX7" fmla="*/ 1565271 w 1565465"/>
                <a:gd name="connsiteY7" fmla="*/ 1266497 h 1751142"/>
                <a:gd name="connsiteX8" fmla="*/ 1457207 w 1565465"/>
                <a:gd name="connsiteY8" fmla="*/ 1374562 h 1751142"/>
                <a:gd name="connsiteX9" fmla="*/ 1349143 w 1565465"/>
                <a:gd name="connsiteY9" fmla="*/ 1266497 h 1751142"/>
                <a:gd name="connsiteX10" fmla="*/ 1353272 w 1565465"/>
                <a:gd name="connsiteY10" fmla="*/ 1237593 h 1751142"/>
                <a:gd name="connsiteX11" fmla="*/ 1192133 w 1565465"/>
                <a:gd name="connsiteY11" fmla="*/ 1140104 h 1751142"/>
                <a:gd name="connsiteX12" fmla="*/ 808514 w 1565465"/>
                <a:gd name="connsiteY12" fmla="*/ 1362584 h 1751142"/>
                <a:gd name="connsiteX13" fmla="*/ 808514 w 1565465"/>
                <a:gd name="connsiteY13" fmla="*/ 1538629 h 1751142"/>
                <a:gd name="connsiteX14" fmla="*/ 890796 w 1565465"/>
                <a:gd name="connsiteY14" fmla="*/ 1643067 h 1751142"/>
                <a:gd name="connsiteX15" fmla="*/ 782731 w 1565465"/>
                <a:gd name="connsiteY15" fmla="*/ 1751142 h 1751142"/>
                <a:gd name="connsiteX16" fmla="*/ 674667 w 1565465"/>
                <a:gd name="connsiteY16" fmla="*/ 1643067 h 1751142"/>
                <a:gd name="connsiteX17" fmla="*/ 756949 w 1565465"/>
                <a:gd name="connsiteY17" fmla="*/ 1538629 h 1751142"/>
                <a:gd name="connsiteX18" fmla="*/ 756949 w 1565465"/>
                <a:gd name="connsiteY18" fmla="*/ 1362786 h 1751142"/>
                <a:gd name="connsiteX19" fmla="*/ 372836 w 1565465"/>
                <a:gd name="connsiteY19" fmla="*/ 1140306 h 1751142"/>
                <a:gd name="connsiteX20" fmla="*/ 211999 w 1565465"/>
                <a:gd name="connsiteY20" fmla="*/ 1237492 h 1751142"/>
                <a:gd name="connsiteX21" fmla="*/ 216129 w 1565465"/>
                <a:gd name="connsiteY21" fmla="*/ 1266598 h 1751142"/>
                <a:gd name="connsiteX22" fmla="*/ 108064 w 1565465"/>
                <a:gd name="connsiteY22" fmla="*/ 1374663 h 1751142"/>
                <a:gd name="connsiteX23" fmla="*/ 0 w 1565465"/>
                <a:gd name="connsiteY23" fmla="*/ 1266598 h 1751142"/>
                <a:gd name="connsiteX24" fmla="*/ 108064 w 1565465"/>
                <a:gd name="connsiteY24" fmla="*/ 1158534 h 1751142"/>
                <a:gd name="connsiteX25" fmla="*/ 186419 w 1565465"/>
                <a:gd name="connsiteY25" fmla="*/ 1192575 h 1751142"/>
                <a:gd name="connsiteX26" fmla="*/ 365887 w 1565465"/>
                <a:gd name="connsiteY26" fmla="*/ 1084309 h 1751142"/>
                <a:gd name="connsiteX27" fmla="*/ 366390 w 1565465"/>
                <a:gd name="connsiteY27" fmla="*/ 1084008 h 1751142"/>
                <a:gd name="connsiteX28" fmla="*/ 376159 w 1565465"/>
                <a:gd name="connsiteY28" fmla="*/ 1079576 h 1751142"/>
                <a:gd name="connsiteX29" fmla="*/ 381297 w 1565465"/>
                <a:gd name="connsiteY29" fmla="*/ 1079073 h 1751142"/>
                <a:gd name="connsiteX30" fmla="*/ 386432 w 1565465"/>
                <a:gd name="connsiteY30" fmla="*/ 1079576 h 1751142"/>
                <a:gd name="connsiteX31" fmla="*/ 391367 w 1565465"/>
                <a:gd name="connsiteY31" fmla="*/ 1081086 h 1751142"/>
                <a:gd name="connsiteX32" fmla="*/ 398618 w 1565465"/>
                <a:gd name="connsiteY32" fmla="*/ 1085518 h 1751142"/>
                <a:gd name="connsiteX33" fmla="*/ 399626 w 1565465"/>
                <a:gd name="connsiteY33" fmla="*/ 1086524 h 1751142"/>
                <a:gd name="connsiteX34" fmla="*/ 402747 w 1565465"/>
                <a:gd name="connsiteY34" fmla="*/ 1090353 h 1751142"/>
                <a:gd name="connsiteX35" fmla="*/ 405064 w 1565465"/>
                <a:gd name="connsiteY35" fmla="*/ 1094179 h 1751142"/>
                <a:gd name="connsiteX36" fmla="*/ 405064 w 1565465"/>
                <a:gd name="connsiteY36" fmla="*/ 1094480 h 1751142"/>
                <a:gd name="connsiteX37" fmla="*/ 780927 w 1565465"/>
                <a:gd name="connsiteY37" fmla="*/ 1311825 h 1751142"/>
                <a:gd name="connsiteX38" fmla="*/ 782740 w 1565465"/>
                <a:gd name="connsiteY38" fmla="*/ 1311524 h 1751142"/>
                <a:gd name="connsiteX39" fmla="*/ 784553 w 1565465"/>
                <a:gd name="connsiteY39" fmla="*/ 1311825 h 1751142"/>
                <a:gd name="connsiteX40" fmla="*/ 1161211 w 1565465"/>
                <a:gd name="connsiteY40" fmla="*/ 1092181 h 1751142"/>
                <a:gd name="connsiteX41" fmla="*/ 1162217 w 1565465"/>
                <a:gd name="connsiteY41" fmla="*/ 1090873 h 1751142"/>
                <a:gd name="connsiteX42" fmla="*/ 1171986 w 1565465"/>
                <a:gd name="connsiteY42" fmla="*/ 1081808 h 1751142"/>
                <a:gd name="connsiteX43" fmla="*/ 1175613 w 1565465"/>
                <a:gd name="connsiteY43" fmla="*/ 1080297 h 1751142"/>
                <a:gd name="connsiteX44" fmla="*/ 1183569 w 1565465"/>
                <a:gd name="connsiteY44" fmla="*/ 1078989 h 1751142"/>
                <a:gd name="connsiteX45" fmla="*/ 940546 w 1565465"/>
                <a:gd name="connsiteY45" fmla="*/ 807080 h 1751142"/>
                <a:gd name="connsiteX46" fmla="*/ 1008829 w 1565465"/>
                <a:gd name="connsiteY46" fmla="*/ 875362 h 1751142"/>
                <a:gd name="connsiteX47" fmla="*/ 940546 w 1565465"/>
                <a:gd name="connsiteY47" fmla="*/ 943645 h 1751142"/>
                <a:gd name="connsiteX48" fmla="*/ 872464 w 1565465"/>
                <a:gd name="connsiteY48" fmla="*/ 875362 h 1751142"/>
                <a:gd name="connsiteX49" fmla="*/ 940546 w 1565465"/>
                <a:gd name="connsiteY49" fmla="*/ 807080 h 1751142"/>
                <a:gd name="connsiteX50" fmla="*/ 624928 w 1565465"/>
                <a:gd name="connsiteY50" fmla="*/ 807076 h 1751142"/>
                <a:gd name="connsiteX51" fmla="*/ 693211 w 1565465"/>
                <a:gd name="connsiteY51" fmla="*/ 875358 h 1751142"/>
                <a:gd name="connsiteX52" fmla="*/ 624928 w 1565465"/>
                <a:gd name="connsiteY52" fmla="*/ 943641 h 1751142"/>
                <a:gd name="connsiteX53" fmla="*/ 556846 w 1565465"/>
                <a:gd name="connsiteY53" fmla="*/ 875358 h 1751142"/>
                <a:gd name="connsiteX54" fmla="*/ 624928 w 1565465"/>
                <a:gd name="connsiteY54" fmla="*/ 807076 h 1751142"/>
                <a:gd name="connsiteX55" fmla="*/ 624929 w 1565465"/>
                <a:gd name="connsiteY55" fmla="*/ 755520 h 1751142"/>
                <a:gd name="connsiteX56" fmla="*/ 505282 w 1565465"/>
                <a:gd name="connsiteY56" fmla="*/ 875367 h 1751142"/>
                <a:gd name="connsiteX57" fmla="*/ 624929 w 1565465"/>
                <a:gd name="connsiteY57" fmla="*/ 995214 h 1751142"/>
                <a:gd name="connsiteX58" fmla="*/ 744776 w 1565465"/>
                <a:gd name="connsiteY58" fmla="*/ 875367 h 1751142"/>
                <a:gd name="connsiteX59" fmla="*/ 624929 w 1565465"/>
                <a:gd name="connsiteY59" fmla="*/ 755520 h 1751142"/>
                <a:gd name="connsiteX60" fmla="*/ 940547 w 1565465"/>
                <a:gd name="connsiteY60" fmla="*/ 755516 h 1751142"/>
                <a:gd name="connsiteX61" fmla="*/ 820900 w 1565465"/>
                <a:gd name="connsiteY61" fmla="*/ 875363 h 1751142"/>
                <a:gd name="connsiteX62" fmla="*/ 940547 w 1565465"/>
                <a:gd name="connsiteY62" fmla="*/ 995210 h 1751142"/>
                <a:gd name="connsiteX63" fmla="*/ 1060394 w 1565465"/>
                <a:gd name="connsiteY63" fmla="*/ 875363 h 1751142"/>
                <a:gd name="connsiteX64" fmla="*/ 940547 w 1565465"/>
                <a:gd name="connsiteY64" fmla="*/ 755516 h 1751142"/>
                <a:gd name="connsiteX65" fmla="*/ 525710 w 1565465"/>
                <a:gd name="connsiteY65" fmla="*/ 628624 h 1751142"/>
                <a:gd name="connsiteX66" fmla="*/ 1039742 w 1565465"/>
                <a:gd name="connsiteY66" fmla="*/ 628624 h 1751142"/>
                <a:gd name="connsiteX67" fmla="*/ 1168151 w 1565465"/>
                <a:gd name="connsiteY67" fmla="*/ 756528 h 1751142"/>
                <a:gd name="connsiteX68" fmla="*/ 1168151 w 1565465"/>
                <a:gd name="connsiteY68" fmla="*/ 994198 h 1751142"/>
                <a:gd name="connsiteX69" fmla="*/ 1040045 w 1565465"/>
                <a:gd name="connsiteY69" fmla="*/ 1122303 h 1751142"/>
                <a:gd name="connsiteX70" fmla="*/ 525710 w 1565465"/>
                <a:gd name="connsiteY70" fmla="*/ 1122303 h 1751142"/>
                <a:gd name="connsiteX71" fmla="*/ 397604 w 1565465"/>
                <a:gd name="connsiteY71" fmla="*/ 994198 h 1751142"/>
                <a:gd name="connsiteX72" fmla="*/ 397604 w 1565465"/>
                <a:gd name="connsiteY72" fmla="*/ 756528 h 1751142"/>
                <a:gd name="connsiteX73" fmla="*/ 525710 w 1565465"/>
                <a:gd name="connsiteY73" fmla="*/ 628624 h 1751142"/>
                <a:gd name="connsiteX74" fmla="*/ 782927 w 1565465"/>
                <a:gd name="connsiteY74" fmla="*/ 0 h 1751142"/>
                <a:gd name="connsiteX75" fmla="*/ 890991 w 1565465"/>
                <a:gd name="connsiteY75" fmla="*/ 108062 h 1751142"/>
                <a:gd name="connsiteX76" fmla="*/ 808709 w 1565465"/>
                <a:gd name="connsiteY76" fmla="*/ 212704 h 1751142"/>
                <a:gd name="connsiteX77" fmla="*/ 808709 w 1565465"/>
                <a:gd name="connsiteY77" fmla="*/ 388245 h 1751142"/>
                <a:gd name="connsiteX78" fmla="*/ 1192629 w 1565465"/>
                <a:gd name="connsiteY78" fmla="*/ 611025 h 1751142"/>
                <a:gd name="connsiteX79" fmla="*/ 1353466 w 1565465"/>
                <a:gd name="connsiteY79" fmla="*/ 513536 h 1751142"/>
                <a:gd name="connsiteX80" fmla="*/ 1349336 w 1565465"/>
                <a:gd name="connsiteY80" fmla="*/ 484430 h 1751142"/>
                <a:gd name="connsiteX81" fmla="*/ 1457401 w 1565465"/>
                <a:gd name="connsiteY81" fmla="*/ 376366 h 1751142"/>
                <a:gd name="connsiteX82" fmla="*/ 1565465 w 1565465"/>
                <a:gd name="connsiteY82" fmla="*/ 484430 h 1751142"/>
                <a:gd name="connsiteX83" fmla="*/ 1457401 w 1565465"/>
                <a:gd name="connsiteY83" fmla="*/ 592494 h 1751142"/>
                <a:gd name="connsiteX84" fmla="*/ 1379046 w 1565465"/>
                <a:gd name="connsiteY84" fmla="*/ 558453 h 1751142"/>
                <a:gd name="connsiteX85" fmla="*/ 1198067 w 1565465"/>
                <a:gd name="connsiteY85" fmla="*/ 667723 h 1751142"/>
                <a:gd name="connsiteX86" fmla="*/ 1196757 w 1565465"/>
                <a:gd name="connsiteY86" fmla="*/ 668731 h 1751142"/>
                <a:gd name="connsiteX87" fmla="*/ 1194743 w 1565465"/>
                <a:gd name="connsiteY87" fmla="*/ 669536 h 1751142"/>
                <a:gd name="connsiteX88" fmla="*/ 1187492 w 1565465"/>
                <a:gd name="connsiteY88" fmla="*/ 671552 h 1751142"/>
                <a:gd name="connsiteX89" fmla="*/ 1183865 w 1565465"/>
                <a:gd name="connsiteY89" fmla="*/ 672054 h 1751142"/>
                <a:gd name="connsiteX90" fmla="*/ 1174298 w 1565465"/>
                <a:gd name="connsiteY90" fmla="*/ 670041 h 1751142"/>
                <a:gd name="connsiteX91" fmla="*/ 1169666 w 1565465"/>
                <a:gd name="connsiteY91" fmla="*/ 667725 h 1751142"/>
                <a:gd name="connsiteX92" fmla="*/ 1165839 w 1565465"/>
                <a:gd name="connsiteY92" fmla="*/ 664401 h 1751142"/>
                <a:gd name="connsiteX93" fmla="*/ 1162516 w 1565465"/>
                <a:gd name="connsiteY93" fmla="*/ 660272 h 1751142"/>
                <a:gd name="connsiteX94" fmla="*/ 1161508 w 1565465"/>
                <a:gd name="connsiteY94" fmla="*/ 658961 h 1751142"/>
                <a:gd name="connsiteX95" fmla="*/ 784850 w 1565465"/>
                <a:gd name="connsiteY95" fmla="*/ 438995 h 1751142"/>
                <a:gd name="connsiteX96" fmla="*/ 783037 w 1565465"/>
                <a:gd name="connsiteY96" fmla="*/ 439298 h 1751142"/>
                <a:gd name="connsiteX97" fmla="*/ 781225 w 1565465"/>
                <a:gd name="connsiteY97" fmla="*/ 438995 h 1751142"/>
                <a:gd name="connsiteX98" fmla="*/ 404267 w 1565465"/>
                <a:gd name="connsiteY98" fmla="*/ 658639 h 1751142"/>
                <a:gd name="connsiteX99" fmla="*/ 403461 w 1565465"/>
                <a:gd name="connsiteY99" fmla="*/ 659647 h 1751142"/>
                <a:gd name="connsiteX100" fmla="*/ 391376 w 1565465"/>
                <a:gd name="connsiteY100" fmla="*/ 669719 h 1751142"/>
                <a:gd name="connsiteX101" fmla="*/ 383117 w 1565465"/>
                <a:gd name="connsiteY101" fmla="*/ 671229 h 1751142"/>
                <a:gd name="connsiteX102" fmla="*/ 382109 w 1565465"/>
                <a:gd name="connsiteY102" fmla="*/ 671530 h 1751142"/>
                <a:gd name="connsiteX103" fmla="*/ 381606 w 1565465"/>
                <a:gd name="connsiteY103" fmla="*/ 671530 h 1751142"/>
                <a:gd name="connsiteX104" fmla="*/ 379591 w 1565465"/>
                <a:gd name="connsiteY104" fmla="*/ 671229 h 1751142"/>
                <a:gd name="connsiteX105" fmla="*/ 378282 w 1565465"/>
                <a:gd name="connsiteY105" fmla="*/ 671229 h 1751142"/>
                <a:gd name="connsiteX106" fmla="*/ 369218 w 1565465"/>
                <a:gd name="connsiteY106" fmla="*/ 668107 h 1751142"/>
                <a:gd name="connsiteX107" fmla="*/ 368412 w 1565465"/>
                <a:gd name="connsiteY107" fmla="*/ 667805 h 1751142"/>
                <a:gd name="connsiteX108" fmla="*/ 186628 w 1565465"/>
                <a:gd name="connsiteY108" fmla="*/ 558230 h 1751142"/>
                <a:gd name="connsiteX109" fmla="*/ 108273 w 1565465"/>
                <a:gd name="connsiteY109" fmla="*/ 592271 h 1751142"/>
                <a:gd name="connsiteX110" fmla="*/ 108249 w 1565465"/>
                <a:gd name="connsiteY110" fmla="*/ 592293 h 1751142"/>
                <a:gd name="connsiteX111" fmla="*/ 84 w 1565465"/>
                <a:gd name="connsiteY111" fmla="*/ 484430 h 1751142"/>
                <a:gd name="connsiteX112" fmla="*/ 108148 w 1565465"/>
                <a:gd name="connsiteY112" fmla="*/ 376366 h 1751142"/>
                <a:gd name="connsiteX113" fmla="*/ 216213 w 1565465"/>
                <a:gd name="connsiteY113" fmla="*/ 484430 h 1751142"/>
                <a:gd name="connsiteX114" fmla="*/ 212085 w 1565465"/>
                <a:gd name="connsiteY114" fmla="*/ 513536 h 1751142"/>
                <a:gd name="connsiteX115" fmla="*/ 373225 w 1565465"/>
                <a:gd name="connsiteY115" fmla="*/ 611025 h 1751142"/>
                <a:gd name="connsiteX116" fmla="*/ 757145 w 1565465"/>
                <a:gd name="connsiteY116" fmla="*/ 388245 h 1751142"/>
                <a:gd name="connsiteX117" fmla="*/ 757145 w 1565465"/>
                <a:gd name="connsiteY117" fmla="*/ 212704 h 1751142"/>
                <a:gd name="connsiteX118" fmla="*/ 674863 w 1565465"/>
                <a:gd name="connsiteY118" fmla="*/ 108062 h 1751142"/>
                <a:gd name="connsiteX119" fmla="*/ 782927 w 1565465"/>
                <a:gd name="connsiteY119" fmla="*/ 0 h 175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565465" h="1751142">
                  <a:moveTo>
                    <a:pt x="1183569" y="1078989"/>
                  </a:moveTo>
                  <a:lnTo>
                    <a:pt x="1183872" y="1078989"/>
                  </a:lnTo>
                  <a:cubicBezTo>
                    <a:pt x="1186188" y="1078989"/>
                    <a:pt x="1188805" y="1079191"/>
                    <a:pt x="1190820" y="1079997"/>
                  </a:cubicBezTo>
                  <a:cubicBezTo>
                    <a:pt x="1193136" y="1080499"/>
                    <a:pt x="1195452" y="1081507"/>
                    <a:pt x="1197266" y="1082816"/>
                  </a:cubicBezTo>
                  <a:lnTo>
                    <a:pt x="1378547" y="1192693"/>
                  </a:lnTo>
                  <a:cubicBezTo>
                    <a:pt x="1398185" y="1171644"/>
                    <a:pt x="1426283" y="1158450"/>
                    <a:pt x="1457203" y="1158450"/>
                  </a:cubicBezTo>
                  <a:lnTo>
                    <a:pt x="1457207" y="1158433"/>
                  </a:lnTo>
                  <a:cubicBezTo>
                    <a:pt x="1516728" y="1158433"/>
                    <a:pt x="1565271" y="1206876"/>
                    <a:pt x="1565271" y="1266497"/>
                  </a:cubicBezTo>
                  <a:cubicBezTo>
                    <a:pt x="1565271" y="1326119"/>
                    <a:pt x="1516728" y="1374562"/>
                    <a:pt x="1457207" y="1374562"/>
                  </a:cubicBezTo>
                  <a:cubicBezTo>
                    <a:pt x="1397585" y="1374562"/>
                    <a:pt x="1349143" y="1326018"/>
                    <a:pt x="1349143" y="1266497"/>
                  </a:cubicBezTo>
                  <a:cubicBezTo>
                    <a:pt x="1349143" y="1256427"/>
                    <a:pt x="1350451" y="1246860"/>
                    <a:pt x="1353272" y="1237593"/>
                  </a:cubicBezTo>
                  <a:lnTo>
                    <a:pt x="1192133" y="1140104"/>
                  </a:lnTo>
                  <a:cubicBezTo>
                    <a:pt x="1107631" y="1271338"/>
                    <a:pt x="964215" y="1354325"/>
                    <a:pt x="808514" y="1362584"/>
                  </a:cubicBezTo>
                  <a:lnTo>
                    <a:pt x="808514" y="1538629"/>
                  </a:lnTo>
                  <a:cubicBezTo>
                    <a:pt x="855749" y="1550010"/>
                    <a:pt x="890796" y="1592510"/>
                    <a:pt x="890796" y="1643067"/>
                  </a:cubicBezTo>
                  <a:cubicBezTo>
                    <a:pt x="890796" y="1702891"/>
                    <a:pt x="842252" y="1751142"/>
                    <a:pt x="782731" y="1751142"/>
                  </a:cubicBezTo>
                  <a:cubicBezTo>
                    <a:pt x="723110" y="1751142"/>
                    <a:pt x="674667" y="1702891"/>
                    <a:pt x="674667" y="1643067"/>
                  </a:cubicBezTo>
                  <a:cubicBezTo>
                    <a:pt x="674667" y="1592510"/>
                    <a:pt x="709815" y="1550010"/>
                    <a:pt x="756949" y="1538629"/>
                  </a:cubicBezTo>
                  <a:lnTo>
                    <a:pt x="756949" y="1362786"/>
                  </a:lnTo>
                  <a:cubicBezTo>
                    <a:pt x="601052" y="1354520"/>
                    <a:pt x="457434" y="1271533"/>
                    <a:pt x="372836" y="1140306"/>
                  </a:cubicBezTo>
                  <a:lnTo>
                    <a:pt x="211999" y="1237492"/>
                  </a:lnTo>
                  <a:cubicBezTo>
                    <a:pt x="214820" y="1246759"/>
                    <a:pt x="216129" y="1256528"/>
                    <a:pt x="216129" y="1266598"/>
                  </a:cubicBezTo>
                  <a:cubicBezTo>
                    <a:pt x="216129" y="1326220"/>
                    <a:pt x="167585" y="1374663"/>
                    <a:pt x="108064" y="1374663"/>
                  </a:cubicBezTo>
                  <a:cubicBezTo>
                    <a:pt x="48443" y="1374663"/>
                    <a:pt x="0" y="1326119"/>
                    <a:pt x="0" y="1266598"/>
                  </a:cubicBezTo>
                  <a:cubicBezTo>
                    <a:pt x="0" y="1206977"/>
                    <a:pt x="48544" y="1158534"/>
                    <a:pt x="108064" y="1158534"/>
                  </a:cubicBezTo>
                  <a:cubicBezTo>
                    <a:pt x="138984" y="1158534"/>
                    <a:pt x="166779" y="1171728"/>
                    <a:pt x="186419" y="1192575"/>
                  </a:cubicBezTo>
                  <a:lnTo>
                    <a:pt x="365887" y="1084309"/>
                  </a:lnTo>
                  <a:lnTo>
                    <a:pt x="366390" y="1084008"/>
                  </a:lnTo>
                  <a:cubicBezTo>
                    <a:pt x="369211" y="1081892"/>
                    <a:pt x="372535" y="1080381"/>
                    <a:pt x="376159" y="1079576"/>
                  </a:cubicBezTo>
                  <a:cubicBezTo>
                    <a:pt x="377670" y="1079374"/>
                    <a:pt x="379483" y="1079073"/>
                    <a:pt x="381297" y="1079073"/>
                  </a:cubicBezTo>
                  <a:cubicBezTo>
                    <a:pt x="383108" y="1079073"/>
                    <a:pt x="384921" y="1079273"/>
                    <a:pt x="386432" y="1079576"/>
                  </a:cubicBezTo>
                  <a:cubicBezTo>
                    <a:pt x="388245" y="1079778"/>
                    <a:pt x="389856" y="1080280"/>
                    <a:pt x="391367" y="1081086"/>
                  </a:cubicBezTo>
                  <a:cubicBezTo>
                    <a:pt x="394188" y="1082195"/>
                    <a:pt x="396605" y="1083705"/>
                    <a:pt x="398618" y="1085518"/>
                  </a:cubicBezTo>
                  <a:lnTo>
                    <a:pt x="399626" y="1086524"/>
                  </a:lnTo>
                  <a:cubicBezTo>
                    <a:pt x="400934" y="1087532"/>
                    <a:pt x="401942" y="1088842"/>
                    <a:pt x="402747" y="1090353"/>
                  </a:cubicBezTo>
                  <a:cubicBezTo>
                    <a:pt x="403553" y="1091358"/>
                    <a:pt x="404258" y="1092869"/>
                    <a:pt x="405064" y="1094179"/>
                  </a:cubicBezTo>
                  <a:lnTo>
                    <a:pt x="405064" y="1094480"/>
                  </a:lnTo>
                  <a:cubicBezTo>
                    <a:pt x="482905" y="1228032"/>
                    <a:pt x="626233" y="1311019"/>
                    <a:pt x="780927" y="1311825"/>
                  </a:cubicBezTo>
                  <a:cubicBezTo>
                    <a:pt x="781432" y="1311524"/>
                    <a:pt x="782237" y="1311524"/>
                    <a:pt x="782740" y="1311524"/>
                  </a:cubicBezTo>
                  <a:cubicBezTo>
                    <a:pt x="783243" y="1311524"/>
                    <a:pt x="784048" y="1311524"/>
                    <a:pt x="784553" y="1311825"/>
                  </a:cubicBezTo>
                  <a:cubicBezTo>
                    <a:pt x="939741" y="1311030"/>
                    <a:pt x="1083864" y="1227035"/>
                    <a:pt x="1161211" y="1092181"/>
                  </a:cubicBezTo>
                  <a:cubicBezTo>
                    <a:pt x="1161411" y="1091678"/>
                    <a:pt x="1161714" y="1091175"/>
                    <a:pt x="1162217" y="1090873"/>
                  </a:cubicBezTo>
                  <a:cubicBezTo>
                    <a:pt x="1164535" y="1086945"/>
                    <a:pt x="1167857" y="1083823"/>
                    <a:pt x="1171986" y="1081808"/>
                  </a:cubicBezTo>
                  <a:cubicBezTo>
                    <a:pt x="1172994" y="1081305"/>
                    <a:pt x="1174302" y="1080802"/>
                    <a:pt x="1175613" y="1080297"/>
                  </a:cubicBezTo>
                  <a:cubicBezTo>
                    <a:pt x="1178131" y="1079492"/>
                    <a:pt x="1180748" y="1078989"/>
                    <a:pt x="1183569" y="1078989"/>
                  </a:cubicBezTo>
                  <a:close/>
                  <a:moveTo>
                    <a:pt x="940546" y="807080"/>
                  </a:moveTo>
                  <a:cubicBezTo>
                    <a:pt x="978414" y="807080"/>
                    <a:pt x="1009132" y="837696"/>
                    <a:pt x="1008829" y="875362"/>
                  </a:cubicBezTo>
                  <a:cubicBezTo>
                    <a:pt x="1008829" y="912927"/>
                    <a:pt x="978214" y="943645"/>
                    <a:pt x="940546" y="943645"/>
                  </a:cubicBezTo>
                  <a:cubicBezTo>
                    <a:pt x="902879" y="943645"/>
                    <a:pt x="872464" y="913028"/>
                    <a:pt x="872464" y="875362"/>
                  </a:cubicBezTo>
                  <a:cubicBezTo>
                    <a:pt x="872464" y="837798"/>
                    <a:pt x="902881" y="807080"/>
                    <a:pt x="940546" y="807080"/>
                  </a:cubicBezTo>
                  <a:close/>
                  <a:moveTo>
                    <a:pt x="624928" y="807076"/>
                  </a:moveTo>
                  <a:cubicBezTo>
                    <a:pt x="662493" y="807076"/>
                    <a:pt x="693211" y="837692"/>
                    <a:pt x="693211" y="875358"/>
                  </a:cubicBezTo>
                  <a:cubicBezTo>
                    <a:pt x="693211" y="912923"/>
                    <a:pt x="662594" y="943641"/>
                    <a:pt x="624928" y="943641"/>
                  </a:cubicBezTo>
                  <a:cubicBezTo>
                    <a:pt x="587059" y="943641"/>
                    <a:pt x="556644" y="913024"/>
                    <a:pt x="556846" y="875358"/>
                  </a:cubicBezTo>
                  <a:cubicBezTo>
                    <a:pt x="556846" y="837793"/>
                    <a:pt x="587263" y="807076"/>
                    <a:pt x="624928" y="807076"/>
                  </a:cubicBezTo>
                  <a:close/>
                  <a:moveTo>
                    <a:pt x="624929" y="755520"/>
                  </a:moveTo>
                  <a:cubicBezTo>
                    <a:pt x="558960" y="755520"/>
                    <a:pt x="505080" y="809401"/>
                    <a:pt x="505282" y="875367"/>
                  </a:cubicBezTo>
                  <a:cubicBezTo>
                    <a:pt x="505282" y="941333"/>
                    <a:pt x="558963" y="995214"/>
                    <a:pt x="624929" y="995214"/>
                  </a:cubicBezTo>
                  <a:cubicBezTo>
                    <a:pt x="690895" y="995214"/>
                    <a:pt x="744776" y="941333"/>
                    <a:pt x="744776" y="875367"/>
                  </a:cubicBezTo>
                  <a:cubicBezTo>
                    <a:pt x="744776" y="809401"/>
                    <a:pt x="690895" y="755520"/>
                    <a:pt x="624929" y="755520"/>
                  </a:cubicBezTo>
                  <a:close/>
                  <a:moveTo>
                    <a:pt x="940547" y="755516"/>
                  </a:moveTo>
                  <a:cubicBezTo>
                    <a:pt x="874480" y="755516"/>
                    <a:pt x="820900" y="809397"/>
                    <a:pt x="820900" y="875363"/>
                  </a:cubicBezTo>
                  <a:cubicBezTo>
                    <a:pt x="820900" y="941329"/>
                    <a:pt x="874581" y="995210"/>
                    <a:pt x="940547" y="995210"/>
                  </a:cubicBezTo>
                  <a:cubicBezTo>
                    <a:pt x="1006513" y="995210"/>
                    <a:pt x="1060697" y="941329"/>
                    <a:pt x="1060394" y="875363"/>
                  </a:cubicBezTo>
                  <a:cubicBezTo>
                    <a:pt x="1060394" y="809397"/>
                    <a:pt x="1006513" y="755516"/>
                    <a:pt x="940547" y="755516"/>
                  </a:cubicBezTo>
                  <a:close/>
                  <a:moveTo>
                    <a:pt x="525710" y="628624"/>
                  </a:moveTo>
                  <a:lnTo>
                    <a:pt x="1039742" y="628624"/>
                  </a:lnTo>
                  <a:cubicBezTo>
                    <a:pt x="1110644" y="628624"/>
                    <a:pt x="1168151" y="685828"/>
                    <a:pt x="1168151" y="756528"/>
                  </a:cubicBezTo>
                  <a:lnTo>
                    <a:pt x="1168151" y="994198"/>
                  </a:lnTo>
                  <a:cubicBezTo>
                    <a:pt x="1168151" y="1064796"/>
                    <a:pt x="1110644" y="1122303"/>
                    <a:pt x="1040045" y="1122303"/>
                  </a:cubicBezTo>
                  <a:lnTo>
                    <a:pt x="525710" y="1122303"/>
                  </a:lnTo>
                  <a:cubicBezTo>
                    <a:pt x="455111" y="1122303"/>
                    <a:pt x="397604" y="1064796"/>
                    <a:pt x="397604" y="994198"/>
                  </a:cubicBezTo>
                  <a:lnTo>
                    <a:pt x="397604" y="756528"/>
                  </a:lnTo>
                  <a:cubicBezTo>
                    <a:pt x="397604" y="685828"/>
                    <a:pt x="455111" y="628624"/>
                    <a:pt x="525710" y="628624"/>
                  </a:cubicBezTo>
                  <a:close/>
                  <a:moveTo>
                    <a:pt x="782927" y="0"/>
                  </a:moveTo>
                  <a:cubicBezTo>
                    <a:pt x="842549" y="0"/>
                    <a:pt x="890991" y="48542"/>
                    <a:pt x="890991" y="108062"/>
                  </a:cubicBezTo>
                  <a:cubicBezTo>
                    <a:pt x="890991" y="158520"/>
                    <a:pt x="855844" y="201323"/>
                    <a:pt x="808709" y="212704"/>
                  </a:cubicBezTo>
                  <a:lnTo>
                    <a:pt x="808709" y="388245"/>
                  </a:lnTo>
                  <a:cubicBezTo>
                    <a:pt x="964714" y="396508"/>
                    <a:pt x="1108031" y="479798"/>
                    <a:pt x="1192629" y="611025"/>
                  </a:cubicBezTo>
                  <a:lnTo>
                    <a:pt x="1353466" y="513536"/>
                  </a:lnTo>
                  <a:cubicBezTo>
                    <a:pt x="1350645" y="504270"/>
                    <a:pt x="1349336" y="494500"/>
                    <a:pt x="1349336" y="484430"/>
                  </a:cubicBezTo>
                  <a:cubicBezTo>
                    <a:pt x="1349336" y="424809"/>
                    <a:pt x="1397880" y="376366"/>
                    <a:pt x="1457401" y="376366"/>
                  </a:cubicBezTo>
                  <a:cubicBezTo>
                    <a:pt x="1517022" y="376366"/>
                    <a:pt x="1565465" y="424909"/>
                    <a:pt x="1565465" y="484430"/>
                  </a:cubicBezTo>
                  <a:cubicBezTo>
                    <a:pt x="1565465" y="544052"/>
                    <a:pt x="1516921" y="592494"/>
                    <a:pt x="1457401" y="592494"/>
                  </a:cubicBezTo>
                  <a:cubicBezTo>
                    <a:pt x="1426481" y="592494"/>
                    <a:pt x="1398684" y="579300"/>
                    <a:pt x="1379046" y="558453"/>
                  </a:cubicBezTo>
                  <a:lnTo>
                    <a:pt x="1198067" y="667723"/>
                  </a:lnTo>
                  <a:cubicBezTo>
                    <a:pt x="1197562" y="668228"/>
                    <a:pt x="1197262" y="668430"/>
                    <a:pt x="1196757" y="668731"/>
                  </a:cubicBezTo>
                  <a:cubicBezTo>
                    <a:pt x="1196052" y="669033"/>
                    <a:pt x="1195549" y="669536"/>
                    <a:pt x="1194743" y="669536"/>
                  </a:cubicBezTo>
                  <a:cubicBezTo>
                    <a:pt x="1192427" y="670544"/>
                    <a:pt x="1190111" y="671047"/>
                    <a:pt x="1187492" y="671552"/>
                  </a:cubicBezTo>
                  <a:cubicBezTo>
                    <a:pt x="1186485" y="672054"/>
                    <a:pt x="1185176" y="672054"/>
                    <a:pt x="1183865" y="672054"/>
                  </a:cubicBezTo>
                  <a:cubicBezTo>
                    <a:pt x="1180443" y="672054"/>
                    <a:pt x="1177420" y="671552"/>
                    <a:pt x="1174298" y="670041"/>
                  </a:cubicBezTo>
                  <a:cubicBezTo>
                    <a:pt x="1172788" y="669236"/>
                    <a:pt x="1171176" y="668531"/>
                    <a:pt x="1169666" y="667725"/>
                  </a:cubicBezTo>
                  <a:cubicBezTo>
                    <a:pt x="1168458" y="666717"/>
                    <a:pt x="1167148" y="665710"/>
                    <a:pt x="1165839" y="664401"/>
                  </a:cubicBezTo>
                  <a:cubicBezTo>
                    <a:pt x="1164529" y="663091"/>
                    <a:pt x="1163523" y="661782"/>
                    <a:pt x="1162516" y="660272"/>
                  </a:cubicBezTo>
                  <a:cubicBezTo>
                    <a:pt x="1162011" y="659969"/>
                    <a:pt x="1161811" y="659466"/>
                    <a:pt x="1161508" y="658961"/>
                  </a:cubicBezTo>
                  <a:cubicBezTo>
                    <a:pt x="1084462" y="523795"/>
                    <a:pt x="940046" y="439801"/>
                    <a:pt x="784850" y="438995"/>
                  </a:cubicBezTo>
                  <a:cubicBezTo>
                    <a:pt x="784347" y="439298"/>
                    <a:pt x="783542" y="439298"/>
                    <a:pt x="783037" y="439298"/>
                  </a:cubicBezTo>
                  <a:cubicBezTo>
                    <a:pt x="782534" y="439298"/>
                    <a:pt x="781728" y="439298"/>
                    <a:pt x="781225" y="438995"/>
                  </a:cubicBezTo>
                  <a:cubicBezTo>
                    <a:pt x="626037" y="439790"/>
                    <a:pt x="481614" y="523785"/>
                    <a:pt x="404267" y="658639"/>
                  </a:cubicBezTo>
                  <a:cubicBezTo>
                    <a:pt x="403964" y="659144"/>
                    <a:pt x="403762" y="659344"/>
                    <a:pt x="403461" y="659647"/>
                  </a:cubicBezTo>
                  <a:cubicBezTo>
                    <a:pt x="400640" y="664279"/>
                    <a:pt x="396510" y="667906"/>
                    <a:pt x="391376" y="669719"/>
                  </a:cubicBezTo>
                  <a:cubicBezTo>
                    <a:pt x="388757" y="670724"/>
                    <a:pt x="385935" y="671229"/>
                    <a:pt x="383117" y="671229"/>
                  </a:cubicBezTo>
                  <a:cubicBezTo>
                    <a:pt x="382915" y="671229"/>
                    <a:pt x="382412" y="671530"/>
                    <a:pt x="382109" y="671530"/>
                  </a:cubicBezTo>
                  <a:lnTo>
                    <a:pt x="381606" y="671530"/>
                  </a:lnTo>
                  <a:cubicBezTo>
                    <a:pt x="380901" y="671530"/>
                    <a:pt x="380096" y="671530"/>
                    <a:pt x="379591" y="671229"/>
                  </a:cubicBezTo>
                  <a:cubicBezTo>
                    <a:pt x="379088" y="671530"/>
                    <a:pt x="378583" y="671229"/>
                    <a:pt x="378282" y="671229"/>
                  </a:cubicBezTo>
                  <a:cubicBezTo>
                    <a:pt x="375161" y="670926"/>
                    <a:pt x="372037" y="669618"/>
                    <a:pt x="369218" y="668107"/>
                  </a:cubicBezTo>
                  <a:cubicBezTo>
                    <a:pt x="368915" y="668107"/>
                    <a:pt x="368715" y="668107"/>
                    <a:pt x="368412" y="667805"/>
                  </a:cubicBezTo>
                  <a:lnTo>
                    <a:pt x="186628" y="558230"/>
                  </a:lnTo>
                  <a:cubicBezTo>
                    <a:pt x="167089" y="579077"/>
                    <a:pt x="139192" y="592271"/>
                    <a:pt x="108273" y="592271"/>
                  </a:cubicBezTo>
                  <a:lnTo>
                    <a:pt x="108249" y="592293"/>
                  </a:lnTo>
                  <a:cubicBezTo>
                    <a:pt x="48729" y="592293"/>
                    <a:pt x="185" y="543850"/>
                    <a:pt x="84" y="484430"/>
                  </a:cubicBezTo>
                  <a:cubicBezTo>
                    <a:pt x="84" y="424809"/>
                    <a:pt x="48628" y="376366"/>
                    <a:pt x="108148" y="376366"/>
                  </a:cubicBezTo>
                  <a:cubicBezTo>
                    <a:pt x="167770" y="376366"/>
                    <a:pt x="216213" y="424909"/>
                    <a:pt x="216213" y="484430"/>
                  </a:cubicBezTo>
                  <a:cubicBezTo>
                    <a:pt x="216213" y="494500"/>
                    <a:pt x="214904" y="504270"/>
                    <a:pt x="212085" y="513536"/>
                  </a:cubicBezTo>
                  <a:lnTo>
                    <a:pt x="373225" y="611025"/>
                  </a:lnTo>
                  <a:cubicBezTo>
                    <a:pt x="457834" y="479791"/>
                    <a:pt x="601142" y="396502"/>
                    <a:pt x="757145" y="388245"/>
                  </a:cubicBezTo>
                  <a:lnTo>
                    <a:pt x="757145" y="212704"/>
                  </a:lnTo>
                  <a:cubicBezTo>
                    <a:pt x="709909" y="201424"/>
                    <a:pt x="674863" y="158621"/>
                    <a:pt x="674863" y="108062"/>
                  </a:cubicBezTo>
                  <a:cubicBezTo>
                    <a:pt x="674863" y="48441"/>
                    <a:pt x="723406" y="0"/>
                    <a:pt x="782927" y="0"/>
                  </a:cubicBezTo>
                  <a:close/>
                </a:path>
              </a:pathLst>
            </a:custGeom>
            <a:solidFill>
              <a:schemeClr val="accent5"/>
            </a:solidFill>
            <a:ln w="21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13FF4B5-2412-860F-C011-131D6ED84C49}"/>
              </a:ext>
            </a:extLst>
          </p:cNvPr>
          <p:cNvGrpSpPr/>
          <p:nvPr/>
        </p:nvGrpSpPr>
        <p:grpSpPr>
          <a:xfrm flipH="1">
            <a:off x="1084280" y="801334"/>
            <a:ext cx="4035611" cy="5901958"/>
            <a:chOff x="9433523" y="2770961"/>
            <a:chExt cx="2551546" cy="373155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B67BE0-DBE5-CCE2-265F-AB467AB1DAB1}"/>
                </a:ext>
              </a:extLst>
            </p:cNvPr>
            <p:cNvSpPr/>
            <p:nvPr/>
          </p:nvSpPr>
          <p:spPr>
            <a:xfrm flipV="1">
              <a:off x="9744769" y="6270112"/>
              <a:ext cx="2043815" cy="197981"/>
            </a:xfrm>
            <a:prstGeom prst="ellipse">
              <a:avLst/>
            </a:prstGeom>
            <a:solidFill>
              <a:schemeClr val="tx2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1" name="Picture 10" descr="A person in a robot garment&#10;&#10;Description automatically generated">
              <a:extLst>
                <a:ext uri="{FF2B5EF4-FFF2-40B4-BE49-F238E27FC236}">
                  <a16:creationId xmlns:a16="http://schemas.microsoft.com/office/drawing/2014/main" id="{EA11929C-DD75-79ED-93A2-67FBDFBAB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33523" y="2770961"/>
              <a:ext cx="2551546" cy="3731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erson's face with a circuit board around her&#10;&#10;Description automatically generated">
            <a:extLst>
              <a:ext uri="{FF2B5EF4-FFF2-40B4-BE49-F238E27FC236}">
                <a16:creationId xmlns:a16="http://schemas.microsoft.com/office/drawing/2014/main" id="{3108C3C5-4015-B1C4-67FB-D81F2AC735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622300"/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D3903-F088-8034-6292-0AAA3F240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BE40F-E9A6-35E8-8730-0A139BD4C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E87C69-3CCA-42DE-67EB-56A57B7A2D8F}"/>
              </a:ext>
            </a:extLst>
          </p:cNvPr>
          <p:cNvGrpSpPr/>
          <p:nvPr/>
        </p:nvGrpSpPr>
        <p:grpSpPr>
          <a:xfrm>
            <a:off x="4634843" y="1858621"/>
            <a:ext cx="5494667" cy="3169355"/>
            <a:chOff x="6134243" y="1781024"/>
            <a:chExt cx="5494667" cy="316935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19DC80-663C-1980-E5CC-6E49BEC82253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5879043" y="2122770"/>
              <a:chExt cx="5254193" cy="3169355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7ECEDF4-4961-2DCA-C69B-168C97ECD39A}"/>
                  </a:ext>
                </a:extLst>
              </p:cNvPr>
              <p:cNvSpPr/>
              <p:nvPr/>
            </p:nvSpPr>
            <p:spPr>
              <a:xfrm>
                <a:off x="5879043" y="2187097"/>
                <a:ext cx="1266354" cy="12663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CD32E9C-F47B-FE63-7517-98B8DB8F40D8}"/>
                  </a:ext>
                </a:extLst>
              </p:cNvPr>
              <p:cNvGrpSpPr/>
              <p:nvPr/>
            </p:nvGrpSpPr>
            <p:grpSpPr>
              <a:xfrm>
                <a:off x="7364029" y="2122770"/>
                <a:ext cx="3769207" cy="3169355"/>
                <a:chOff x="8702424" y="2772527"/>
                <a:chExt cx="3769207" cy="3169355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702424" y="2772527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3DBD8A0-9557-8DCA-E593-56F33D375A5E}"/>
                    </a:ext>
                  </a:extLst>
                </p:cNvPr>
                <p:cNvSpPr txBox="1"/>
                <p:nvPr/>
              </p:nvSpPr>
              <p:spPr>
                <a:xfrm>
                  <a:off x="8702425" y="3113479"/>
                  <a:ext cx="3769206" cy="28284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5" name="Google Shape;518;p30">
              <a:extLst>
                <a:ext uri="{FF2B5EF4-FFF2-40B4-BE49-F238E27FC236}">
                  <a16:creationId xmlns:a16="http://schemas.microsoft.com/office/drawing/2014/main" id="{20CC6EF8-94CD-4553-D492-52F23DFF770C}"/>
                </a:ext>
              </a:extLst>
            </p:cNvPr>
            <p:cNvSpPr/>
            <p:nvPr/>
          </p:nvSpPr>
          <p:spPr>
            <a:xfrm rot="10800000">
              <a:off x="11222205" y="1804174"/>
              <a:ext cx="406705" cy="4067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18044FB-67AC-173F-300F-717DC79F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What is AI Technology?</a:t>
            </a:r>
          </a:p>
        </p:txBody>
      </p:sp>
    </p:spTree>
    <p:extLst>
      <p:ext uri="{BB962C8B-B14F-4D97-AF65-F5344CB8AC3E}">
        <p14:creationId xmlns:p14="http://schemas.microsoft.com/office/powerpoint/2010/main" val="241187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ED87-3CFD-53E7-41E7-59371436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 Goals &amp; Impact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21424-00DF-E831-1FCF-B8D77D5AD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462A8-2F28-A221-761A-5FCAB5D2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3F146A-BB0C-FA0B-53D1-196CF97D1B73}"/>
              </a:ext>
            </a:extLst>
          </p:cNvPr>
          <p:cNvGrpSpPr/>
          <p:nvPr/>
        </p:nvGrpSpPr>
        <p:grpSpPr>
          <a:xfrm>
            <a:off x="347107" y="1138833"/>
            <a:ext cx="6459046" cy="4608972"/>
            <a:chOff x="347107" y="1138833"/>
            <a:chExt cx="5135754" cy="4608972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DEC7E59A-D8EC-425F-292A-1D845F9422E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03955671"/>
                </p:ext>
              </p:extLst>
            </p:nvPr>
          </p:nvGraphicFramePr>
          <p:xfrm>
            <a:off x="347107" y="1138833"/>
            <a:ext cx="5135754" cy="23548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0A7AD5F-0943-F25B-814D-28FC7B5889F3}"/>
                </a:ext>
              </a:extLst>
            </p:cNvPr>
            <p:cNvGrpSpPr/>
            <p:nvPr/>
          </p:nvGrpSpPr>
          <p:grpSpPr>
            <a:xfrm>
              <a:off x="655761" y="3746095"/>
              <a:ext cx="4557261" cy="784830"/>
              <a:chOff x="1048881" y="5134609"/>
              <a:chExt cx="4557261" cy="78483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7CA658F-B65D-2A1A-D388-A16539AE5C88}"/>
                  </a:ext>
                </a:extLst>
              </p:cNvPr>
              <p:cNvSpPr/>
              <p:nvPr/>
            </p:nvSpPr>
            <p:spPr>
              <a:xfrm>
                <a:off x="1048881" y="5134609"/>
                <a:ext cx="4557261" cy="36933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D21F2F8-1A13-65CD-AEFD-6031923A7E9B}"/>
                  </a:ext>
                </a:extLst>
              </p:cNvPr>
              <p:cNvGrpSpPr/>
              <p:nvPr/>
            </p:nvGrpSpPr>
            <p:grpSpPr>
              <a:xfrm>
                <a:off x="1122057" y="5165387"/>
                <a:ext cx="4361820" cy="754052"/>
                <a:chOff x="1122057" y="5165387"/>
                <a:chExt cx="4361820" cy="7540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C9A1EA-60AB-44C7-A704-16F991E4644E}"/>
                    </a:ext>
                  </a:extLst>
                </p:cNvPr>
                <p:cNvSpPr txBox="1"/>
                <p:nvPr/>
              </p:nvSpPr>
              <p:spPr>
                <a:xfrm>
                  <a:off x="1148149" y="5503941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76A77A1-258B-E662-2001-95596830E799}"/>
                    </a:ext>
                  </a:extLst>
                </p:cNvPr>
                <p:cNvSpPr txBox="1"/>
                <p:nvPr/>
              </p:nvSpPr>
              <p:spPr>
                <a:xfrm>
                  <a:off x="1122057" y="5165387"/>
                  <a:ext cx="22576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52ACB8-B334-DA95-A8ED-F5388964798F}"/>
                </a:ext>
              </a:extLst>
            </p:cNvPr>
            <p:cNvGrpSpPr/>
            <p:nvPr/>
          </p:nvGrpSpPr>
          <p:grpSpPr>
            <a:xfrm>
              <a:off x="655761" y="4962975"/>
              <a:ext cx="4557261" cy="784830"/>
              <a:chOff x="6889066" y="5134609"/>
              <a:chExt cx="4557261" cy="7848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9C7BABC-783B-E578-E535-9987083222F4}"/>
                  </a:ext>
                </a:extLst>
              </p:cNvPr>
              <p:cNvSpPr/>
              <p:nvPr/>
            </p:nvSpPr>
            <p:spPr>
              <a:xfrm>
                <a:off x="6889066" y="5134609"/>
                <a:ext cx="4557261" cy="36933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71D248E-79FC-6743-2078-4AD8124A3E8E}"/>
                  </a:ext>
                </a:extLst>
              </p:cNvPr>
              <p:cNvGrpSpPr/>
              <p:nvPr/>
            </p:nvGrpSpPr>
            <p:grpSpPr>
              <a:xfrm>
                <a:off x="6936149" y="5165387"/>
                <a:ext cx="4361821" cy="754052"/>
                <a:chOff x="927323" y="5123052"/>
                <a:chExt cx="4361821" cy="7540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1F7ACD0-354B-20EC-2BDA-194712AA2A87}"/>
                    </a:ext>
                  </a:extLst>
                </p:cNvPr>
                <p:cNvSpPr txBox="1"/>
                <p:nvPr/>
              </p:nvSpPr>
              <p:spPr>
                <a:xfrm>
                  <a:off x="953416" y="5461606"/>
                  <a:ext cx="433572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F729494-7849-E68F-D9A4-76E46E60F4EB}"/>
                    </a:ext>
                  </a:extLst>
                </p:cNvPr>
                <p:cNvSpPr txBox="1"/>
                <p:nvPr/>
              </p:nvSpPr>
              <p:spPr>
                <a:xfrm>
                  <a:off x="927323" y="5123052"/>
                  <a:ext cx="22576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9A1890F-83D4-C8FD-635C-B44915C55B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50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AI Industry Trends &amp; Opportunities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AF78BB-FBB9-0203-E757-22A61556BF66}"/>
              </a:ext>
            </a:extLst>
          </p:cNvPr>
          <p:cNvGrpSpPr/>
          <p:nvPr/>
        </p:nvGrpSpPr>
        <p:grpSpPr>
          <a:xfrm>
            <a:off x="1496291" y="1595449"/>
            <a:ext cx="9199418" cy="2698496"/>
            <a:chOff x="2404813" y="2249337"/>
            <a:chExt cx="7270023" cy="21325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67B24A9-A577-0BE2-0202-B95C91495CA5}"/>
                </a:ext>
              </a:extLst>
            </p:cNvPr>
            <p:cNvGrpSpPr/>
            <p:nvPr/>
          </p:nvGrpSpPr>
          <p:grpSpPr>
            <a:xfrm>
              <a:off x="2404813" y="2249337"/>
              <a:ext cx="7270023" cy="1843728"/>
              <a:chOff x="2404813" y="2249337"/>
              <a:chExt cx="7270023" cy="184372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0CC4C6B-4ADC-CC3F-5106-C26D49880119}"/>
                  </a:ext>
                </a:extLst>
              </p:cNvPr>
              <p:cNvGrpSpPr/>
              <p:nvPr/>
            </p:nvGrpSpPr>
            <p:grpSpPr>
              <a:xfrm>
                <a:off x="7831636" y="2249337"/>
                <a:ext cx="1843200" cy="1843200"/>
                <a:chOff x="4318525" y="1969044"/>
                <a:chExt cx="3501361" cy="3501361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FD4EC220-DCFE-FA25-3F26-79442F612346}"/>
                    </a:ext>
                  </a:extLst>
                </p:cNvPr>
                <p:cNvSpPr/>
                <p:nvPr/>
              </p:nvSpPr>
              <p:spPr>
                <a:xfrm>
                  <a:off x="4318525" y="1969044"/>
                  <a:ext cx="3501361" cy="350136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88900" dist="38100" sx="102000" sy="1020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dirty="0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FBB055A-B5E4-8327-1712-572F52EB570B}"/>
                    </a:ext>
                  </a:extLst>
                </p:cNvPr>
                <p:cNvSpPr/>
                <p:nvPr/>
              </p:nvSpPr>
              <p:spPr>
                <a:xfrm>
                  <a:off x="5308303" y="2542165"/>
                  <a:ext cx="1649865" cy="164986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dirty="0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D2F7B90-3A66-7110-5ABA-71A06A7AD099}"/>
                    </a:ext>
                  </a:extLst>
                </p:cNvPr>
                <p:cNvSpPr/>
                <p:nvPr/>
              </p:nvSpPr>
              <p:spPr>
                <a:xfrm>
                  <a:off x="5463471" y="2788327"/>
                  <a:ext cx="1427417" cy="1697124"/>
                </a:xfrm>
                <a:custGeom>
                  <a:avLst/>
                  <a:gdLst>
                    <a:gd name="connsiteX0" fmla="*/ 222722 w 758916"/>
                    <a:gd name="connsiteY0" fmla="*/ 902225 h 902312"/>
                    <a:gd name="connsiteX1" fmla="*/ 411212 w 758916"/>
                    <a:gd name="connsiteY1" fmla="*/ 894895 h 902312"/>
                    <a:gd name="connsiteX2" fmla="*/ 420327 w 758916"/>
                    <a:gd name="connsiteY2" fmla="*/ 852368 h 902312"/>
                    <a:gd name="connsiteX3" fmla="*/ 446298 w 758916"/>
                    <a:gd name="connsiteY3" fmla="*/ 769768 h 902312"/>
                    <a:gd name="connsiteX4" fmla="*/ 448196 w 758916"/>
                    <a:gd name="connsiteY4" fmla="*/ 766047 h 902312"/>
                    <a:gd name="connsiteX5" fmla="*/ 463748 w 758916"/>
                    <a:gd name="connsiteY5" fmla="*/ 764038 h 902312"/>
                    <a:gd name="connsiteX6" fmla="*/ 547650 w 758916"/>
                    <a:gd name="connsiteY6" fmla="*/ 805636 h 902312"/>
                    <a:gd name="connsiteX7" fmla="*/ 609116 w 758916"/>
                    <a:gd name="connsiteY7" fmla="*/ 816984 h 902312"/>
                    <a:gd name="connsiteX8" fmla="*/ 648704 w 758916"/>
                    <a:gd name="connsiteY8" fmla="*/ 801133 h 902312"/>
                    <a:gd name="connsiteX9" fmla="*/ 654434 w 758916"/>
                    <a:gd name="connsiteY9" fmla="*/ 790790 h 902312"/>
                    <a:gd name="connsiteX10" fmla="*/ 645616 w 758916"/>
                    <a:gd name="connsiteY10" fmla="*/ 771628 h 902312"/>
                    <a:gd name="connsiteX11" fmla="*/ 626751 w 758916"/>
                    <a:gd name="connsiteY11" fmla="*/ 729324 h 902312"/>
                    <a:gd name="connsiteX12" fmla="*/ 626342 w 758916"/>
                    <a:gd name="connsiteY12" fmla="*/ 728208 h 902312"/>
                    <a:gd name="connsiteX13" fmla="*/ 634044 w 758916"/>
                    <a:gd name="connsiteY13" fmla="*/ 714664 h 902312"/>
                    <a:gd name="connsiteX14" fmla="*/ 655103 w 758916"/>
                    <a:gd name="connsiteY14" fmla="*/ 707930 h 902312"/>
                    <a:gd name="connsiteX15" fmla="*/ 669130 w 758916"/>
                    <a:gd name="connsiteY15" fmla="*/ 702832 h 902312"/>
                    <a:gd name="connsiteX16" fmla="*/ 644053 w 758916"/>
                    <a:gd name="connsiteY16" fmla="*/ 677457 h 902312"/>
                    <a:gd name="connsiteX17" fmla="*/ 639253 w 758916"/>
                    <a:gd name="connsiteY17" fmla="*/ 669048 h 902312"/>
                    <a:gd name="connsiteX18" fmla="*/ 649485 w 758916"/>
                    <a:gd name="connsiteY18" fmla="*/ 657216 h 902312"/>
                    <a:gd name="connsiteX19" fmla="*/ 681372 w 758916"/>
                    <a:gd name="connsiteY19" fmla="*/ 653905 h 902312"/>
                    <a:gd name="connsiteX20" fmla="*/ 681372 w 758916"/>
                    <a:gd name="connsiteY20" fmla="*/ 607693 h 902312"/>
                    <a:gd name="connsiteX21" fmla="*/ 681260 w 758916"/>
                    <a:gd name="connsiteY21" fmla="*/ 606986 h 902312"/>
                    <a:gd name="connsiteX22" fmla="*/ 692682 w 758916"/>
                    <a:gd name="connsiteY22" fmla="*/ 596271 h 902312"/>
                    <a:gd name="connsiteX23" fmla="*/ 729071 w 758916"/>
                    <a:gd name="connsiteY23" fmla="*/ 595266 h 902312"/>
                    <a:gd name="connsiteX24" fmla="*/ 757943 w 758916"/>
                    <a:gd name="connsiteY24" fmla="*/ 585741 h 902312"/>
                    <a:gd name="connsiteX25" fmla="*/ 715416 w 758916"/>
                    <a:gd name="connsiteY25" fmla="*/ 513634 h 902312"/>
                    <a:gd name="connsiteX26" fmla="*/ 680441 w 758916"/>
                    <a:gd name="connsiteY26" fmla="*/ 460204 h 902312"/>
                    <a:gd name="connsiteX27" fmla="*/ 679846 w 758916"/>
                    <a:gd name="connsiteY27" fmla="*/ 458307 h 902312"/>
                    <a:gd name="connsiteX28" fmla="*/ 690264 w 758916"/>
                    <a:gd name="connsiteY28" fmla="*/ 366777 h 902312"/>
                    <a:gd name="connsiteX29" fmla="*/ 702282 w 758916"/>
                    <a:gd name="connsiteY29" fmla="*/ 315358 h 902312"/>
                    <a:gd name="connsiteX30" fmla="*/ 665893 w 758916"/>
                    <a:gd name="connsiteY30" fmla="*/ 160652 h 902312"/>
                    <a:gd name="connsiteX31" fmla="*/ 545078 w 758916"/>
                    <a:gd name="connsiteY31" fmla="*/ 48953 h 902312"/>
                    <a:gd name="connsiteX32" fmla="*/ 377533 w 758916"/>
                    <a:gd name="connsiteY32" fmla="*/ 1031 h 902312"/>
                    <a:gd name="connsiteX33" fmla="*/ 160468 w 758916"/>
                    <a:gd name="connsiteY33" fmla="*/ 49660 h 902312"/>
                    <a:gd name="connsiteX34" fmla="*/ 143 w 758916"/>
                    <a:gd name="connsiteY34" fmla="*/ 326590 h 902312"/>
                    <a:gd name="connsiteX35" fmla="*/ 104214 w 758916"/>
                    <a:gd name="connsiteY35" fmla="*/ 656546 h 902312"/>
                    <a:gd name="connsiteX36" fmla="*/ 105516 w 758916"/>
                    <a:gd name="connsiteY36" fmla="*/ 662759 h 902312"/>
                    <a:gd name="connsiteX37" fmla="*/ 84270 w 758916"/>
                    <a:gd name="connsiteY37" fmla="*/ 816350 h 902312"/>
                    <a:gd name="connsiteX38" fmla="*/ 48366 w 758916"/>
                    <a:gd name="connsiteY38" fmla="*/ 897275 h 902312"/>
                    <a:gd name="connsiteX39" fmla="*/ 222721 w 758916"/>
                    <a:gd name="connsiteY39" fmla="*/ 902298 h 902312"/>
                    <a:gd name="connsiteX40" fmla="*/ 372112 w 758916"/>
                    <a:gd name="connsiteY40" fmla="*/ 488745 h 902312"/>
                    <a:gd name="connsiteX41" fmla="*/ 290181 w 758916"/>
                    <a:gd name="connsiteY41" fmla="*/ 452245 h 902312"/>
                    <a:gd name="connsiteX42" fmla="*/ 253569 w 758916"/>
                    <a:gd name="connsiteY42" fmla="*/ 363803 h 902312"/>
                    <a:gd name="connsiteX43" fmla="*/ 290181 w 758916"/>
                    <a:gd name="connsiteY43" fmla="*/ 275362 h 902312"/>
                    <a:gd name="connsiteX44" fmla="*/ 372112 w 758916"/>
                    <a:gd name="connsiteY44" fmla="*/ 238862 h 902312"/>
                    <a:gd name="connsiteX45" fmla="*/ 340411 w 758916"/>
                    <a:gd name="connsiteY45" fmla="*/ 82779 h 902312"/>
                    <a:gd name="connsiteX46" fmla="*/ 383237 w 758916"/>
                    <a:gd name="connsiteY46" fmla="*/ 82779 h 902312"/>
                    <a:gd name="connsiteX47" fmla="*/ 394362 w 758916"/>
                    <a:gd name="connsiteY47" fmla="*/ 93905 h 902312"/>
                    <a:gd name="connsiteX48" fmla="*/ 394362 w 758916"/>
                    <a:gd name="connsiteY48" fmla="*/ 192241 h 902312"/>
                    <a:gd name="connsiteX49" fmla="*/ 383014 w 758916"/>
                    <a:gd name="connsiteY49" fmla="*/ 203068 h 902312"/>
                    <a:gd name="connsiteX50" fmla="*/ 378698 w 758916"/>
                    <a:gd name="connsiteY50" fmla="*/ 203068 h 902312"/>
                    <a:gd name="connsiteX51" fmla="*/ 264884 w 758916"/>
                    <a:gd name="connsiteY51" fmla="*/ 250209 h 902312"/>
                    <a:gd name="connsiteX52" fmla="*/ 217743 w 758916"/>
                    <a:gd name="connsiteY52" fmla="*/ 364023 h 902312"/>
                    <a:gd name="connsiteX53" fmla="*/ 264884 w 758916"/>
                    <a:gd name="connsiteY53" fmla="*/ 477837 h 902312"/>
                    <a:gd name="connsiteX54" fmla="*/ 378698 w 758916"/>
                    <a:gd name="connsiteY54" fmla="*/ 524979 h 902312"/>
                    <a:gd name="connsiteX55" fmla="*/ 380893 w 758916"/>
                    <a:gd name="connsiteY55" fmla="*/ 524979 h 902312"/>
                    <a:gd name="connsiteX56" fmla="*/ 382084 w 758916"/>
                    <a:gd name="connsiteY56" fmla="*/ 524979 h 902312"/>
                    <a:gd name="connsiteX57" fmla="*/ 383274 w 758916"/>
                    <a:gd name="connsiteY57" fmla="*/ 524979 h 902312"/>
                    <a:gd name="connsiteX58" fmla="*/ 394400 w 758916"/>
                    <a:gd name="connsiteY58" fmla="*/ 536104 h 902312"/>
                    <a:gd name="connsiteX59" fmla="*/ 394400 w 758916"/>
                    <a:gd name="connsiteY59" fmla="*/ 634145 h 902312"/>
                    <a:gd name="connsiteX60" fmla="*/ 383274 w 758916"/>
                    <a:gd name="connsiteY60" fmla="*/ 645270 h 902312"/>
                    <a:gd name="connsiteX61" fmla="*/ 340449 w 758916"/>
                    <a:gd name="connsiteY61" fmla="*/ 645270 h 902312"/>
                    <a:gd name="connsiteX62" fmla="*/ 327017 w 758916"/>
                    <a:gd name="connsiteY62" fmla="*/ 640247 h 902312"/>
                    <a:gd name="connsiteX63" fmla="*/ 320096 w 758916"/>
                    <a:gd name="connsiteY63" fmla="*/ 627708 h 902312"/>
                    <a:gd name="connsiteX64" fmla="*/ 312990 w 758916"/>
                    <a:gd name="connsiteY64" fmla="*/ 581683 h 902312"/>
                    <a:gd name="connsiteX65" fmla="*/ 291744 w 758916"/>
                    <a:gd name="connsiteY65" fmla="*/ 574056 h 902312"/>
                    <a:gd name="connsiteX66" fmla="*/ 271392 w 758916"/>
                    <a:gd name="connsiteY66" fmla="*/ 564419 h 902312"/>
                    <a:gd name="connsiteX67" fmla="*/ 233776 w 758916"/>
                    <a:gd name="connsiteY67" fmla="*/ 591878 h 902312"/>
                    <a:gd name="connsiteX68" fmla="*/ 220047 w 758916"/>
                    <a:gd name="connsiteY68" fmla="*/ 595897 h 902312"/>
                    <a:gd name="connsiteX69" fmla="*/ 207918 w 758916"/>
                    <a:gd name="connsiteY69" fmla="*/ 590688 h 902312"/>
                    <a:gd name="connsiteX70" fmla="*/ 207025 w 758916"/>
                    <a:gd name="connsiteY70" fmla="*/ 589869 h 902312"/>
                    <a:gd name="connsiteX71" fmla="*/ 153000 w 758916"/>
                    <a:gd name="connsiteY71" fmla="*/ 535844 h 902312"/>
                    <a:gd name="connsiteX72" fmla="*/ 146972 w 758916"/>
                    <a:gd name="connsiteY72" fmla="*/ 522822 h 902312"/>
                    <a:gd name="connsiteX73" fmla="*/ 150991 w 758916"/>
                    <a:gd name="connsiteY73" fmla="*/ 509092 h 902312"/>
                    <a:gd name="connsiteX74" fmla="*/ 178561 w 758916"/>
                    <a:gd name="connsiteY74" fmla="*/ 471476 h 902312"/>
                    <a:gd name="connsiteX75" fmla="*/ 169148 w 758916"/>
                    <a:gd name="connsiteY75" fmla="*/ 451608 h 902312"/>
                    <a:gd name="connsiteX76" fmla="*/ 168850 w 758916"/>
                    <a:gd name="connsiteY76" fmla="*/ 451013 h 902312"/>
                    <a:gd name="connsiteX77" fmla="*/ 161222 w 758916"/>
                    <a:gd name="connsiteY77" fmla="*/ 429767 h 902312"/>
                    <a:gd name="connsiteX78" fmla="*/ 115198 w 758916"/>
                    <a:gd name="connsiteY78" fmla="*/ 422661 h 902312"/>
                    <a:gd name="connsiteX79" fmla="*/ 102659 w 758916"/>
                    <a:gd name="connsiteY79" fmla="*/ 415740 h 902312"/>
                    <a:gd name="connsiteX80" fmla="*/ 97636 w 758916"/>
                    <a:gd name="connsiteY80" fmla="*/ 402308 h 902312"/>
                    <a:gd name="connsiteX81" fmla="*/ 97636 w 758916"/>
                    <a:gd name="connsiteY81" fmla="*/ 325922 h 902312"/>
                    <a:gd name="connsiteX82" fmla="*/ 102659 w 758916"/>
                    <a:gd name="connsiteY82" fmla="*/ 312490 h 902312"/>
                    <a:gd name="connsiteX83" fmla="*/ 115198 w 758916"/>
                    <a:gd name="connsiteY83" fmla="*/ 305570 h 902312"/>
                    <a:gd name="connsiteX84" fmla="*/ 161222 w 758916"/>
                    <a:gd name="connsiteY84" fmla="*/ 298463 h 902312"/>
                    <a:gd name="connsiteX85" fmla="*/ 168850 w 758916"/>
                    <a:gd name="connsiteY85" fmla="*/ 277218 h 902312"/>
                    <a:gd name="connsiteX86" fmla="*/ 178486 w 758916"/>
                    <a:gd name="connsiteY86" fmla="*/ 256865 h 902312"/>
                    <a:gd name="connsiteX87" fmla="*/ 151028 w 758916"/>
                    <a:gd name="connsiteY87" fmla="*/ 219249 h 902312"/>
                    <a:gd name="connsiteX88" fmla="*/ 147009 w 758916"/>
                    <a:gd name="connsiteY88" fmla="*/ 205520 h 902312"/>
                    <a:gd name="connsiteX89" fmla="*/ 152218 w 758916"/>
                    <a:gd name="connsiteY89" fmla="*/ 193391 h 902312"/>
                    <a:gd name="connsiteX90" fmla="*/ 153037 w 758916"/>
                    <a:gd name="connsiteY90" fmla="*/ 192498 h 902312"/>
                    <a:gd name="connsiteX91" fmla="*/ 207062 w 758916"/>
                    <a:gd name="connsiteY91" fmla="*/ 138473 h 902312"/>
                    <a:gd name="connsiteX92" fmla="*/ 220084 w 758916"/>
                    <a:gd name="connsiteY92" fmla="*/ 132446 h 902312"/>
                    <a:gd name="connsiteX93" fmla="*/ 233814 w 758916"/>
                    <a:gd name="connsiteY93" fmla="*/ 136464 h 902312"/>
                    <a:gd name="connsiteX94" fmla="*/ 271430 w 758916"/>
                    <a:gd name="connsiteY94" fmla="*/ 163923 h 902312"/>
                    <a:gd name="connsiteX95" fmla="*/ 291782 w 758916"/>
                    <a:gd name="connsiteY95" fmla="*/ 154286 h 902312"/>
                    <a:gd name="connsiteX96" fmla="*/ 313027 w 758916"/>
                    <a:gd name="connsiteY96" fmla="*/ 146659 h 902312"/>
                    <a:gd name="connsiteX97" fmla="*/ 320134 w 758916"/>
                    <a:gd name="connsiteY97" fmla="*/ 100634 h 902312"/>
                    <a:gd name="connsiteX98" fmla="*/ 327054 w 758916"/>
                    <a:gd name="connsiteY98" fmla="*/ 88095 h 902312"/>
                    <a:gd name="connsiteX99" fmla="*/ 340486 w 758916"/>
                    <a:gd name="connsiteY99" fmla="*/ 83072 h 902312"/>
                    <a:gd name="connsiteX100" fmla="*/ 372112 w 758916"/>
                    <a:gd name="connsiteY100" fmla="*/ 104955 h 902312"/>
                    <a:gd name="connsiteX101" fmla="*/ 372112 w 758916"/>
                    <a:gd name="connsiteY101" fmla="*/ 180857 h 902312"/>
                    <a:gd name="connsiteX102" fmla="*/ 249182 w 758916"/>
                    <a:gd name="connsiteY102" fmla="*/ 234398 h 902312"/>
                    <a:gd name="connsiteX103" fmla="*/ 195530 w 758916"/>
                    <a:gd name="connsiteY103" fmla="*/ 363843 h 902312"/>
                    <a:gd name="connsiteX104" fmla="*/ 249182 w 758916"/>
                    <a:gd name="connsiteY104" fmla="*/ 493288 h 902312"/>
                    <a:gd name="connsiteX105" fmla="*/ 372112 w 758916"/>
                    <a:gd name="connsiteY105" fmla="*/ 546829 h 902312"/>
                    <a:gd name="connsiteX106" fmla="*/ 372112 w 758916"/>
                    <a:gd name="connsiteY106" fmla="*/ 622732 h 902312"/>
                    <a:gd name="connsiteX107" fmla="*/ 341639 w 758916"/>
                    <a:gd name="connsiteY107" fmla="*/ 622732 h 902312"/>
                    <a:gd name="connsiteX108" fmla="*/ 333714 w 758916"/>
                    <a:gd name="connsiteY108" fmla="*/ 571795 h 902312"/>
                    <a:gd name="connsiteX109" fmla="*/ 325491 w 758916"/>
                    <a:gd name="connsiteY109" fmla="*/ 561973 h 902312"/>
                    <a:gd name="connsiteX110" fmla="*/ 300042 w 758916"/>
                    <a:gd name="connsiteY110" fmla="*/ 553341 h 902312"/>
                    <a:gd name="connsiteX111" fmla="*/ 276080 w 758916"/>
                    <a:gd name="connsiteY111" fmla="*/ 541509 h 902312"/>
                    <a:gd name="connsiteX112" fmla="*/ 263765 w 758916"/>
                    <a:gd name="connsiteY112" fmla="*/ 541992 h 902312"/>
                    <a:gd name="connsiteX113" fmla="*/ 221460 w 758916"/>
                    <a:gd name="connsiteY113" fmla="*/ 572986 h 902312"/>
                    <a:gd name="connsiteX114" fmla="*/ 169221 w 758916"/>
                    <a:gd name="connsiteY114" fmla="*/ 520747 h 902312"/>
                    <a:gd name="connsiteX115" fmla="*/ 200103 w 758916"/>
                    <a:gd name="connsiteY115" fmla="*/ 478628 h 902312"/>
                    <a:gd name="connsiteX116" fmla="*/ 200922 w 758916"/>
                    <a:gd name="connsiteY116" fmla="*/ 466387 h 902312"/>
                    <a:gd name="connsiteX117" fmla="*/ 189201 w 758916"/>
                    <a:gd name="connsiteY117" fmla="*/ 442834 h 902312"/>
                    <a:gd name="connsiteX118" fmla="*/ 189015 w 758916"/>
                    <a:gd name="connsiteY118" fmla="*/ 442239 h 902312"/>
                    <a:gd name="connsiteX119" fmla="*/ 180383 w 758916"/>
                    <a:gd name="connsiteY119" fmla="*/ 416789 h 902312"/>
                    <a:gd name="connsiteX120" fmla="*/ 171342 w 758916"/>
                    <a:gd name="connsiteY120" fmla="*/ 408678 h 902312"/>
                    <a:gd name="connsiteX121" fmla="*/ 119624 w 758916"/>
                    <a:gd name="connsiteY121" fmla="*/ 400641 h 902312"/>
                    <a:gd name="connsiteX122" fmla="*/ 119624 w 758916"/>
                    <a:gd name="connsiteY122" fmla="*/ 326748 h 902312"/>
                    <a:gd name="connsiteX123" fmla="*/ 170561 w 758916"/>
                    <a:gd name="connsiteY123" fmla="*/ 318823 h 902312"/>
                    <a:gd name="connsiteX124" fmla="*/ 180383 w 758916"/>
                    <a:gd name="connsiteY124" fmla="*/ 310600 h 902312"/>
                    <a:gd name="connsiteX125" fmla="*/ 189015 w 758916"/>
                    <a:gd name="connsiteY125" fmla="*/ 285151 h 902312"/>
                    <a:gd name="connsiteX126" fmla="*/ 200847 w 758916"/>
                    <a:gd name="connsiteY126" fmla="*/ 261190 h 902312"/>
                    <a:gd name="connsiteX127" fmla="*/ 200363 w 758916"/>
                    <a:gd name="connsiteY127" fmla="*/ 248874 h 902312"/>
                    <a:gd name="connsiteX128" fmla="*/ 169370 w 758916"/>
                    <a:gd name="connsiteY128" fmla="*/ 206569 h 902312"/>
                    <a:gd name="connsiteX129" fmla="*/ 221609 w 758916"/>
                    <a:gd name="connsiteY129" fmla="*/ 154330 h 902312"/>
                    <a:gd name="connsiteX130" fmla="*/ 263728 w 758916"/>
                    <a:gd name="connsiteY130" fmla="*/ 185212 h 902312"/>
                    <a:gd name="connsiteX131" fmla="*/ 275969 w 758916"/>
                    <a:gd name="connsiteY131" fmla="*/ 186031 h 902312"/>
                    <a:gd name="connsiteX132" fmla="*/ 300117 w 758916"/>
                    <a:gd name="connsiteY132" fmla="*/ 174088 h 902312"/>
                    <a:gd name="connsiteX133" fmla="*/ 325567 w 758916"/>
                    <a:gd name="connsiteY133" fmla="*/ 165456 h 902312"/>
                    <a:gd name="connsiteX134" fmla="*/ 333678 w 758916"/>
                    <a:gd name="connsiteY134" fmla="*/ 156414 h 902312"/>
                    <a:gd name="connsiteX135" fmla="*/ 341715 w 758916"/>
                    <a:gd name="connsiteY135" fmla="*/ 104696 h 902312"/>
                    <a:gd name="connsiteX136" fmla="*/ 372187 w 758916"/>
                    <a:gd name="connsiteY136" fmla="*/ 104696 h 902312"/>
                    <a:gd name="connsiteX137" fmla="*/ 572251 w 758916"/>
                    <a:gd name="connsiteY137" fmla="*/ 383189 h 902312"/>
                    <a:gd name="connsiteX138" fmla="*/ 553015 w 758916"/>
                    <a:gd name="connsiteY138" fmla="*/ 391226 h 902312"/>
                    <a:gd name="connsiteX139" fmla="*/ 533779 w 758916"/>
                    <a:gd name="connsiteY139" fmla="*/ 383189 h 902312"/>
                    <a:gd name="connsiteX140" fmla="*/ 525743 w 758916"/>
                    <a:gd name="connsiteY140" fmla="*/ 363954 h 902312"/>
                    <a:gd name="connsiteX141" fmla="*/ 533779 w 758916"/>
                    <a:gd name="connsiteY141" fmla="*/ 344718 h 902312"/>
                    <a:gd name="connsiteX142" fmla="*/ 553015 w 758916"/>
                    <a:gd name="connsiteY142" fmla="*/ 336681 h 902312"/>
                    <a:gd name="connsiteX143" fmla="*/ 572251 w 758916"/>
                    <a:gd name="connsiteY143" fmla="*/ 344718 h 902312"/>
                    <a:gd name="connsiteX144" fmla="*/ 580288 w 758916"/>
                    <a:gd name="connsiteY144" fmla="*/ 363954 h 902312"/>
                    <a:gd name="connsiteX145" fmla="*/ 572251 w 758916"/>
                    <a:gd name="connsiteY145" fmla="*/ 383189 h 902312"/>
                    <a:gd name="connsiteX146" fmla="*/ 548997 w 758916"/>
                    <a:gd name="connsiteY146" fmla="*/ 576595 h 902312"/>
                    <a:gd name="connsiteX147" fmla="*/ 531547 w 758916"/>
                    <a:gd name="connsiteY147" fmla="*/ 583813 h 902312"/>
                    <a:gd name="connsiteX148" fmla="*/ 514097 w 758916"/>
                    <a:gd name="connsiteY148" fmla="*/ 576595 h 902312"/>
                    <a:gd name="connsiteX149" fmla="*/ 506879 w 758916"/>
                    <a:gd name="connsiteY149" fmla="*/ 559145 h 902312"/>
                    <a:gd name="connsiteX150" fmla="*/ 514097 w 758916"/>
                    <a:gd name="connsiteY150" fmla="*/ 541695 h 902312"/>
                    <a:gd name="connsiteX151" fmla="*/ 531547 w 758916"/>
                    <a:gd name="connsiteY151" fmla="*/ 534477 h 902312"/>
                    <a:gd name="connsiteX152" fmla="*/ 548997 w 758916"/>
                    <a:gd name="connsiteY152" fmla="*/ 541695 h 902312"/>
                    <a:gd name="connsiteX153" fmla="*/ 556215 w 758916"/>
                    <a:gd name="connsiteY153" fmla="*/ 559145 h 902312"/>
                    <a:gd name="connsiteX154" fmla="*/ 548997 w 758916"/>
                    <a:gd name="connsiteY154" fmla="*/ 576595 h 902312"/>
                    <a:gd name="connsiteX155" fmla="*/ 548997 w 758916"/>
                    <a:gd name="connsiteY155" fmla="*/ 186260 h 902312"/>
                    <a:gd name="connsiteX156" fmla="*/ 531547 w 758916"/>
                    <a:gd name="connsiteY156" fmla="*/ 193478 h 902312"/>
                    <a:gd name="connsiteX157" fmla="*/ 514097 w 758916"/>
                    <a:gd name="connsiteY157" fmla="*/ 186260 h 902312"/>
                    <a:gd name="connsiteX158" fmla="*/ 506879 w 758916"/>
                    <a:gd name="connsiteY158" fmla="*/ 168810 h 902312"/>
                    <a:gd name="connsiteX159" fmla="*/ 514097 w 758916"/>
                    <a:gd name="connsiteY159" fmla="*/ 151360 h 902312"/>
                    <a:gd name="connsiteX160" fmla="*/ 531547 w 758916"/>
                    <a:gd name="connsiteY160" fmla="*/ 144142 h 902312"/>
                    <a:gd name="connsiteX161" fmla="*/ 548997 w 758916"/>
                    <a:gd name="connsiteY161" fmla="*/ 151360 h 902312"/>
                    <a:gd name="connsiteX162" fmla="*/ 556215 w 758916"/>
                    <a:gd name="connsiteY162" fmla="*/ 168810 h 902312"/>
                    <a:gd name="connsiteX163" fmla="*/ 548997 w 758916"/>
                    <a:gd name="connsiteY163" fmla="*/ 186260 h 902312"/>
                    <a:gd name="connsiteX164" fmla="*/ 578390 w 758916"/>
                    <a:gd name="connsiteY164" fmla="*/ 168810 h 902312"/>
                    <a:gd name="connsiteX165" fmla="*/ 564660 w 758916"/>
                    <a:gd name="connsiteY165" fmla="*/ 201999 h 902312"/>
                    <a:gd name="connsiteX166" fmla="*/ 531472 w 758916"/>
                    <a:gd name="connsiteY166" fmla="*/ 215728 h 902312"/>
                    <a:gd name="connsiteX167" fmla="*/ 511305 w 758916"/>
                    <a:gd name="connsiteY167" fmla="*/ 211226 h 902312"/>
                    <a:gd name="connsiteX168" fmla="*/ 479605 w 758916"/>
                    <a:gd name="connsiteY168" fmla="*/ 250220 h 902312"/>
                    <a:gd name="connsiteX169" fmla="*/ 470973 w 758916"/>
                    <a:gd name="connsiteY169" fmla="*/ 254313 h 902312"/>
                    <a:gd name="connsiteX170" fmla="*/ 394289 w 758916"/>
                    <a:gd name="connsiteY170" fmla="*/ 254313 h 902312"/>
                    <a:gd name="connsiteX171" fmla="*/ 394289 w 758916"/>
                    <a:gd name="connsiteY171" fmla="*/ 292524 h 902312"/>
                    <a:gd name="connsiteX172" fmla="*/ 460146 w 758916"/>
                    <a:gd name="connsiteY172" fmla="*/ 292524 h 902312"/>
                    <a:gd name="connsiteX173" fmla="*/ 471271 w 758916"/>
                    <a:gd name="connsiteY173" fmla="*/ 303649 h 902312"/>
                    <a:gd name="connsiteX174" fmla="*/ 460146 w 758916"/>
                    <a:gd name="connsiteY174" fmla="*/ 314774 h 902312"/>
                    <a:gd name="connsiteX175" fmla="*/ 394289 w 758916"/>
                    <a:gd name="connsiteY175" fmla="*/ 314774 h 902312"/>
                    <a:gd name="connsiteX176" fmla="*/ 394289 w 758916"/>
                    <a:gd name="connsiteY176" fmla="*/ 352986 h 902312"/>
                    <a:gd name="connsiteX177" fmla="*/ 504684 w 758916"/>
                    <a:gd name="connsiteY177" fmla="*/ 352986 h 902312"/>
                    <a:gd name="connsiteX178" fmla="*/ 517929 w 758916"/>
                    <a:gd name="connsiteY178" fmla="*/ 329136 h 902312"/>
                    <a:gd name="connsiteX179" fmla="*/ 552904 w 758916"/>
                    <a:gd name="connsiteY179" fmla="*/ 314700 h 902312"/>
                    <a:gd name="connsiteX180" fmla="*/ 587879 w 758916"/>
                    <a:gd name="connsiteY180" fmla="*/ 329136 h 902312"/>
                    <a:gd name="connsiteX181" fmla="*/ 602315 w 758916"/>
                    <a:gd name="connsiteY181" fmla="*/ 364111 h 902312"/>
                    <a:gd name="connsiteX182" fmla="*/ 587879 w 758916"/>
                    <a:gd name="connsiteY182" fmla="*/ 399086 h 902312"/>
                    <a:gd name="connsiteX183" fmla="*/ 552904 w 758916"/>
                    <a:gd name="connsiteY183" fmla="*/ 413522 h 902312"/>
                    <a:gd name="connsiteX184" fmla="*/ 517929 w 758916"/>
                    <a:gd name="connsiteY184" fmla="*/ 399086 h 902312"/>
                    <a:gd name="connsiteX185" fmla="*/ 504684 w 758916"/>
                    <a:gd name="connsiteY185" fmla="*/ 375236 h 902312"/>
                    <a:gd name="connsiteX186" fmla="*/ 394289 w 758916"/>
                    <a:gd name="connsiteY186" fmla="*/ 375236 h 902312"/>
                    <a:gd name="connsiteX187" fmla="*/ 394289 w 758916"/>
                    <a:gd name="connsiteY187" fmla="*/ 413448 h 902312"/>
                    <a:gd name="connsiteX188" fmla="*/ 460146 w 758916"/>
                    <a:gd name="connsiteY188" fmla="*/ 413448 h 902312"/>
                    <a:gd name="connsiteX189" fmla="*/ 471271 w 758916"/>
                    <a:gd name="connsiteY189" fmla="*/ 424573 h 902312"/>
                    <a:gd name="connsiteX190" fmla="*/ 460146 w 758916"/>
                    <a:gd name="connsiteY190" fmla="*/ 435698 h 902312"/>
                    <a:gd name="connsiteX191" fmla="*/ 394289 w 758916"/>
                    <a:gd name="connsiteY191" fmla="*/ 435698 h 902312"/>
                    <a:gd name="connsiteX192" fmla="*/ 394289 w 758916"/>
                    <a:gd name="connsiteY192" fmla="*/ 473910 h 902312"/>
                    <a:gd name="connsiteX193" fmla="*/ 470973 w 758916"/>
                    <a:gd name="connsiteY193" fmla="*/ 473910 h 902312"/>
                    <a:gd name="connsiteX194" fmla="*/ 479605 w 758916"/>
                    <a:gd name="connsiteY194" fmla="*/ 478002 h 902312"/>
                    <a:gd name="connsiteX195" fmla="*/ 511305 w 758916"/>
                    <a:gd name="connsiteY195" fmla="*/ 516996 h 902312"/>
                    <a:gd name="connsiteX196" fmla="*/ 531472 w 758916"/>
                    <a:gd name="connsiteY196" fmla="*/ 512494 h 902312"/>
                    <a:gd name="connsiteX197" fmla="*/ 564660 w 758916"/>
                    <a:gd name="connsiteY197" fmla="*/ 526223 h 902312"/>
                    <a:gd name="connsiteX198" fmla="*/ 578390 w 758916"/>
                    <a:gd name="connsiteY198" fmla="*/ 559412 h 902312"/>
                    <a:gd name="connsiteX199" fmla="*/ 564660 w 758916"/>
                    <a:gd name="connsiteY199" fmla="*/ 592601 h 902312"/>
                    <a:gd name="connsiteX200" fmla="*/ 531472 w 758916"/>
                    <a:gd name="connsiteY200" fmla="*/ 606330 h 902312"/>
                    <a:gd name="connsiteX201" fmla="*/ 498283 w 758916"/>
                    <a:gd name="connsiteY201" fmla="*/ 592601 h 902312"/>
                    <a:gd name="connsiteX202" fmla="*/ 484553 w 758916"/>
                    <a:gd name="connsiteY202" fmla="*/ 559412 h 902312"/>
                    <a:gd name="connsiteX203" fmla="*/ 494190 w 758916"/>
                    <a:gd name="connsiteY203" fmla="*/ 531023 h 902312"/>
                    <a:gd name="connsiteX204" fmla="*/ 465800 w 758916"/>
                    <a:gd name="connsiteY204" fmla="*/ 496122 h 902312"/>
                    <a:gd name="connsiteX205" fmla="*/ 394326 w 758916"/>
                    <a:gd name="connsiteY205" fmla="*/ 496122 h 902312"/>
                    <a:gd name="connsiteX206" fmla="*/ 394326 w 758916"/>
                    <a:gd name="connsiteY206" fmla="*/ 500327 h 902312"/>
                    <a:gd name="connsiteX207" fmla="*/ 383201 w 758916"/>
                    <a:gd name="connsiteY207" fmla="*/ 511452 h 902312"/>
                    <a:gd name="connsiteX208" fmla="*/ 382605 w 758916"/>
                    <a:gd name="connsiteY208" fmla="*/ 511452 h 902312"/>
                    <a:gd name="connsiteX209" fmla="*/ 381117 w 758916"/>
                    <a:gd name="connsiteY209" fmla="*/ 511452 h 902312"/>
                    <a:gd name="connsiteX210" fmla="*/ 378624 w 758916"/>
                    <a:gd name="connsiteY210" fmla="*/ 511452 h 902312"/>
                    <a:gd name="connsiteX211" fmla="*/ 274554 w 758916"/>
                    <a:gd name="connsiteY211" fmla="*/ 468329 h 902312"/>
                    <a:gd name="connsiteX212" fmla="*/ 231431 w 758916"/>
                    <a:gd name="connsiteY212" fmla="*/ 364259 h 902312"/>
                    <a:gd name="connsiteX213" fmla="*/ 274554 w 758916"/>
                    <a:gd name="connsiteY213" fmla="*/ 260189 h 902312"/>
                    <a:gd name="connsiteX214" fmla="*/ 378624 w 758916"/>
                    <a:gd name="connsiteY214" fmla="*/ 217066 h 902312"/>
                    <a:gd name="connsiteX215" fmla="*/ 381117 w 758916"/>
                    <a:gd name="connsiteY215" fmla="*/ 217066 h 902312"/>
                    <a:gd name="connsiteX216" fmla="*/ 383610 w 758916"/>
                    <a:gd name="connsiteY216" fmla="*/ 217066 h 902312"/>
                    <a:gd name="connsiteX217" fmla="*/ 394326 w 758916"/>
                    <a:gd name="connsiteY217" fmla="*/ 228079 h 902312"/>
                    <a:gd name="connsiteX218" fmla="*/ 394326 w 758916"/>
                    <a:gd name="connsiteY218" fmla="*/ 232284 h 902312"/>
                    <a:gd name="connsiteX219" fmla="*/ 465800 w 758916"/>
                    <a:gd name="connsiteY219" fmla="*/ 232284 h 902312"/>
                    <a:gd name="connsiteX220" fmla="*/ 494189 w 758916"/>
                    <a:gd name="connsiteY220" fmla="*/ 197383 h 902312"/>
                    <a:gd name="connsiteX221" fmla="*/ 484553 w 758916"/>
                    <a:gd name="connsiteY221" fmla="*/ 168994 h 902312"/>
                    <a:gd name="connsiteX222" fmla="*/ 498282 w 758916"/>
                    <a:gd name="connsiteY222" fmla="*/ 135805 h 902312"/>
                    <a:gd name="connsiteX223" fmla="*/ 531471 w 758916"/>
                    <a:gd name="connsiteY223" fmla="*/ 122076 h 902312"/>
                    <a:gd name="connsiteX224" fmla="*/ 564660 w 758916"/>
                    <a:gd name="connsiteY224" fmla="*/ 135805 h 902312"/>
                    <a:gd name="connsiteX225" fmla="*/ 578390 w 758916"/>
                    <a:gd name="connsiteY225" fmla="*/ 168994 h 90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</a:cxnLst>
                  <a:rect l="l" t="t" r="r" b="b"/>
                  <a:pathLst>
                    <a:path w="758916" h="902312">
                      <a:moveTo>
                        <a:pt x="222722" y="902225"/>
                      </a:moveTo>
                      <a:cubicBezTo>
                        <a:pt x="283890" y="902039"/>
                        <a:pt x="345356" y="899620"/>
                        <a:pt x="411212" y="894895"/>
                      </a:cubicBezTo>
                      <a:cubicBezTo>
                        <a:pt x="412626" y="883770"/>
                        <a:pt x="415714" y="869632"/>
                        <a:pt x="420327" y="852368"/>
                      </a:cubicBezTo>
                      <a:cubicBezTo>
                        <a:pt x="426243" y="830527"/>
                        <a:pt x="434875" y="802920"/>
                        <a:pt x="446298" y="769768"/>
                      </a:cubicBezTo>
                      <a:cubicBezTo>
                        <a:pt x="446708" y="768466"/>
                        <a:pt x="447303" y="767163"/>
                        <a:pt x="448196" y="766047"/>
                      </a:cubicBezTo>
                      <a:cubicBezTo>
                        <a:pt x="451917" y="761247"/>
                        <a:pt x="458912" y="760317"/>
                        <a:pt x="463748" y="764038"/>
                      </a:cubicBezTo>
                      <a:cubicBezTo>
                        <a:pt x="479004" y="775758"/>
                        <a:pt x="512191" y="793915"/>
                        <a:pt x="547650" y="805636"/>
                      </a:cubicBezTo>
                      <a:cubicBezTo>
                        <a:pt x="568709" y="812668"/>
                        <a:pt x="590364" y="817356"/>
                        <a:pt x="609116" y="816984"/>
                      </a:cubicBezTo>
                      <a:cubicBezTo>
                        <a:pt x="625971" y="816686"/>
                        <a:pt x="640184" y="812072"/>
                        <a:pt x="648704" y="801133"/>
                      </a:cubicBezTo>
                      <a:cubicBezTo>
                        <a:pt x="651011" y="798231"/>
                        <a:pt x="652908" y="794733"/>
                        <a:pt x="654434" y="790790"/>
                      </a:cubicBezTo>
                      <a:cubicBezTo>
                        <a:pt x="653727" y="788781"/>
                        <a:pt x="650341" y="781563"/>
                        <a:pt x="645616" y="771628"/>
                      </a:cubicBezTo>
                      <a:cubicBezTo>
                        <a:pt x="640109" y="760095"/>
                        <a:pt x="633188" y="745546"/>
                        <a:pt x="626751" y="729324"/>
                      </a:cubicBezTo>
                      <a:cubicBezTo>
                        <a:pt x="626751" y="729324"/>
                        <a:pt x="626454" y="728617"/>
                        <a:pt x="626342" y="728208"/>
                      </a:cubicBezTo>
                      <a:cubicBezTo>
                        <a:pt x="624742" y="722292"/>
                        <a:pt x="628240" y="716265"/>
                        <a:pt x="634044" y="714664"/>
                      </a:cubicBezTo>
                      <a:cubicBezTo>
                        <a:pt x="637951" y="713548"/>
                        <a:pt x="644871" y="711539"/>
                        <a:pt x="655103" y="707930"/>
                      </a:cubicBezTo>
                      <a:cubicBezTo>
                        <a:pt x="659121" y="706516"/>
                        <a:pt x="663735" y="704804"/>
                        <a:pt x="669130" y="702832"/>
                      </a:cubicBezTo>
                      <a:cubicBezTo>
                        <a:pt x="664703" y="696619"/>
                        <a:pt x="657298" y="687875"/>
                        <a:pt x="644053" y="677457"/>
                      </a:cubicBezTo>
                      <a:cubicBezTo>
                        <a:pt x="641337" y="675634"/>
                        <a:pt x="639439" y="672546"/>
                        <a:pt x="639253" y="669048"/>
                      </a:cubicBezTo>
                      <a:cubicBezTo>
                        <a:pt x="638844" y="662946"/>
                        <a:pt x="643457" y="657626"/>
                        <a:pt x="649485" y="657216"/>
                      </a:cubicBezTo>
                      <a:cubicBezTo>
                        <a:pt x="649485" y="657216"/>
                        <a:pt x="662433" y="656323"/>
                        <a:pt x="681372" y="653905"/>
                      </a:cubicBezTo>
                      <a:lnTo>
                        <a:pt x="681372" y="607693"/>
                      </a:lnTo>
                      <a:cubicBezTo>
                        <a:pt x="681372" y="607693"/>
                        <a:pt x="681260" y="607210"/>
                        <a:pt x="681260" y="606986"/>
                      </a:cubicBezTo>
                      <a:cubicBezTo>
                        <a:pt x="681446" y="600884"/>
                        <a:pt x="686581" y="596048"/>
                        <a:pt x="692682" y="596271"/>
                      </a:cubicBezTo>
                      <a:cubicBezTo>
                        <a:pt x="701091" y="596568"/>
                        <a:pt x="715230" y="596866"/>
                        <a:pt x="729071" y="595266"/>
                      </a:cubicBezTo>
                      <a:cubicBezTo>
                        <a:pt x="741312" y="593852"/>
                        <a:pt x="752920" y="591062"/>
                        <a:pt x="757943" y="585741"/>
                      </a:cubicBezTo>
                      <a:cubicBezTo>
                        <a:pt x="764268" y="579007"/>
                        <a:pt x="738596" y="544627"/>
                        <a:pt x="715416" y="513634"/>
                      </a:cubicBezTo>
                      <a:cubicBezTo>
                        <a:pt x="700086" y="493096"/>
                        <a:pt x="685650" y="473711"/>
                        <a:pt x="680441" y="460204"/>
                      </a:cubicBezTo>
                      <a:cubicBezTo>
                        <a:pt x="680143" y="459609"/>
                        <a:pt x="679957" y="459014"/>
                        <a:pt x="679846" y="458307"/>
                      </a:cubicBezTo>
                      <a:cubicBezTo>
                        <a:pt x="671920" y="424932"/>
                        <a:pt x="681036" y="395836"/>
                        <a:pt x="690264" y="366777"/>
                      </a:cubicBezTo>
                      <a:cubicBezTo>
                        <a:pt x="695696" y="349550"/>
                        <a:pt x="701091" y="332398"/>
                        <a:pt x="702282" y="315358"/>
                      </a:cubicBezTo>
                      <a:cubicBezTo>
                        <a:pt x="706374" y="256607"/>
                        <a:pt x="692459" y="204553"/>
                        <a:pt x="665893" y="160652"/>
                      </a:cubicBezTo>
                      <a:cubicBezTo>
                        <a:pt x="637616" y="113846"/>
                        <a:pt x="595125" y="76044"/>
                        <a:pt x="545078" y="48953"/>
                      </a:cubicBezTo>
                      <a:cubicBezTo>
                        <a:pt x="494662" y="21680"/>
                        <a:pt x="436579" y="5123"/>
                        <a:pt x="377533" y="1031"/>
                      </a:cubicBezTo>
                      <a:cubicBezTo>
                        <a:pt x="301929" y="-4290"/>
                        <a:pt x="224838" y="10853"/>
                        <a:pt x="160468" y="49660"/>
                      </a:cubicBezTo>
                      <a:cubicBezTo>
                        <a:pt x="38053" y="123554"/>
                        <a:pt x="-2762" y="221225"/>
                        <a:pt x="143" y="326590"/>
                      </a:cubicBezTo>
                      <a:cubicBezTo>
                        <a:pt x="3046" y="433670"/>
                        <a:pt x="50671" y="549390"/>
                        <a:pt x="104214" y="656546"/>
                      </a:cubicBezTo>
                      <a:cubicBezTo>
                        <a:pt x="105218" y="658369"/>
                        <a:pt x="105702" y="660564"/>
                        <a:pt x="105516" y="662759"/>
                      </a:cubicBezTo>
                      <a:cubicBezTo>
                        <a:pt x="99898" y="723704"/>
                        <a:pt x="94503" y="774869"/>
                        <a:pt x="84270" y="816350"/>
                      </a:cubicBezTo>
                      <a:cubicBezTo>
                        <a:pt x="76159" y="849241"/>
                        <a:pt x="65035" y="876104"/>
                        <a:pt x="48366" y="897275"/>
                      </a:cubicBezTo>
                      <a:cubicBezTo>
                        <a:pt x="108939" y="900885"/>
                        <a:pt x="165866" y="902484"/>
                        <a:pt x="222721" y="902298"/>
                      </a:cubicBezTo>
                      <a:close/>
                      <a:moveTo>
                        <a:pt x="372112" y="488745"/>
                      </a:moveTo>
                      <a:cubicBezTo>
                        <a:pt x="340113" y="487145"/>
                        <a:pt x="311353" y="473489"/>
                        <a:pt x="290181" y="452245"/>
                      </a:cubicBezTo>
                      <a:cubicBezTo>
                        <a:pt x="267522" y="429586"/>
                        <a:pt x="253569" y="398294"/>
                        <a:pt x="253569" y="363803"/>
                      </a:cubicBezTo>
                      <a:cubicBezTo>
                        <a:pt x="253569" y="329312"/>
                        <a:pt x="267597" y="298022"/>
                        <a:pt x="290181" y="275362"/>
                      </a:cubicBezTo>
                      <a:cubicBezTo>
                        <a:pt x="311353" y="254190"/>
                        <a:pt x="340113" y="240573"/>
                        <a:pt x="372112" y="238862"/>
                      </a:cubicBezTo>
                      <a:close/>
                      <a:moveTo>
                        <a:pt x="340411" y="82779"/>
                      </a:moveTo>
                      <a:lnTo>
                        <a:pt x="383237" y="82779"/>
                      </a:lnTo>
                      <a:cubicBezTo>
                        <a:pt x="389339" y="82779"/>
                        <a:pt x="394362" y="87802"/>
                        <a:pt x="394362" y="93905"/>
                      </a:cubicBezTo>
                      <a:lnTo>
                        <a:pt x="394362" y="192241"/>
                      </a:lnTo>
                      <a:cubicBezTo>
                        <a:pt x="394250" y="198343"/>
                        <a:pt x="389153" y="203179"/>
                        <a:pt x="383014" y="203068"/>
                      </a:cubicBezTo>
                      <a:lnTo>
                        <a:pt x="378698" y="203068"/>
                      </a:lnTo>
                      <a:cubicBezTo>
                        <a:pt x="334272" y="203068"/>
                        <a:pt x="294089" y="221113"/>
                        <a:pt x="264884" y="250209"/>
                      </a:cubicBezTo>
                      <a:cubicBezTo>
                        <a:pt x="235713" y="279268"/>
                        <a:pt x="217743" y="319601"/>
                        <a:pt x="217743" y="364023"/>
                      </a:cubicBezTo>
                      <a:cubicBezTo>
                        <a:pt x="217743" y="408449"/>
                        <a:pt x="235788" y="448632"/>
                        <a:pt x="264884" y="477837"/>
                      </a:cubicBezTo>
                      <a:cubicBezTo>
                        <a:pt x="293943" y="507008"/>
                        <a:pt x="334275" y="524979"/>
                        <a:pt x="378698" y="524979"/>
                      </a:cubicBezTo>
                      <a:lnTo>
                        <a:pt x="380893" y="524979"/>
                      </a:lnTo>
                      <a:lnTo>
                        <a:pt x="382084" y="524979"/>
                      </a:lnTo>
                      <a:lnTo>
                        <a:pt x="383274" y="524979"/>
                      </a:lnTo>
                      <a:cubicBezTo>
                        <a:pt x="389376" y="524979"/>
                        <a:pt x="394400" y="530001"/>
                        <a:pt x="394400" y="536104"/>
                      </a:cubicBezTo>
                      <a:lnTo>
                        <a:pt x="394400" y="634145"/>
                      </a:lnTo>
                      <a:cubicBezTo>
                        <a:pt x="394400" y="640246"/>
                        <a:pt x="389377" y="645270"/>
                        <a:pt x="383274" y="645270"/>
                      </a:cubicBezTo>
                      <a:lnTo>
                        <a:pt x="340449" y="645270"/>
                      </a:lnTo>
                      <a:cubicBezTo>
                        <a:pt x="335352" y="645270"/>
                        <a:pt x="330627" y="643447"/>
                        <a:pt x="327017" y="640247"/>
                      </a:cubicBezTo>
                      <a:cubicBezTo>
                        <a:pt x="323408" y="637122"/>
                        <a:pt x="320803" y="632731"/>
                        <a:pt x="320096" y="627708"/>
                      </a:cubicBezTo>
                      <a:lnTo>
                        <a:pt x="312990" y="581683"/>
                      </a:lnTo>
                      <a:cubicBezTo>
                        <a:pt x="305772" y="579488"/>
                        <a:pt x="298665" y="576958"/>
                        <a:pt x="291744" y="574056"/>
                      </a:cubicBezTo>
                      <a:cubicBezTo>
                        <a:pt x="284824" y="571154"/>
                        <a:pt x="278015" y="567954"/>
                        <a:pt x="271392" y="564419"/>
                      </a:cubicBezTo>
                      <a:lnTo>
                        <a:pt x="233776" y="591878"/>
                      </a:lnTo>
                      <a:cubicBezTo>
                        <a:pt x="229683" y="594892"/>
                        <a:pt x="224735" y="596194"/>
                        <a:pt x="220047" y="595897"/>
                      </a:cubicBezTo>
                      <a:cubicBezTo>
                        <a:pt x="215619" y="595599"/>
                        <a:pt x="211415" y="593776"/>
                        <a:pt x="207918" y="590688"/>
                      </a:cubicBezTo>
                      <a:cubicBezTo>
                        <a:pt x="207620" y="590390"/>
                        <a:pt x="207322" y="590204"/>
                        <a:pt x="207025" y="589869"/>
                      </a:cubicBezTo>
                      <a:lnTo>
                        <a:pt x="153000" y="535844"/>
                      </a:lnTo>
                      <a:cubicBezTo>
                        <a:pt x="149391" y="532123"/>
                        <a:pt x="147382" y="527510"/>
                        <a:pt x="146972" y="522822"/>
                      </a:cubicBezTo>
                      <a:cubicBezTo>
                        <a:pt x="146563" y="518096"/>
                        <a:pt x="147865" y="513185"/>
                        <a:pt x="150991" y="509092"/>
                      </a:cubicBezTo>
                      <a:lnTo>
                        <a:pt x="178561" y="471476"/>
                      </a:lnTo>
                      <a:cubicBezTo>
                        <a:pt x="175138" y="465076"/>
                        <a:pt x="171938" y="458454"/>
                        <a:pt x="169148" y="451608"/>
                      </a:cubicBezTo>
                      <a:cubicBezTo>
                        <a:pt x="169148" y="451422"/>
                        <a:pt x="168962" y="451199"/>
                        <a:pt x="168850" y="451013"/>
                      </a:cubicBezTo>
                      <a:cubicBezTo>
                        <a:pt x="165948" y="444092"/>
                        <a:pt x="163418" y="436985"/>
                        <a:pt x="161222" y="429767"/>
                      </a:cubicBezTo>
                      <a:lnTo>
                        <a:pt x="115198" y="422661"/>
                      </a:lnTo>
                      <a:cubicBezTo>
                        <a:pt x="110175" y="421842"/>
                        <a:pt x="105784" y="419349"/>
                        <a:pt x="102659" y="415740"/>
                      </a:cubicBezTo>
                      <a:cubicBezTo>
                        <a:pt x="99534" y="412131"/>
                        <a:pt x="97636" y="407406"/>
                        <a:pt x="97636" y="402308"/>
                      </a:cubicBezTo>
                      <a:lnTo>
                        <a:pt x="97636" y="325922"/>
                      </a:lnTo>
                      <a:cubicBezTo>
                        <a:pt x="97636" y="320825"/>
                        <a:pt x="99459" y="316100"/>
                        <a:pt x="102659" y="312490"/>
                      </a:cubicBezTo>
                      <a:cubicBezTo>
                        <a:pt x="105784" y="308881"/>
                        <a:pt x="110175" y="306277"/>
                        <a:pt x="115198" y="305570"/>
                      </a:cubicBezTo>
                      <a:lnTo>
                        <a:pt x="161222" y="298463"/>
                      </a:lnTo>
                      <a:cubicBezTo>
                        <a:pt x="163418" y="291245"/>
                        <a:pt x="165948" y="284138"/>
                        <a:pt x="168850" y="277218"/>
                      </a:cubicBezTo>
                      <a:cubicBezTo>
                        <a:pt x="171752" y="270297"/>
                        <a:pt x="174952" y="263488"/>
                        <a:pt x="178486" y="256865"/>
                      </a:cubicBezTo>
                      <a:lnTo>
                        <a:pt x="151028" y="219249"/>
                      </a:lnTo>
                      <a:cubicBezTo>
                        <a:pt x="148014" y="215157"/>
                        <a:pt x="146712" y="210208"/>
                        <a:pt x="147009" y="205520"/>
                      </a:cubicBezTo>
                      <a:cubicBezTo>
                        <a:pt x="147307" y="201092"/>
                        <a:pt x="149130" y="196888"/>
                        <a:pt x="152218" y="193391"/>
                      </a:cubicBezTo>
                      <a:cubicBezTo>
                        <a:pt x="152516" y="193093"/>
                        <a:pt x="152702" y="192796"/>
                        <a:pt x="153037" y="192498"/>
                      </a:cubicBezTo>
                      <a:lnTo>
                        <a:pt x="207062" y="138473"/>
                      </a:lnTo>
                      <a:cubicBezTo>
                        <a:pt x="210671" y="134864"/>
                        <a:pt x="215396" y="132855"/>
                        <a:pt x="220084" y="132446"/>
                      </a:cubicBezTo>
                      <a:cubicBezTo>
                        <a:pt x="224810" y="132036"/>
                        <a:pt x="229721" y="133338"/>
                        <a:pt x="233814" y="136464"/>
                      </a:cubicBezTo>
                      <a:lnTo>
                        <a:pt x="271430" y="163923"/>
                      </a:lnTo>
                      <a:cubicBezTo>
                        <a:pt x="278053" y="160425"/>
                        <a:pt x="284862" y="157114"/>
                        <a:pt x="291782" y="154286"/>
                      </a:cubicBezTo>
                      <a:cubicBezTo>
                        <a:pt x="298702" y="151384"/>
                        <a:pt x="305809" y="148854"/>
                        <a:pt x="313027" y="146659"/>
                      </a:cubicBezTo>
                      <a:lnTo>
                        <a:pt x="320134" y="100634"/>
                      </a:lnTo>
                      <a:cubicBezTo>
                        <a:pt x="320952" y="95611"/>
                        <a:pt x="323445" y="91221"/>
                        <a:pt x="327054" y="88095"/>
                      </a:cubicBezTo>
                      <a:cubicBezTo>
                        <a:pt x="330663" y="84970"/>
                        <a:pt x="335389" y="83072"/>
                        <a:pt x="340486" y="83072"/>
                      </a:cubicBezTo>
                      <a:close/>
                      <a:moveTo>
                        <a:pt x="372112" y="104955"/>
                      </a:moveTo>
                      <a:lnTo>
                        <a:pt x="372112" y="180857"/>
                      </a:lnTo>
                      <a:cubicBezTo>
                        <a:pt x="324189" y="182569"/>
                        <a:pt x="280880" y="202624"/>
                        <a:pt x="249182" y="234398"/>
                      </a:cubicBezTo>
                      <a:cubicBezTo>
                        <a:pt x="216105" y="267476"/>
                        <a:pt x="195530" y="313315"/>
                        <a:pt x="195530" y="363843"/>
                      </a:cubicBezTo>
                      <a:cubicBezTo>
                        <a:pt x="195530" y="414371"/>
                        <a:pt x="215993" y="460208"/>
                        <a:pt x="249182" y="493288"/>
                      </a:cubicBezTo>
                      <a:cubicBezTo>
                        <a:pt x="282371" y="526368"/>
                        <a:pt x="324191" y="545117"/>
                        <a:pt x="372112" y="546829"/>
                      </a:cubicBezTo>
                      <a:lnTo>
                        <a:pt x="372112" y="622732"/>
                      </a:lnTo>
                      <a:lnTo>
                        <a:pt x="341639" y="622732"/>
                      </a:lnTo>
                      <a:lnTo>
                        <a:pt x="333714" y="571795"/>
                      </a:lnTo>
                      <a:cubicBezTo>
                        <a:pt x="333305" y="567293"/>
                        <a:pt x="330217" y="563163"/>
                        <a:pt x="325491" y="561973"/>
                      </a:cubicBezTo>
                      <a:cubicBezTo>
                        <a:pt x="316785" y="559666"/>
                        <a:pt x="308264" y="556764"/>
                        <a:pt x="300042" y="553341"/>
                      </a:cubicBezTo>
                      <a:cubicBezTo>
                        <a:pt x="291707" y="549918"/>
                        <a:pt x="283782" y="545937"/>
                        <a:pt x="276080" y="541509"/>
                      </a:cubicBezTo>
                      <a:cubicBezTo>
                        <a:pt x="272360" y="539314"/>
                        <a:pt x="267448" y="539314"/>
                        <a:pt x="263765" y="541992"/>
                      </a:cubicBezTo>
                      <a:lnTo>
                        <a:pt x="221460" y="572986"/>
                      </a:lnTo>
                      <a:lnTo>
                        <a:pt x="169221" y="520747"/>
                      </a:lnTo>
                      <a:lnTo>
                        <a:pt x="200103" y="478628"/>
                      </a:lnTo>
                      <a:cubicBezTo>
                        <a:pt x="202708" y="475205"/>
                        <a:pt x="203229" y="470406"/>
                        <a:pt x="200922" y="466387"/>
                      </a:cubicBezTo>
                      <a:cubicBezTo>
                        <a:pt x="196494" y="458759"/>
                        <a:pt x="192588" y="450834"/>
                        <a:pt x="189201" y="442834"/>
                      </a:cubicBezTo>
                      <a:cubicBezTo>
                        <a:pt x="189201" y="442648"/>
                        <a:pt x="189090" y="442425"/>
                        <a:pt x="189015" y="442239"/>
                      </a:cubicBezTo>
                      <a:cubicBezTo>
                        <a:pt x="185592" y="434016"/>
                        <a:pt x="182690" y="425496"/>
                        <a:pt x="180383" y="416789"/>
                      </a:cubicBezTo>
                      <a:cubicBezTo>
                        <a:pt x="179267" y="412696"/>
                        <a:pt x="175881" y="409385"/>
                        <a:pt x="171342" y="408678"/>
                      </a:cubicBezTo>
                      <a:lnTo>
                        <a:pt x="119624" y="400641"/>
                      </a:lnTo>
                      <a:lnTo>
                        <a:pt x="119624" y="326748"/>
                      </a:lnTo>
                      <a:lnTo>
                        <a:pt x="170561" y="318823"/>
                      </a:lnTo>
                      <a:cubicBezTo>
                        <a:pt x="175063" y="318414"/>
                        <a:pt x="179193" y="315326"/>
                        <a:pt x="180383" y="310600"/>
                      </a:cubicBezTo>
                      <a:cubicBezTo>
                        <a:pt x="182690" y="301894"/>
                        <a:pt x="185592" y="293374"/>
                        <a:pt x="189015" y="285151"/>
                      </a:cubicBezTo>
                      <a:cubicBezTo>
                        <a:pt x="192438" y="276816"/>
                        <a:pt x="196419" y="268891"/>
                        <a:pt x="200847" y="261190"/>
                      </a:cubicBezTo>
                      <a:cubicBezTo>
                        <a:pt x="203154" y="257469"/>
                        <a:pt x="203042" y="252557"/>
                        <a:pt x="200363" y="248874"/>
                      </a:cubicBezTo>
                      <a:lnTo>
                        <a:pt x="169370" y="206569"/>
                      </a:lnTo>
                      <a:lnTo>
                        <a:pt x="221609" y="154330"/>
                      </a:lnTo>
                      <a:lnTo>
                        <a:pt x="263728" y="185212"/>
                      </a:lnTo>
                      <a:cubicBezTo>
                        <a:pt x="267151" y="187817"/>
                        <a:pt x="271950" y="188338"/>
                        <a:pt x="275969" y="186031"/>
                      </a:cubicBezTo>
                      <a:cubicBezTo>
                        <a:pt x="283671" y="181529"/>
                        <a:pt x="291707" y="177622"/>
                        <a:pt x="300117" y="174088"/>
                      </a:cubicBezTo>
                      <a:cubicBezTo>
                        <a:pt x="308340" y="170664"/>
                        <a:pt x="316860" y="167762"/>
                        <a:pt x="325567" y="165456"/>
                      </a:cubicBezTo>
                      <a:cubicBezTo>
                        <a:pt x="329660" y="164339"/>
                        <a:pt x="332971" y="160953"/>
                        <a:pt x="333678" y="156414"/>
                      </a:cubicBezTo>
                      <a:lnTo>
                        <a:pt x="341715" y="104696"/>
                      </a:lnTo>
                      <a:lnTo>
                        <a:pt x="372187" y="104696"/>
                      </a:lnTo>
                      <a:close/>
                      <a:moveTo>
                        <a:pt x="572251" y="383189"/>
                      </a:moveTo>
                      <a:cubicBezTo>
                        <a:pt x="567340" y="388101"/>
                        <a:pt x="560530" y="391226"/>
                        <a:pt x="553015" y="391226"/>
                      </a:cubicBezTo>
                      <a:cubicBezTo>
                        <a:pt x="545499" y="391226"/>
                        <a:pt x="538691" y="388212"/>
                        <a:pt x="533779" y="383189"/>
                      </a:cubicBezTo>
                      <a:cubicBezTo>
                        <a:pt x="528868" y="378278"/>
                        <a:pt x="525743" y="371469"/>
                        <a:pt x="525743" y="363954"/>
                      </a:cubicBezTo>
                      <a:cubicBezTo>
                        <a:pt x="525743" y="356438"/>
                        <a:pt x="528757" y="349629"/>
                        <a:pt x="533779" y="344718"/>
                      </a:cubicBezTo>
                      <a:cubicBezTo>
                        <a:pt x="538691" y="339807"/>
                        <a:pt x="545500" y="336681"/>
                        <a:pt x="553015" y="336681"/>
                      </a:cubicBezTo>
                      <a:cubicBezTo>
                        <a:pt x="560531" y="336681"/>
                        <a:pt x="567340" y="339695"/>
                        <a:pt x="572251" y="344718"/>
                      </a:cubicBezTo>
                      <a:cubicBezTo>
                        <a:pt x="577162" y="349741"/>
                        <a:pt x="580288" y="356438"/>
                        <a:pt x="580288" y="363954"/>
                      </a:cubicBezTo>
                      <a:cubicBezTo>
                        <a:pt x="580288" y="371469"/>
                        <a:pt x="577274" y="378278"/>
                        <a:pt x="572251" y="383189"/>
                      </a:cubicBezTo>
                      <a:close/>
                      <a:moveTo>
                        <a:pt x="548997" y="576595"/>
                      </a:moveTo>
                      <a:cubicBezTo>
                        <a:pt x="544495" y="581097"/>
                        <a:pt x="538355" y="583813"/>
                        <a:pt x="531547" y="583813"/>
                      </a:cubicBezTo>
                      <a:cubicBezTo>
                        <a:pt x="524738" y="583813"/>
                        <a:pt x="518524" y="581022"/>
                        <a:pt x="514097" y="576595"/>
                      </a:cubicBezTo>
                      <a:cubicBezTo>
                        <a:pt x="509595" y="572092"/>
                        <a:pt x="506879" y="565953"/>
                        <a:pt x="506879" y="559145"/>
                      </a:cubicBezTo>
                      <a:cubicBezTo>
                        <a:pt x="506879" y="552336"/>
                        <a:pt x="509669" y="546122"/>
                        <a:pt x="514097" y="541695"/>
                      </a:cubicBezTo>
                      <a:cubicBezTo>
                        <a:pt x="518599" y="537193"/>
                        <a:pt x="524738" y="534477"/>
                        <a:pt x="531547" y="534477"/>
                      </a:cubicBezTo>
                      <a:cubicBezTo>
                        <a:pt x="538356" y="534477"/>
                        <a:pt x="544569" y="537267"/>
                        <a:pt x="548997" y="541695"/>
                      </a:cubicBezTo>
                      <a:cubicBezTo>
                        <a:pt x="553499" y="546197"/>
                        <a:pt x="556215" y="552336"/>
                        <a:pt x="556215" y="559145"/>
                      </a:cubicBezTo>
                      <a:cubicBezTo>
                        <a:pt x="556215" y="565953"/>
                        <a:pt x="553424" y="572167"/>
                        <a:pt x="548997" y="576595"/>
                      </a:cubicBezTo>
                      <a:close/>
                      <a:moveTo>
                        <a:pt x="548997" y="186260"/>
                      </a:moveTo>
                      <a:cubicBezTo>
                        <a:pt x="544495" y="190762"/>
                        <a:pt x="538355" y="193478"/>
                        <a:pt x="531547" y="193478"/>
                      </a:cubicBezTo>
                      <a:cubicBezTo>
                        <a:pt x="524738" y="193478"/>
                        <a:pt x="518524" y="190688"/>
                        <a:pt x="514097" y="186260"/>
                      </a:cubicBezTo>
                      <a:cubicBezTo>
                        <a:pt x="509595" y="181758"/>
                        <a:pt x="506879" y="175619"/>
                        <a:pt x="506879" y="168810"/>
                      </a:cubicBezTo>
                      <a:cubicBezTo>
                        <a:pt x="506879" y="162001"/>
                        <a:pt x="509669" y="155788"/>
                        <a:pt x="514097" y="151360"/>
                      </a:cubicBezTo>
                      <a:cubicBezTo>
                        <a:pt x="518599" y="146858"/>
                        <a:pt x="524738" y="144142"/>
                        <a:pt x="531547" y="144142"/>
                      </a:cubicBezTo>
                      <a:cubicBezTo>
                        <a:pt x="538356" y="144142"/>
                        <a:pt x="544569" y="146933"/>
                        <a:pt x="548997" y="151360"/>
                      </a:cubicBezTo>
                      <a:cubicBezTo>
                        <a:pt x="553499" y="155863"/>
                        <a:pt x="556215" y="162002"/>
                        <a:pt x="556215" y="168810"/>
                      </a:cubicBezTo>
                      <a:cubicBezTo>
                        <a:pt x="556215" y="175619"/>
                        <a:pt x="553424" y="181833"/>
                        <a:pt x="548997" y="186260"/>
                      </a:cubicBezTo>
                      <a:close/>
                      <a:moveTo>
                        <a:pt x="578390" y="168810"/>
                      </a:moveTo>
                      <a:cubicBezTo>
                        <a:pt x="578390" y="181759"/>
                        <a:pt x="573181" y="193478"/>
                        <a:pt x="564660" y="201999"/>
                      </a:cubicBezTo>
                      <a:cubicBezTo>
                        <a:pt x="556140" y="210520"/>
                        <a:pt x="544420" y="215728"/>
                        <a:pt x="531472" y="215728"/>
                      </a:cubicBezTo>
                      <a:cubicBezTo>
                        <a:pt x="524253" y="215728"/>
                        <a:pt x="517444" y="214129"/>
                        <a:pt x="511305" y="211226"/>
                      </a:cubicBezTo>
                      <a:lnTo>
                        <a:pt x="479605" y="250220"/>
                      </a:lnTo>
                      <a:cubicBezTo>
                        <a:pt x="477410" y="252936"/>
                        <a:pt x="474173" y="254313"/>
                        <a:pt x="470973" y="254313"/>
                      </a:cubicBezTo>
                      <a:lnTo>
                        <a:pt x="394289" y="254313"/>
                      </a:lnTo>
                      <a:lnTo>
                        <a:pt x="394289" y="292524"/>
                      </a:lnTo>
                      <a:lnTo>
                        <a:pt x="460146" y="292524"/>
                      </a:lnTo>
                      <a:cubicBezTo>
                        <a:pt x="466248" y="292524"/>
                        <a:pt x="471271" y="297547"/>
                        <a:pt x="471271" y="303649"/>
                      </a:cubicBezTo>
                      <a:cubicBezTo>
                        <a:pt x="471271" y="309751"/>
                        <a:pt x="466248" y="314774"/>
                        <a:pt x="460146" y="314774"/>
                      </a:cubicBezTo>
                      <a:lnTo>
                        <a:pt x="394289" y="314774"/>
                      </a:lnTo>
                      <a:lnTo>
                        <a:pt x="394289" y="352986"/>
                      </a:lnTo>
                      <a:lnTo>
                        <a:pt x="504684" y="352986"/>
                      </a:lnTo>
                      <a:cubicBezTo>
                        <a:pt x="506805" y="343759"/>
                        <a:pt x="511493" y="335536"/>
                        <a:pt x="517929" y="329136"/>
                      </a:cubicBezTo>
                      <a:cubicBezTo>
                        <a:pt x="526859" y="320207"/>
                        <a:pt x="539286" y="314700"/>
                        <a:pt x="552904" y="314700"/>
                      </a:cubicBezTo>
                      <a:cubicBezTo>
                        <a:pt x="566522" y="314700"/>
                        <a:pt x="578875" y="320207"/>
                        <a:pt x="587879" y="329136"/>
                      </a:cubicBezTo>
                      <a:cubicBezTo>
                        <a:pt x="596809" y="338066"/>
                        <a:pt x="602315" y="350493"/>
                        <a:pt x="602315" y="364111"/>
                      </a:cubicBezTo>
                      <a:cubicBezTo>
                        <a:pt x="602315" y="377729"/>
                        <a:pt x="596809" y="390082"/>
                        <a:pt x="587879" y="399086"/>
                      </a:cubicBezTo>
                      <a:cubicBezTo>
                        <a:pt x="578949" y="408016"/>
                        <a:pt x="566522" y="413522"/>
                        <a:pt x="552904" y="413522"/>
                      </a:cubicBezTo>
                      <a:cubicBezTo>
                        <a:pt x="539286" y="413522"/>
                        <a:pt x="526933" y="408015"/>
                        <a:pt x="517929" y="399086"/>
                      </a:cubicBezTo>
                      <a:cubicBezTo>
                        <a:pt x="511530" y="392686"/>
                        <a:pt x="506804" y="384463"/>
                        <a:pt x="504684" y="375236"/>
                      </a:cubicBezTo>
                      <a:lnTo>
                        <a:pt x="394289" y="375236"/>
                      </a:lnTo>
                      <a:lnTo>
                        <a:pt x="394289" y="413448"/>
                      </a:lnTo>
                      <a:lnTo>
                        <a:pt x="460146" y="413448"/>
                      </a:lnTo>
                      <a:cubicBezTo>
                        <a:pt x="466248" y="413448"/>
                        <a:pt x="471271" y="418471"/>
                        <a:pt x="471271" y="424573"/>
                      </a:cubicBezTo>
                      <a:cubicBezTo>
                        <a:pt x="471271" y="430675"/>
                        <a:pt x="466248" y="435698"/>
                        <a:pt x="460146" y="435698"/>
                      </a:cubicBezTo>
                      <a:lnTo>
                        <a:pt x="394289" y="435698"/>
                      </a:lnTo>
                      <a:lnTo>
                        <a:pt x="394289" y="473910"/>
                      </a:lnTo>
                      <a:lnTo>
                        <a:pt x="470973" y="473910"/>
                      </a:lnTo>
                      <a:cubicBezTo>
                        <a:pt x="474173" y="473910"/>
                        <a:pt x="477373" y="475323"/>
                        <a:pt x="479605" y="478002"/>
                      </a:cubicBezTo>
                      <a:lnTo>
                        <a:pt x="511305" y="516996"/>
                      </a:lnTo>
                      <a:cubicBezTo>
                        <a:pt x="517407" y="514094"/>
                        <a:pt x="524254" y="512494"/>
                        <a:pt x="531472" y="512494"/>
                      </a:cubicBezTo>
                      <a:cubicBezTo>
                        <a:pt x="544420" y="512494"/>
                        <a:pt x="556139" y="517703"/>
                        <a:pt x="564660" y="526223"/>
                      </a:cubicBezTo>
                      <a:cubicBezTo>
                        <a:pt x="573181" y="534744"/>
                        <a:pt x="578390" y="546464"/>
                        <a:pt x="578390" y="559412"/>
                      </a:cubicBezTo>
                      <a:cubicBezTo>
                        <a:pt x="578390" y="572360"/>
                        <a:pt x="573181" y="584080"/>
                        <a:pt x="564660" y="592601"/>
                      </a:cubicBezTo>
                      <a:cubicBezTo>
                        <a:pt x="556140" y="601121"/>
                        <a:pt x="544420" y="606330"/>
                        <a:pt x="531472" y="606330"/>
                      </a:cubicBezTo>
                      <a:cubicBezTo>
                        <a:pt x="518523" y="606330"/>
                        <a:pt x="506804" y="601121"/>
                        <a:pt x="498283" y="592601"/>
                      </a:cubicBezTo>
                      <a:cubicBezTo>
                        <a:pt x="489762" y="584081"/>
                        <a:pt x="484553" y="572360"/>
                        <a:pt x="484553" y="559412"/>
                      </a:cubicBezTo>
                      <a:cubicBezTo>
                        <a:pt x="484553" y="548696"/>
                        <a:pt x="488162" y="538874"/>
                        <a:pt x="494190" y="531023"/>
                      </a:cubicBezTo>
                      <a:lnTo>
                        <a:pt x="465800" y="496122"/>
                      </a:lnTo>
                      <a:lnTo>
                        <a:pt x="394326" y="496122"/>
                      </a:lnTo>
                      <a:lnTo>
                        <a:pt x="394326" y="500327"/>
                      </a:lnTo>
                      <a:cubicBezTo>
                        <a:pt x="394326" y="506429"/>
                        <a:pt x="389303" y="511452"/>
                        <a:pt x="383201" y="511452"/>
                      </a:cubicBezTo>
                      <a:lnTo>
                        <a:pt x="382605" y="511452"/>
                      </a:lnTo>
                      <a:lnTo>
                        <a:pt x="381117" y="511452"/>
                      </a:lnTo>
                      <a:lnTo>
                        <a:pt x="378624" y="511452"/>
                      </a:lnTo>
                      <a:cubicBezTo>
                        <a:pt x="337920" y="511452"/>
                        <a:pt x="301122" y="495006"/>
                        <a:pt x="274554" y="468329"/>
                      </a:cubicBezTo>
                      <a:cubicBezTo>
                        <a:pt x="247988" y="441652"/>
                        <a:pt x="231431" y="404854"/>
                        <a:pt x="231431" y="364259"/>
                      </a:cubicBezTo>
                      <a:cubicBezTo>
                        <a:pt x="231431" y="323665"/>
                        <a:pt x="247877" y="286757"/>
                        <a:pt x="274554" y="260189"/>
                      </a:cubicBezTo>
                      <a:cubicBezTo>
                        <a:pt x="301232" y="233511"/>
                        <a:pt x="338030" y="217066"/>
                        <a:pt x="378624" y="217066"/>
                      </a:cubicBezTo>
                      <a:lnTo>
                        <a:pt x="381117" y="217066"/>
                      </a:lnTo>
                      <a:lnTo>
                        <a:pt x="383610" y="217066"/>
                      </a:lnTo>
                      <a:cubicBezTo>
                        <a:pt x="389637" y="217252"/>
                        <a:pt x="394326" y="222164"/>
                        <a:pt x="394326" y="228079"/>
                      </a:cubicBezTo>
                      <a:lnTo>
                        <a:pt x="394326" y="232284"/>
                      </a:lnTo>
                      <a:lnTo>
                        <a:pt x="465800" y="232284"/>
                      </a:lnTo>
                      <a:lnTo>
                        <a:pt x="494189" y="197383"/>
                      </a:lnTo>
                      <a:cubicBezTo>
                        <a:pt x="488162" y="189458"/>
                        <a:pt x="484553" y="179635"/>
                        <a:pt x="484553" y="168994"/>
                      </a:cubicBezTo>
                      <a:cubicBezTo>
                        <a:pt x="484553" y="156046"/>
                        <a:pt x="489762" y="144326"/>
                        <a:pt x="498282" y="135805"/>
                      </a:cubicBezTo>
                      <a:cubicBezTo>
                        <a:pt x="506803" y="127285"/>
                        <a:pt x="518523" y="122076"/>
                        <a:pt x="531471" y="122076"/>
                      </a:cubicBezTo>
                      <a:cubicBezTo>
                        <a:pt x="544420" y="122076"/>
                        <a:pt x="556139" y="127285"/>
                        <a:pt x="564660" y="135805"/>
                      </a:cubicBezTo>
                      <a:cubicBezTo>
                        <a:pt x="573181" y="144325"/>
                        <a:pt x="578390" y="156046"/>
                        <a:pt x="578390" y="16899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3676E85-83FA-0D9C-BCDC-94DB8E93DCAE}"/>
                  </a:ext>
                </a:extLst>
              </p:cNvPr>
              <p:cNvGrpSpPr/>
              <p:nvPr/>
            </p:nvGrpSpPr>
            <p:grpSpPr>
              <a:xfrm>
                <a:off x="2404813" y="2249337"/>
                <a:ext cx="1843728" cy="1843728"/>
                <a:chOff x="1861570" y="1525843"/>
                <a:chExt cx="2110728" cy="2110728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C49876D6-A7E1-DED2-0064-D8A0C8D3FF51}"/>
                    </a:ext>
                  </a:extLst>
                </p:cNvPr>
                <p:cNvSpPr/>
                <p:nvPr/>
              </p:nvSpPr>
              <p:spPr>
                <a:xfrm>
                  <a:off x="1861570" y="1525843"/>
                  <a:ext cx="2110728" cy="211072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88900" dist="38100" sx="102000" sy="1020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0B326238-89C4-AFE7-E052-399F75E2FBCA}"/>
                    </a:ext>
                  </a:extLst>
                </p:cNvPr>
                <p:cNvSpPr/>
                <p:nvPr/>
              </p:nvSpPr>
              <p:spPr>
                <a:xfrm>
                  <a:off x="2421406" y="2078756"/>
                  <a:ext cx="1027667" cy="961792"/>
                </a:xfrm>
                <a:custGeom>
                  <a:avLst/>
                  <a:gdLst>
                    <a:gd name="connsiteX0" fmla="*/ 266700 w 742950"/>
                    <a:gd name="connsiteY0" fmla="*/ 38100 h 695325"/>
                    <a:gd name="connsiteX1" fmla="*/ 200025 w 742950"/>
                    <a:gd name="connsiteY1" fmla="*/ 104775 h 695325"/>
                    <a:gd name="connsiteX2" fmla="*/ 266700 w 742950"/>
                    <a:gd name="connsiteY2" fmla="*/ 171450 h 695325"/>
                    <a:gd name="connsiteX3" fmla="*/ 285750 w 742950"/>
                    <a:gd name="connsiteY3" fmla="*/ 190500 h 695325"/>
                    <a:gd name="connsiteX4" fmla="*/ 266700 w 742950"/>
                    <a:gd name="connsiteY4" fmla="*/ 209550 h 695325"/>
                    <a:gd name="connsiteX5" fmla="*/ 165921 w 742950"/>
                    <a:gd name="connsiteY5" fmla="*/ 133531 h 695325"/>
                    <a:gd name="connsiteX6" fmla="*/ 105547 w 742950"/>
                    <a:gd name="connsiteY6" fmla="*/ 181132 h 695325"/>
                    <a:gd name="connsiteX7" fmla="*/ 140392 w 742950"/>
                    <a:gd name="connsiteY7" fmla="*/ 244334 h 695325"/>
                    <a:gd name="connsiteX8" fmla="*/ 209550 w 742950"/>
                    <a:gd name="connsiteY8" fmla="*/ 342900 h 695325"/>
                    <a:gd name="connsiteX9" fmla="*/ 190500 w 742950"/>
                    <a:gd name="connsiteY9" fmla="*/ 361950 h 695325"/>
                    <a:gd name="connsiteX10" fmla="*/ 171450 w 742950"/>
                    <a:gd name="connsiteY10" fmla="*/ 342900 h 695325"/>
                    <a:gd name="connsiteX11" fmla="*/ 129585 w 742950"/>
                    <a:gd name="connsiteY11" fmla="*/ 280993 h 695325"/>
                    <a:gd name="connsiteX12" fmla="*/ 127127 w 742950"/>
                    <a:gd name="connsiteY12" fmla="*/ 280064 h 695325"/>
                    <a:gd name="connsiteX13" fmla="*/ 104775 w 742950"/>
                    <a:gd name="connsiteY13" fmla="*/ 276225 h 695325"/>
                    <a:gd name="connsiteX14" fmla="*/ 38100 w 742950"/>
                    <a:gd name="connsiteY14" fmla="*/ 342900 h 695325"/>
                    <a:gd name="connsiteX15" fmla="*/ 104775 w 742950"/>
                    <a:gd name="connsiteY15" fmla="*/ 409575 h 695325"/>
                    <a:gd name="connsiteX16" fmla="*/ 119609 w 742950"/>
                    <a:gd name="connsiteY16" fmla="*/ 407923 h 695325"/>
                    <a:gd name="connsiteX17" fmla="*/ 142403 w 742950"/>
                    <a:gd name="connsiteY17" fmla="*/ 422285 h 695325"/>
                    <a:gd name="connsiteX18" fmla="*/ 132394 w 742950"/>
                    <a:gd name="connsiteY18" fmla="*/ 443520 h 695325"/>
                    <a:gd name="connsiteX19" fmla="*/ 130834 w 742950"/>
                    <a:gd name="connsiteY19" fmla="*/ 444383 h 695325"/>
                    <a:gd name="connsiteX20" fmla="*/ 103275 w 742950"/>
                    <a:gd name="connsiteY20" fmla="*/ 471958 h 695325"/>
                    <a:gd name="connsiteX21" fmla="*/ 130855 w 742950"/>
                    <a:gd name="connsiteY21" fmla="*/ 553768 h 695325"/>
                    <a:gd name="connsiteX22" fmla="*/ 212666 w 742950"/>
                    <a:gd name="connsiteY22" fmla="*/ 526189 h 695325"/>
                    <a:gd name="connsiteX23" fmla="*/ 218550 w 742950"/>
                    <a:gd name="connsiteY23" fmla="*/ 491459 h 695325"/>
                    <a:gd name="connsiteX24" fmla="*/ 235050 w 742950"/>
                    <a:gd name="connsiteY24" fmla="*/ 470162 h 695325"/>
                    <a:gd name="connsiteX25" fmla="*/ 256347 w 742950"/>
                    <a:gd name="connsiteY25" fmla="*/ 486662 h 695325"/>
                    <a:gd name="connsiteX26" fmla="*/ 246801 w 742950"/>
                    <a:gd name="connsiteY26" fmla="*/ 543111 h 695325"/>
                    <a:gd name="connsiteX27" fmla="*/ 199955 w 742950"/>
                    <a:gd name="connsiteY27" fmla="*/ 588897 h 695325"/>
                    <a:gd name="connsiteX28" fmla="*/ 200025 w 742950"/>
                    <a:gd name="connsiteY28" fmla="*/ 590550 h 695325"/>
                    <a:gd name="connsiteX29" fmla="*/ 266700 w 742950"/>
                    <a:gd name="connsiteY29" fmla="*/ 657225 h 695325"/>
                    <a:gd name="connsiteX30" fmla="*/ 333375 w 742950"/>
                    <a:gd name="connsiteY30" fmla="*/ 590550 h 695325"/>
                    <a:gd name="connsiteX31" fmla="*/ 333375 w 742950"/>
                    <a:gd name="connsiteY31" fmla="*/ 104775 h 695325"/>
                    <a:gd name="connsiteX32" fmla="*/ 266700 w 742950"/>
                    <a:gd name="connsiteY32" fmla="*/ 38100 h 695325"/>
                    <a:gd name="connsiteX33" fmla="*/ 162196 w 742950"/>
                    <a:gd name="connsiteY33" fmla="*/ 598149 h 695325"/>
                    <a:gd name="connsiteX34" fmla="*/ 266700 w 742950"/>
                    <a:gd name="connsiteY34" fmla="*/ 695325 h 695325"/>
                    <a:gd name="connsiteX35" fmla="*/ 371475 w 742950"/>
                    <a:gd name="connsiteY35" fmla="*/ 590550 h 695325"/>
                    <a:gd name="connsiteX36" fmla="*/ 371475 w 742950"/>
                    <a:gd name="connsiteY36" fmla="*/ 566738 h 695325"/>
                    <a:gd name="connsiteX37" fmla="*/ 431386 w 742950"/>
                    <a:gd name="connsiteY37" fmla="*/ 566738 h 695325"/>
                    <a:gd name="connsiteX38" fmla="*/ 495300 w 742950"/>
                    <a:gd name="connsiteY38" fmla="*/ 614363 h 695325"/>
                    <a:gd name="connsiteX39" fmla="*/ 561975 w 742950"/>
                    <a:gd name="connsiteY39" fmla="*/ 547688 h 695325"/>
                    <a:gd name="connsiteX40" fmla="*/ 495300 w 742950"/>
                    <a:gd name="connsiteY40" fmla="*/ 481013 h 695325"/>
                    <a:gd name="connsiteX41" fmla="*/ 431386 w 742950"/>
                    <a:gd name="connsiteY41" fmla="*/ 528638 h 695325"/>
                    <a:gd name="connsiteX42" fmla="*/ 371475 w 742950"/>
                    <a:gd name="connsiteY42" fmla="*/ 528638 h 695325"/>
                    <a:gd name="connsiteX43" fmla="*/ 371475 w 742950"/>
                    <a:gd name="connsiteY43" fmla="*/ 438150 h 695325"/>
                    <a:gd name="connsiteX44" fmla="*/ 527684 w 742950"/>
                    <a:gd name="connsiteY44" fmla="*/ 438150 h 695325"/>
                    <a:gd name="connsiteX45" fmla="*/ 545811 w 742950"/>
                    <a:gd name="connsiteY45" fmla="*/ 444637 h 695325"/>
                    <a:gd name="connsiteX46" fmla="*/ 588216 w 742950"/>
                    <a:gd name="connsiteY46" fmla="*/ 479436 h 695325"/>
                    <a:gd name="connsiteX47" fmla="*/ 581025 w 742950"/>
                    <a:gd name="connsiteY47" fmla="*/ 509588 h 695325"/>
                    <a:gd name="connsiteX48" fmla="*/ 647700 w 742950"/>
                    <a:gd name="connsiteY48" fmla="*/ 576263 h 695325"/>
                    <a:gd name="connsiteX49" fmla="*/ 714375 w 742950"/>
                    <a:gd name="connsiteY49" fmla="*/ 509588 h 695325"/>
                    <a:gd name="connsiteX50" fmla="*/ 647700 w 742950"/>
                    <a:gd name="connsiteY50" fmla="*/ 442913 h 695325"/>
                    <a:gd name="connsiteX51" fmla="*/ 614524 w 742950"/>
                    <a:gd name="connsiteY51" fmla="*/ 451739 h 695325"/>
                    <a:gd name="connsiteX52" fmla="*/ 569982 w 742950"/>
                    <a:gd name="connsiteY52" fmla="*/ 415184 h 695325"/>
                    <a:gd name="connsiteX53" fmla="*/ 527684 w 742950"/>
                    <a:gd name="connsiteY53" fmla="*/ 400050 h 695325"/>
                    <a:gd name="connsiteX54" fmla="*/ 371475 w 742950"/>
                    <a:gd name="connsiteY54" fmla="*/ 400050 h 695325"/>
                    <a:gd name="connsiteX55" fmla="*/ 371475 w 742950"/>
                    <a:gd name="connsiteY55" fmla="*/ 342900 h 695325"/>
                    <a:gd name="connsiteX56" fmla="*/ 613978 w 742950"/>
                    <a:gd name="connsiteY56" fmla="*/ 342900 h 695325"/>
                    <a:gd name="connsiteX57" fmla="*/ 676275 w 742950"/>
                    <a:gd name="connsiteY57" fmla="*/ 385763 h 695325"/>
                    <a:gd name="connsiteX58" fmla="*/ 742950 w 742950"/>
                    <a:gd name="connsiteY58" fmla="*/ 319088 h 695325"/>
                    <a:gd name="connsiteX59" fmla="*/ 676275 w 742950"/>
                    <a:gd name="connsiteY59" fmla="*/ 252413 h 695325"/>
                    <a:gd name="connsiteX60" fmla="*/ 611135 w 742950"/>
                    <a:gd name="connsiteY60" fmla="*/ 304800 h 695325"/>
                    <a:gd name="connsiteX61" fmla="*/ 371475 w 742950"/>
                    <a:gd name="connsiteY61" fmla="*/ 304800 h 695325"/>
                    <a:gd name="connsiteX62" fmla="*/ 371475 w 742950"/>
                    <a:gd name="connsiteY62" fmla="*/ 247650 h 695325"/>
                    <a:gd name="connsiteX63" fmla="*/ 456523 w 742950"/>
                    <a:gd name="connsiteY63" fmla="*/ 247650 h 695325"/>
                    <a:gd name="connsiteX64" fmla="*/ 503670 w 742950"/>
                    <a:gd name="connsiteY64" fmla="*/ 228121 h 695325"/>
                    <a:gd name="connsiteX65" fmla="*/ 533413 w 742950"/>
                    <a:gd name="connsiteY65" fmla="*/ 198377 h 695325"/>
                    <a:gd name="connsiteX66" fmla="*/ 561975 w 742950"/>
                    <a:gd name="connsiteY66" fmla="*/ 204788 h 695325"/>
                    <a:gd name="connsiteX67" fmla="*/ 628650 w 742950"/>
                    <a:gd name="connsiteY67" fmla="*/ 138113 h 695325"/>
                    <a:gd name="connsiteX68" fmla="*/ 561975 w 742950"/>
                    <a:gd name="connsiteY68" fmla="*/ 71438 h 695325"/>
                    <a:gd name="connsiteX69" fmla="*/ 495300 w 742950"/>
                    <a:gd name="connsiteY69" fmla="*/ 138113 h 695325"/>
                    <a:gd name="connsiteX70" fmla="*/ 505056 w 742950"/>
                    <a:gd name="connsiteY70" fmla="*/ 172854 h 695325"/>
                    <a:gd name="connsiteX71" fmla="*/ 476729 w 742950"/>
                    <a:gd name="connsiteY71" fmla="*/ 201180 h 695325"/>
                    <a:gd name="connsiteX72" fmla="*/ 456523 w 742950"/>
                    <a:gd name="connsiteY72" fmla="*/ 209550 h 695325"/>
                    <a:gd name="connsiteX73" fmla="*/ 371475 w 742950"/>
                    <a:gd name="connsiteY73" fmla="*/ 209550 h 695325"/>
                    <a:gd name="connsiteX74" fmla="*/ 371475 w 742950"/>
                    <a:gd name="connsiteY74" fmla="*/ 104775 h 695325"/>
                    <a:gd name="connsiteX75" fmla="*/ 266700 w 742950"/>
                    <a:gd name="connsiteY75" fmla="*/ 0 h 695325"/>
                    <a:gd name="connsiteX76" fmla="*/ 162347 w 742950"/>
                    <a:gd name="connsiteY76" fmla="*/ 95307 h 695325"/>
                    <a:gd name="connsiteX77" fmla="*/ 68013 w 742950"/>
                    <a:gd name="connsiteY77" fmla="*/ 174585 h 695325"/>
                    <a:gd name="connsiteX78" fmla="*/ 80619 w 742950"/>
                    <a:gd name="connsiteY78" fmla="*/ 240923 h 695325"/>
                    <a:gd name="connsiteX79" fmla="*/ 0 w 742950"/>
                    <a:gd name="connsiteY79" fmla="*/ 342900 h 695325"/>
                    <a:gd name="connsiteX80" fmla="*/ 75775 w 742950"/>
                    <a:gd name="connsiteY80" fmla="*/ 443610 h 695325"/>
                    <a:gd name="connsiteX81" fmla="*/ 69139 w 742950"/>
                    <a:gd name="connsiteY81" fmla="*/ 455035 h 695325"/>
                    <a:gd name="connsiteX82" fmla="*/ 113932 w 742950"/>
                    <a:gd name="connsiteY82" fmla="*/ 587904 h 695325"/>
                    <a:gd name="connsiteX83" fmla="*/ 162196 w 742950"/>
                    <a:gd name="connsiteY83" fmla="*/ 598149 h 695325"/>
                    <a:gd name="connsiteX84" fmla="*/ 466725 w 742950"/>
                    <a:gd name="connsiteY84" fmla="*/ 547688 h 695325"/>
                    <a:gd name="connsiteX85" fmla="*/ 495300 w 742950"/>
                    <a:gd name="connsiteY85" fmla="*/ 576263 h 695325"/>
                    <a:gd name="connsiteX86" fmla="*/ 523875 w 742950"/>
                    <a:gd name="connsiteY86" fmla="*/ 547688 h 695325"/>
                    <a:gd name="connsiteX87" fmla="*/ 495300 w 742950"/>
                    <a:gd name="connsiteY87" fmla="*/ 519113 h 695325"/>
                    <a:gd name="connsiteX88" fmla="*/ 466725 w 742950"/>
                    <a:gd name="connsiteY88" fmla="*/ 547688 h 695325"/>
                    <a:gd name="connsiteX89" fmla="*/ 625284 w 742950"/>
                    <a:gd name="connsiteY89" fmla="*/ 491864 h 695325"/>
                    <a:gd name="connsiteX90" fmla="*/ 629088 w 742950"/>
                    <a:gd name="connsiteY90" fmla="*/ 488335 h 695325"/>
                    <a:gd name="connsiteX91" fmla="*/ 629966 w 742950"/>
                    <a:gd name="connsiteY91" fmla="*/ 487180 h 695325"/>
                    <a:gd name="connsiteX92" fmla="*/ 647700 w 742950"/>
                    <a:gd name="connsiteY92" fmla="*/ 481013 h 695325"/>
                    <a:gd name="connsiteX93" fmla="*/ 676275 w 742950"/>
                    <a:gd name="connsiteY93" fmla="*/ 509588 h 695325"/>
                    <a:gd name="connsiteX94" fmla="*/ 647700 w 742950"/>
                    <a:gd name="connsiteY94" fmla="*/ 538163 h 695325"/>
                    <a:gd name="connsiteX95" fmla="*/ 619125 w 742950"/>
                    <a:gd name="connsiteY95" fmla="*/ 509588 h 695325"/>
                    <a:gd name="connsiteX96" fmla="*/ 625284 w 742950"/>
                    <a:gd name="connsiteY96" fmla="*/ 491864 h 695325"/>
                    <a:gd name="connsiteX97" fmla="*/ 561975 w 742950"/>
                    <a:gd name="connsiteY97" fmla="*/ 109538 h 695325"/>
                    <a:gd name="connsiteX98" fmla="*/ 533400 w 742950"/>
                    <a:gd name="connsiteY98" fmla="*/ 138113 h 695325"/>
                    <a:gd name="connsiteX99" fmla="*/ 561975 w 742950"/>
                    <a:gd name="connsiteY99" fmla="*/ 166688 h 695325"/>
                    <a:gd name="connsiteX100" fmla="*/ 590550 w 742950"/>
                    <a:gd name="connsiteY100" fmla="*/ 138113 h 695325"/>
                    <a:gd name="connsiteX101" fmla="*/ 561975 w 742950"/>
                    <a:gd name="connsiteY101" fmla="*/ 109538 h 695325"/>
                    <a:gd name="connsiteX102" fmla="*/ 676275 w 742950"/>
                    <a:gd name="connsiteY102" fmla="*/ 290513 h 695325"/>
                    <a:gd name="connsiteX103" fmla="*/ 647700 w 742950"/>
                    <a:gd name="connsiteY103" fmla="*/ 319088 h 695325"/>
                    <a:gd name="connsiteX104" fmla="*/ 676275 w 742950"/>
                    <a:gd name="connsiteY104" fmla="*/ 347663 h 695325"/>
                    <a:gd name="connsiteX105" fmla="*/ 704850 w 742950"/>
                    <a:gd name="connsiteY105" fmla="*/ 319088 h 695325"/>
                    <a:gd name="connsiteX106" fmla="*/ 676275 w 742950"/>
                    <a:gd name="connsiteY106" fmla="*/ 290513 h 695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742950" h="695325">
                      <a:moveTo>
                        <a:pt x="266700" y="38100"/>
                      </a:moveTo>
                      <a:cubicBezTo>
                        <a:pt x="229876" y="38100"/>
                        <a:pt x="200025" y="67951"/>
                        <a:pt x="200025" y="104775"/>
                      </a:cubicBezTo>
                      <a:cubicBezTo>
                        <a:pt x="200025" y="141599"/>
                        <a:pt x="229876" y="171450"/>
                        <a:pt x="266700" y="171450"/>
                      </a:cubicBezTo>
                      <a:cubicBezTo>
                        <a:pt x="277221" y="171450"/>
                        <a:pt x="285750" y="179979"/>
                        <a:pt x="285750" y="190500"/>
                      </a:cubicBezTo>
                      <a:cubicBezTo>
                        <a:pt x="285750" y="201021"/>
                        <a:pt x="277221" y="209550"/>
                        <a:pt x="266700" y="209550"/>
                      </a:cubicBezTo>
                      <a:cubicBezTo>
                        <a:pt x="218806" y="209550"/>
                        <a:pt x="178418" y="177416"/>
                        <a:pt x="165921" y="133531"/>
                      </a:cubicBezTo>
                      <a:cubicBezTo>
                        <a:pt x="136963" y="131673"/>
                        <a:pt x="110647" y="151890"/>
                        <a:pt x="105547" y="181132"/>
                      </a:cubicBezTo>
                      <a:cubicBezTo>
                        <a:pt x="100813" y="208265"/>
                        <a:pt x="115907" y="234305"/>
                        <a:pt x="140392" y="244334"/>
                      </a:cubicBezTo>
                      <a:cubicBezTo>
                        <a:pt x="180724" y="258911"/>
                        <a:pt x="209550" y="297539"/>
                        <a:pt x="209550" y="342900"/>
                      </a:cubicBezTo>
                      <a:cubicBezTo>
                        <a:pt x="209550" y="353421"/>
                        <a:pt x="201021" y="361950"/>
                        <a:pt x="190500" y="361950"/>
                      </a:cubicBezTo>
                      <a:cubicBezTo>
                        <a:pt x="179979" y="361950"/>
                        <a:pt x="171450" y="353421"/>
                        <a:pt x="171450" y="342900"/>
                      </a:cubicBezTo>
                      <a:cubicBezTo>
                        <a:pt x="171450" y="314844"/>
                        <a:pt x="154122" y="290836"/>
                        <a:pt x="129585" y="280993"/>
                      </a:cubicBezTo>
                      <a:cubicBezTo>
                        <a:pt x="128759" y="280694"/>
                        <a:pt x="127940" y="280385"/>
                        <a:pt x="127127" y="280064"/>
                      </a:cubicBezTo>
                      <a:cubicBezTo>
                        <a:pt x="120140" y="277579"/>
                        <a:pt x="112615" y="276225"/>
                        <a:pt x="104775" y="276225"/>
                      </a:cubicBezTo>
                      <a:cubicBezTo>
                        <a:pt x="67951" y="276225"/>
                        <a:pt x="38100" y="306076"/>
                        <a:pt x="38100" y="342900"/>
                      </a:cubicBezTo>
                      <a:cubicBezTo>
                        <a:pt x="38100" y="379724"/>
                        <a:pt x="67951" y="409575"/>
                        <a:pt x="104775" y="409575"/>
                      </a:cubicBezTo>
                      <a:cubicBezTo>
                        <a:pt x="109895" y="409575"/>
                        <a:pt x="114856" y="409002"/>
                        <a:pt x="119609" y="407923"/>
                      </a:cubicBezTo>
                      <a:cubicBezTo>
                        <a:pt x="129870" y="405595"/>
                        <a:pt x="140075" y="412025"/>
                        <a:pt x="142403" y="422285"/>
                      </a:cubicBezTo>
                      <a:cubicBezTo>
                        <a:pt x="144381" y="431002"/>
                        <a:pt x="140037" y="439679"/>
                        <a:pt x="132394" y="443520"/>
                      </a:cubicBezTo>
                      <a:cubicBezTo>
                        <a:pt x="131893" y="443829"/>
                        <a:pt x="131373" y="444116"/>
                        <a:pt x="130834" y="444383"/>
                      </a:cubicBezTo>
                      <a:cubicBezTo>
                        <a:pt x="119278" y="450103"/>
                        <a:pt x="109455" y="459494"/>
                        <a:pt x="103275" y="471958"/>
                      </a:cubicBezTo>
                      <a:cubicBezTo>
                        <a:pt x="88300" y="502166"/>
                        <a:pt x="100648" y="538793"/>
                        <a:pt x="130855" y="553768"/>
                      </a:cubicBezTo>
                      <a:cubicBezTo>
                        <a:pt x="161063" y="568744"/>
                        <a:pt x="197690" y="556396"/>
                        <a:pt x="212666" y="526189"/>
                      </a:cubicBezTo>
                      <a:cubicBezTo>
                        <a:pt x="218219" y="514987"/>
                        <a:pt x="220009" y="502959"/>
                        <a:pt x="218550" y="491459"/>
                      </a:cubicBezTo>
                      <a:cubicBezTo>
                        <a:pt x="217225" y="481022"/>
                        <a:pt x="224613" y="471487"/>
                        <a:pt x="235050" y="470162"/>
                      </a:cubicBezTo>
                      <a:cubicBezTo>
                        <a:pt x="245487" y="468838"/>
                        <a:pt x="255022" y="476224"/>
                        <a:pt x="256347" y="486662"/>
                      </a:cubicBezTo>
                      <a:cubicBezTo>
                        <a:pt x="258722" y="505374"/>
                        <a:pt x="255788" y="524983"/>
                        <a:pt x="246801" y="543111"/>
                      </a:cubicBezTo>
                      <a:cubicBezTo>
                        <a:pt x="236415" y="564062"/>
                        <a:pt x="219616" y="579723"/>
                        <a:pt x="199955" y="588897"/>
                      </a:cubicBezTo>
                      <a:cubicBezTo>
                        <a:pt x="200001" y="589442"/>
                        <a:pt x="200025" y="589993"/>
                        <a:pt x="200025" y="590550"/>
                      </a:cubicBezTo>
                      <a:cubicBezTo>
                        <a:pt x="200025" y="627374"/>
                        <a:pt x="229876" y="657225"/>
                        <a:pt x="266700" y="657225"/>
                      </a:cubicBezTo>
                      <a:cubicBezTo>
                        <a:pt x="303524" y="657225"/>
                        <a:pt x="333375" y="627374"/>
                        <a:pt x="333375" y="590550"/>
                      </a:cubicBezTo>
                      <a:lnTo>
                        <a:pt x="333375" y="104775"/>
                      </a:lnTo>
                      <a:cubicBezTo>
                        <a:pt x="333375" y="67951"/>
                        <a:pt x="303524" y="38100"/>
                        <a:pt x="266700" y="38100"/>
                      </a:cubicBezTo>
                      <a:close/>
                      <a:moveTo>
                        <a:pt x="162196" y="598149"/>
                      </a:moveTo>
                      <a:cubicBezTo>
                        <a:pt x="166089" y="652467"/>
                        <a:pt x="211390" y="695325"/>
                        <a:pt x="266700" y="695325"/>
                      </a:cubicBezTo>
                      <a:cubicBezTo>
                        <a:pt x="324565" y="695325"/>
                        <a:pt x="371475" y="648415"/>
                        <a:pt x="371475" y="590550"/>
                      </a:cubicBezTo>
                      <a:lnTo>
                        <a:pt x="371475" y="566738"/>
                      </a:lnTo>
                      <a:lnTo>
                        <a:pt x="431386" y="566738"/>
                      </a:lnTo>
                      <a:cubicBezTo>
                        <a:pt x="439583" y="594279"/>
                        <a:pt x="465096" y="614363"/>
                        <a:pt x="495300" y="614363"/>
                      </a:cubicBezTo>
                      <a:cubicBezTo>
                        <a:pt x="532124" y="614363"/>
                        <a:pt x="561975" y="584511"/>
                        <a:pt x="561975" y="547688"/>
                      </a:cubicBezTo>
                      <a:cubicBezTo>
                        <a:pt x="561975" y="510864"/>
                        <a:pt x="532124" y="481013"/>
                        <a:pt x="495300" y="481013"/>
                      </a:cubicBezTo>
                      <a:cubicBezTo>
                        <a:pt x="465096" y="481013"/>
                        <a:pt x="439583" y="501096"/>
                        <a:pt x="431386" y="528638"/>
                      </a:cubicBezTo>
                      <a:lnTo>
                        <a:pt x="371475" y="528638"/>
                      </a:lnTo>
                      <a:lnTo>
                        <a:pt x="371475" y="438150"/>
                      </a:lnTo>
                      <a:lnTo>
                        <a:pt x="527684" y="438150"/>
                      </a:lnTo>
                      <a:cubicBezTo>
                        <a:pt x="534294" y="438150"/>
                        <a:pt x="540701" y="440443"/>
                        <a:pt x="545811" y="444637"/>
                      </a:cubicBezTo>
                      <a:lnTo>
                        <a:pt x="588216" y="479436"/>
                      </a:lnTo>
                      <a:cubicBezTo>
                        <a:pt x="583617" y="488491"/>
                        <a:pt x="581025" y="498737"/>
                        <a:pt x="581025" y="509588"/>
                      </a:cubicBezTo>
                      <a:cubicBezTo>
                        <a:pt x="581025" y="546411"/>
                        <a:pt x="610876" y="576263"/>
                        <a:pt x="647700" y="576263"/>
                      </a:cubicBezTo>
                      <a:cubicBezTo>
                        <a:pt x="684524" y="576263"/>
                        <a:pt x="714375" y="546411"/>
                        <a:pt x="714375" y="509588"/>
                      </a:cubicBezTo>
                      <a:cubicBezTo>
                        <a:pt x="714375" y="472764"/>
                        <a:pt x="684524" y="442913"/>
                        <a:pt x="647700" y="442913"/>
                      </a:cubicBezTo>
                      <a:cubicBezTo>
                        <a:pt x="635622" y="442913"/>
                        <a:pt x="624295" y="446123"/>
                        <a:pt x="614524" y="451739"/>
                      </a:cubicBezTo>
                      <a:lnTo>
                        <a:pt x="569982" y="415184"/>
                      </a:lnTo>
                      <a:cubicBezTo>
                        <a:pt x="558057" y="405398"/>
                        <a:pt x="543110" y="400050"/>
                        <a:pt x="527684" y="400050"/>
                      </a:cubicBezTo>
                      <a:lnTo>
                        <a:pt x="371475" y="400050"/>
                      </a:lnTo>
                      <a:lnTo>
                        <a:pt x="371475" y="342900"/>
                      </a:lnTo>
                      <a:lnTo>
                        <a:pt x="613978" y="342900"/>
                      </a:lnTo>
                      <a:cubicBezTo>
                        <a:pt x="623565" y="367964"/>
                        <a:pt x="647841" y="385763"/>
                        <a:pt x="676275" y="385763"/>
                      </a:cubicBezTo>
                      <a:cubicBezTo>
                        <a:pt x="713099" y="385763"/>
                        <a:pt x="742950" y="355911"/>
                        <a:pt x="742950" y="319088"/>
                      </a:cubicBezTo>
                      <a:cubicBezTo>
                        <a:pt x="742950" y="282264"/>
                        <a:pt x="713099" y="252413"/>
                        <a:pt x="676275" y="252413"/>
                      </a:cubicBezTo>
                      <a:cubicBezTo>
                        <a:pt x="644356" y="252413"/>
                        <a:pt x="617675" y="274842"/>
                        <a:pt x="611135" y="304800"/>
                      </a:cubicBezTo>
                      <a:lnTo>
                        <a:pt x="371475" y="304800"/>
                      </a:lnTo>
                      <a:lnTo>
                        <a:pt x="371475" y="247650"/>
                      </a:lnTo>
                      <a:lnTo>
                        <a:pt x="456523" y="247650"/>
                      </a:lnTo>
                      <a:cubicBezTo>
                        <a:pt x="474206" y="247650"/>
                        <a:pt x="491165" y="240625"/>
                        <a:pt x="503670" y="228121"/>
                      </a:cubicBezTo>
                      <a:lnTo>
                        <a:pt x="533413" y="198377"/>
                      </a:lnTo>
                      <a:cubicBezTo>
                        <a:pt x="542071" y="202488"/>
                        <a:pt x="551755" y="204788"/>
                        <a:pt x="561975" y="204788"/>
                      </a:cubicBezTo>
                      <a:cubicBezTo>
                        <a:pt x="598799" y="204788"/>
                        <a:pt x="628650" y="174936"/>
                        <a:pt x="628650" y="138113"/>
                      </a:cubicBezTo>
                      <a:cubicBezTo>
                        <a:pt x="628650" y="101289"/>
                        <a:pt x="598799" y="71438"/>
                        <a:pt x="561975" y="71438"/>
                      </a:cubicBezTo>
                      <a:cubicBezTo>
                        <a:pt x="525151" y="71438"/>
                        <a:pt x="495300" y="101289"/>
                        <a:pt x="495300" y="138113"/>
                      </a:cubicBezTo>
                      <a:cubicBezTo>
                        <a:pt x="495300" y="150841"/>
                        <a:pt x="498867" y="162737"/>
                        <a:pt x="505056" y="172854"/>
                      </a:cubicBezTo>
                      <a:lnTo>
                        <a:pt x="476729" y="201180"/>
                      </a:lnTo>
                      <a:cubicBezTo>
                        <a:pt x="471369" y="206539"/>
                        <a:pt x="464102" y="209550"/>
                        <a:pt x="456523" y="209550"/>
                      </a:cubicBezTo>
                      <a:lnTo>
                        <a:pt x="371475" y="209550"/>
                      </a:lnTo>
                      <a:lnTo>
                        <a:pt x="371475" y="104775"/>
                      </a:lnTo>
                      <a:cubicBezTo>
                        <a:pt x="371475" y="46909"/>
                        <a:pt x="324565" y="0"/>
                        <a:pt x="266700" y="0"/>
                      </a:cubicBezTo>
                      <a:cubicBezTo>
                        <a:pt x="212026" y="0"/>
                        <a:pt x="167132" y="41878"/>
                        <a:pt x="162347" y="95307"/>
                      </a:cubicBezTo>
                      <a:cubicBezTo>
                        <a:pt x="116636" y="95230"/>
                        <a:pt x="76136" y="128022"/>
                        <a:pt x="68013" y="174585"/>
                      </a:cubicBezTo>
                      <a:cubicBezTo>
                        <a:pt x="63850" y="198445"/>
                        <a:pt x="68909" y="221772"/>
                        <a:pt x="80619" y="240923"/>
                      </a:cubicBezTo>
                      <a:cubicBezTo>
                        <a:pt x="34398" y="251831"/>
                        <a:pt x="0" y="293348"/>
                        <a:pt x="0" y="342900"/>
                      </a:cubicBezTo>
                      <a:cubicBezTo>
                        <a:pt x="0" y="390705"/>
                        <a:pt x="32016" y="431032"/>
                        <a:pt x="75775" y="443610"/>
                      </a:cubicBezTo>
                      <a:cubicBezTo>
                        <a:pt x="73344" y="447221"/>
                        <a:pt x="71124" y="451033"/>
                        <a:pt x="69139" y="455035"/>
                      </a:cubicBezTo>
                      <a:cubicBezTo>
                        <a:pt x="44818" y="504095"/>
                        <a:pt x="64872" y="563583"/>
                        <a:pt x="113932" y="587904"/>
                      </a:cubicBezTo>
                      <a:cubicBezTo>
                        <a:pt x="129458" y="595601"/>
                        <a:pt x="146028" y="598854"/>
                        <a:pt x="162196" y="598149"/>
                      </a:cubicBezTo>
                      <a:close/>
                      <a:moveTo>
                        <a:pt x="466725" y="547688"/>
                      </a:moveTo>
                      <a:cubicBezTo>
                        <a:pt x="466725" y="563469"/>
                        <a:pt x="479518" y="576263"/>
                        <a:pt x="495300" y="576263"/>
                      </a:cubicBezTo>
                      <a:cubicBezTo>
                        <a:pt x="511082" y="576263"/>
                        <a:pt x="523875" y="563469"/>
                        <a:pt x="523875" y="547688"/>
                      </a:cubicBezTo>
                      <a:cubicBezTo>
                        <a:pt x="523875" y="531906"/>
                        <a:pt x="511082" y="519113"/>
                        <a:pt x="495300" y="519113"/>
                      </a:cubicBezTo>
                      <a:cubicBezTo>
                        <a:pt x="479518" y="519113"/>
                        <a:pt x="466725" y="531906"/>
                        <a:pt x="466725" y="547688"/>
                      </a:cubicBezTo>
                      <a:close/>
                      <a:moveTo>
                        <a:pt x="625284" y="491864"/>
                      </a:moveTo>
                      <a:cubicBezTo>
                        <a:pt x="626675" y="490890"/>
                        <a:pt x="627959" y="489713"/>
                        <a:pt x="629088" y="488335"/>
                      </a:cubicBezTo>
                      <a:cubicBezTo>
                        <a:pt x="629398" y="487958"/>
                        <a:pt x="629690" y="487572"/>
                        <a:pt x="629966" y="487180"/>
                      </a:cubicBezTo>
                      <a:cubicBezTo>
                        <a:pt x="634838" y="483319"/>
                        <a:pt x="641000" y="481013"/>
                        <a:pt x="647700" y="481013"/>
                      </a:cubicBezTo>
                      <a:cubicBezTo>
                        <a:pt x="663482" y="481013"/>
                        <a:pt x="676275" y="493806"/>
                        <a:pt x="676275" y="509588"/>
                      </a:cubicBezTo>
                      <a:cubicBezTo>
                        <a:pt x="676275" y="525369"/>
                        <a:pt x="663482" y="538163"/>
                        <a:pt x="647700" y="538163"/>
                      </a:cubicBezTo>
                      <a:cubicBezTo>
                        <a:pt x="631918" y="538163"/>
                        <a:pt x="619125" y="525369"/>
                        <a:pt x="619125" y="509588"/>
                      </a:cubicBezTo>
                      <a:cubicBezTo>
                        <a:pt x="619125" y="502892"/>
                        <a:pt x="621427" y="496735"/>
                        <a:pt x="625284" y="491864"/>
                      </a:cubicBezTo>
                      <a:close/>
                      <a:moveTo>
                        <a:pt x="561975" y="109538"/>
                      </a:moveTo>
                      <a:cubicBezTo>
                        <a:pt x="546193" y="109538"/>
                        <a:pt x="533400" y="122331"/>
                        <a:pt x="533400" y="138113"/>
                      </a:cubicBezTo>
                      <a:cubicBezTo>
                        <a:pt x="533400" y="153894"/>
                        <a:pt x="546193" y="166688"/>
                        <a:pt x="561975" y="166688"/>
                      </a:cubicBezTo>
                      <a:cubicBezTo>
                        <a:pt x="577757" y="166688"/>
                        <a:pt x="590550" y="153894"/>
                        <a:pt x="590550" y="138113"/>
                      </a:cubicBezTo>
                      <a:cubicBezTo>
                        <a:pt x="590550" y="122331"/>
                        <a:pt x="577757" y="109538"/>
                        <a:pt x="561975" y="109538"/>
                      </a:cubicBezTo>
                      <a:close/>
                      <a:moveTo>
                        <a:pt x="676275" y="290513"/>
                      </a:moveTo>
                      <a:cubicBezTo>
                        <a:pt x="660493" y="290513"/>
                        <a:pt x="647700" y="303306"/>
                        <a:pt x="647700" y="319088"/>
                      </a:cubicBezTo>
                      <a:cubicBezTo>
                        <a:pt x="647700" y="334869"/>
                        <a:pt x="660493" y="347663"/>
                        <a:pt x="676275" y="347663"/>
                      </a:cubicBezTo>
                      <a:cubicBezTo>
                        <a:pt x="692057" y="347663"/>
                        <a:pt x="704850" y="334869"/>
                        <a:pt x="704850" y="319088"/>
                      </a:cubicBezTo>
                      <a:cubicBezTo>
                        <a:pt x="704850" y="303306"/>
                        <a:pt x="692057" y="290513"/>
                        <a:pt x="676275" y="29051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D37EF05-A90C-89BC-1800-B0806DBCF3C1}"/>
                  </a:ext>
                </a:extLst>
              </p:cNvPr>
              <p:cNvGrpSpPr/>
              <p:nvPr/>
            </p:nvGrpSpPr>
            <p:grpSpPr>
              <a:xfrm>
                <a:off x="5118225" y="2249337"/>
                <a:ext cx="1843728" cy="1843728"/>
                <a:chOff x="7161473" y="1525843"/>
                <a:chExt cx="2110728" cy="2110728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EB7D5AF2-3B32-E1F2-3610-CB354D07E2C2}"/>
                    </a:ext>
                  </a:extLst>
                </p:cNvPr>
                <p:cNvSpPr/>
                <p:nvPr/>
              </p:nvSpPr>
              <p:spPr>
                <a:xfrm>
                  <a:off x="7161473" y="1525843"/>
                  <a:ext cx="2110728" cy="21107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88900" dist="38100" sx="102000" sy="1020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0B720997-10E0-8D62-7E20-8ED26BCFD140}"/>
                    </a:ext>
                  </a:extLst>
                </p:cNvPr>
                <p:cNvSpPr/>
                <p:nvPr/>
              </p:nvSpPr>
              <p:spPr>
                <a:xfrm>
                  <a:off x="7731344" y="2042798"/>
                  <a:ext cx="868624" cy="1016950"/>
                </a:xfrm>
                <a:custGeom>
                  <a:avLst/>
                  <a:gdLst>
                    <a:gd name="connsiteX0" fmla="*/ 283992 w 770807"/>
                    <a:gd name="connsiteY0" fmla="*/ 521457 h 902431"/>
                    <a:gd name="connsiteX1" fmla="*/ 543881 w 770807"/>
                    <a:gd name="connsiteY1" fmla="*/ 521457 h 902431"/>
                    <a:gd name="connsiteX2" fmla="*/ 552811 w 770807"/>
                    <a:gd name="connsiteY2" fmla="*/ 517736 h 902431"/>
                    <a:gd name="connsiteX3" fmla="*/ 556532 w 770807"/>
                    <a:gd name="connsiteY3" fmla="*/ 508807 h 902431"/>
                    <a:gd name="connsiteX4" fmla="*/ 556532 w 770807"/>
                    <a:gd name="connsiteY4" fmla="*/ 248917 h 902431"/>
                    <a:gd name="connsiteX5" fmla="*/ 552811 w 770807"/>
                    <a:gd name="connsiteY5" fmla="*/ 239987 h 902431"/>
                    <a:gd name="connsiteX6" fmla="*/ 543881 w 770807"/>
                    <a:gd name="connsiteY6" fmla="*/ 236267 h 902431"/>
                    <a:gd name="connsiteX7" fmla="*/ 283992 w 770807"/>
                    <a:gd name="connsiteY7" fmla="*/ 236267 h 902431"/>
                    <a:gd name="connsiteX8" fmla="*/ 275062 w 770807"/>
                    <a:gd name="connsiteY8" fmla="*/ 239987 h 902431"/>
                    <a:gd name="connsiteX9" fmla="*/ 271341 w 770807"/>
                    <a:gd name="connsiteY9" fmla="*/ 248917 h 902431"/>
                    <a:gd name="connsiteX10" fmla="*/ 271341 w 770807"/>
                    <a:gd name="connsiteY10" fmla="*/ 508807 h 902431"/>
                    <a:gd name="connsiteX11" fmla="*/ 275062 w 770807"/>
                    <a:gd name="connsiteY11" fmla="*/ 517736 h 902431"/>
                    <a:gd name="connsiteX12" fmla="*/ 283992 w 770807"/>
                    <a:gd name="connsiteY12" fmla="*/ 521457 h 902431"/>
                    <a:gd name="connsiteX13" fmla="*/ 422666 w 770807"/>
                    <a:gd name="connsiteY13" fmla="*/ 119588 h 902431"/>
                    <a:gd name="connsiteX14" fmla="*/ 413960 w 770807"/>
                    <a:gd name="connsiteY14" fmla="*/ 115979 h 902431"/>
                    <a:gd name="connsiteX15" fmla="*/ 405253 w 770807"/>
                    <a:gd name="connsiteY15" fmla="*/ 119588 h 902431"/>
                    <a:gd name="connsiteX16" fmla="*/ 401644 w 770807"/>
                    <a:gd name="connsiteY16" fmla="*/ 128294 h 902431"/>
                    <a:gd name="connsiteX17" fmla="*/ 405253 w 770807"/>
                    <a:gd name="connsiteY17" fmla="*/ 137001 h 902431"/>
                    <a:gd name="connsiteX18" fmla="*/ 413960 w 770807"/>
                    <a:gd name="connsiteY18" fmla="*/ 140610 h 902431"/>
                    <a:gd name="connsiteX19" fmla="*/ 422666 w 770807"/>
                    <a:gd name="connsiteY19" fmla="*/ 137001 h 902431"/>
                    <a:gd name="connsiteX20" fmla="*/ 426275 w 770807"/>
                    <a:gd name="connsiteY20" fmla="*/ 128294 h 902431"/>
                    <a:gd name="connsiteX21" fmla="*/ 422666 w 770807"/>
                    <a:gd name="connsiteY21" fmla="*/ 119588 h 902431"/>
                    <a:gd name="connsiteX22" fmla="*/ 575476 w 770807"/>
                    <a:gd name="connsiteY22" fmla="*/ 137744 h 902431"/>
                    <a:gd name="connsiteX23" fmla="*/ 569746 w 770807"/>
                    <a:gd name="connsiteY23" fmla="*/ 135326 h 902431"/>
                    <a:gd name="connsiteX24" fmla="*/ 564016 w 770807"/>
                    <a:gd name="connsiteY24" fmla="*/ 137744 h 902431"/>
                    <a:gd name="connsiteX25" fmla="*/ 561598 w 770807"/>
                    <a:gd name="connsiteY25" fmla="*/ 143474 h 902431"/>
                    <a:gd name="connsiteX26" fmla="*/ 564016 w 770807"/>
                    <a:gd name="connsiteY26" fmla="*/ 149204 h 902431"/>
                    <a:gd name="connsiteX27" fmla="*/ 569746 w 770807"/>
                    <a:gd name="connsiteY27" fmla="*/ 151623 h 902431"/>
                    <a:gd name="connsiteX28" fmla="*/ 575476 w 770807"/>
                    <a:gd name="connsiteY28" fmla="*/ 149204 h 902431"/>
                    <a:gd name="connsiteX29" fmla="*/ 577894 w 770807"/>
                    <a:gd name="connsiteY29" fmla="*/ 143474 h 902431"/>
                    <a:gd name="connsiteX30" fmla="*/ 575476 w 770807"/>
                    <a:gd name="connsiteY30" fmla="*/ 137744 h 902431"/>
                    <a:gd name="connsiteX31" fmla="*/ 258027 w 770807"/>
                    <a:gd name="connsiteY31" fmla="*/ 135326 h 902431"/>
                    <a:gd name="connsiteX32" fmla="*/ 252297 w 770807"/>
                    <a:gd name="connsiteY32" fmla="*/ 137744 h 902431"/>
                    <a:gd name="connsiteX33" fmla="*/ 249878 w 770807"/>
                    <a:gd name="connsiteY33" fmla="*/ 143474 h 902431"/>
                    <a:gd name="connsiteX34" fmla="*/ 252297 w 770807"/>
                    <a:gd name="connsiteY34" fmla="*/ 149204 h 902431"/>
                    <a:gd name="connsiteX35" fmla="*/ 258027 w 770807"/>
                    <a:gd name="connsiteY35" fmla="*/ 151623 h 902431"/>
                    <a:gd name="connsiteX36" fmla="*/ 263756 w 770807"/>
                    <a:gd name="connsiteY36" fmla="*/ 149204 h 902431"/>
                    <a:gd name="connsiteX37" fmla="*/ 266175 w 770807"/>
                    <a:gd name="connsiteY37" fmla="*/ 143474 h 902431"/>
                    <a:gd name="connsiteX38" fmla="*/ 263756 w 770807"/>
                    <a:gd name="connsiteY38" fmla="*/ 137744 h 902431"/>
                    <a:gd name="connsiteX39" fmla="*/ 258027 w 770807"/>
                    <a:gd name="connsiteY39" fmla="*/ 135326 h 902431"/>
                    <a:gd name="connsiteX40" fmla="*/ 673221 w 770807"/>
                    <a:gd name="connsiteY40" fmla="*/ 387700 h 902431"/>
                    <a:gd name="connsiteX41" fmla="*/ 676831 w 770807"/>
                    <a:gd name="connsiteY41" fmla="*/ 378994 h 902431"/>
                    <a:gd name="connsiteX42" fmla="*/ 673221 w 770807"/>
                    <a:gd name="connsiteY42" fmla="*/ 370288 h 902431"/>
                    <a:gd name="connsiteX43" fmla="*/ 664515 w 770807"/>
                    <a:gd name="connsiteY43" fmla="*/ 366678 h 902431"/>
                    <a:gd name="connsiteX44" fmla="*/ 655809 w 770807"/>
                    <a:gd name="connsiteY44" fmla="*/ 370288 h 902431"/>
                    <a:gd name="connsiteX45" fmla="*/ 652199 w 770807"/>
                    <a:gd name="connsiteY45" fmla="*/ 378994 h 902431"/>
                    <a:gd name="connsiteX46" fmla="*/ 655809 w 770807"/>
                    <a:gd name="connsiteY46" fmla="*/ 387700 h 902431"/>
                    <a:gd name="connsiteX47" fmla="*/ 664515 w 770807"/>
                    <a:gd name="connsiteY47" fmla="*/ 391309 h 902431"/>
                    <a:gd name="connsiteX48" fmla="*/ 673221 w 770807"/>
                    <a:gd name="connsiteY48" fmla="*/ 387700 h 902431"/>
                    <a:gd name="connsiteX49" fmla="*/ 655065 w 770807"/>
                    <a:gd name="connsiteY49" fmla="*/ 540510 h 902431"/>
                    <a:gd name="connsiteX50" fmla="*/ 657483 w 770807"/>
                    <a:gd name="connsiteY50" fmla="*/ 534780 h 902431"/>
                    <a:gd name="connsiteX51" fmla="*/ 655065 w 770807"/>
                    <a:gd name="connsiteY51" fmla="*/ 529050 h 902431"/>
                    <a:gd name="connsiteX52" fmla="*/ 649335 w 770807"/>
                    <a:gd name="connsiteY52" fmla="*/ 526632 h 902431"/>
                    <a:gd name="connsiteX53" fmla="*/ 643605 w 770807"/>
                    <a:gd name="connsiteY53" fmla="*/ 529050 h 902431"/>
                    <a:gd name="connsiteX54" fmla="*/ 641187 w 770807"/>
                    <a:gd name="connsiteY54" fmla="*/ 534780 h 902431"/>
                    <a:gd name="connsiteX55" fmla="*/ 643605 w 770807"/>
                    <a:gd name="connsiteY55" fmla="*/ 540510 h 902431"/>
                    <a:gd name="connsiteX56" fmla="*/ 649335 w 770807"/>
                    <a:gd name="connsiteY56" fmla="*/ 542928 h 902431"/>
                    <a:gd name="connsiteX57" fmla="*/ 655065 w 770807"/>
                    <a:gd name="connsiteY57" fmla="*/ 540510 h 902431"/>
                    <a:gd name="connsiteX58" fmla="*/ 657483 w 770807"/>
                    <a:gd name="connsiteY58" fmla="*/ 223061 h 902431"/>
                    <a:gd name="connsiteX59" fmla="*/ 655065 w 770807"/>
                    <a:gd name="connsiteY59" fmla="*/ 217331 h 902431"/>
                    <a:gd name="connsiteX60" fmla="*/ 649335 w 770807"/>
                    <a:gd name="connsiteY60" fmla="*/ 214912 h 902431"/>
                    <a:gd name="connsiteX61" fmla="*/ 643605 w 770807"/>
                    <a:gd name="connsiteY61" fmla="*/ 217331 h 902431"/>
                    <a:gd name="connsiteX62" fmla="*/ 641187 w 770807"/>
                    <a:gd name="connsiteY62" fmla="*/ 223061 h 902431"/>
                    <a:gd name="connsiteX63" fmla="*/ 643605 w 770807"/>
                    <a:gd name="connsiteY63" fmla="*/ 228791 h 902431"/>
                    <a:gd name="connsiteX64" fmla="*/ 649335 w 770807"/>
                    <a:gd name="connsiteY64" fmla="*/ 231209 h 902431"/>
                    <a:gd name="connsiteX65" fmla="*/ 655065 w 770807"/>
                    <a:gd name="connsiteY65" fmla="*/ 228791 h 902431"/>
                    <a:gd name="connsiteX66" fmla="*/ 657483 w 770807"/>
                    <a:gd name="connsiteY66" fmla="*/ 223061 h 902431"/>
                    <a:gd name="connsiteX67" fmla="*/ 405109 w 770807"/>
                    <a:gd name="connsiteY67" fmla="*/ 638255 h 902431"/>
                    <a:gd name="connsiteX68" fmla="*/ 413815 w 770807"/>
                    <a:gd name="connsiteY68" fmla="*/ 641865 h 902431"/>
                    <a:gd name="connsiteX69" fmla="*/ 422522 w 770807"/>
                    <a:gd name="connsiteY69" fmla="*/ 638255 h 902431"/>
                    <a:gd name="connsiteX70" fmla="*/ 426131 w 770807"/>
                    <a:gd name="connsiteY70" fmla="*/ 629549 h 902431"/>
                    <a:gd name="connsiteX71" fmla="*/ 422522 w 770807"/>
                    <a:gd name="connsiteY71" fmla="*/ 620843 h 902431"/>
                    <a:gd name="connsiteX72" fmla="*/ 413815 w 770807"/>
                    <a:gd name="connsiteY72" fmla="*/ 617234 h 902431"/>
                    <a:gd name="connsiteX73" fmla="*/ 405109 w 770807"/>
                    <a:gd name="connsiteY73" fmla="*/ 620843 h 902431"/>
                    <a:gd name="connsiteX74" fmla="*/ 401500 w 770807"/>
                    <a:gd name="connsiteY74" fmla="*/ 629549 h 902431"/>
                    <a:gd name="connsiteX75" fmla="*/ 405109 w 770807"/>
                    <a:gd name="connsiteY75" fmla="*/ 638255 h 902431"/>
                    <a:gd name="connsiteX76" fmla="*/ 252299 w 770807"/>
                    <a:gd name="connsiteY76" fmla="*/ 620099 h 902431"/>
                    <a:gd name="connsiteX77" fmla="*/ 258029 w 770807"/>
                    <a:gd name="connsiteY77" fmla="*/ 622517 h 902431"/>
                    <a:gd name="connsiteX78" fmla="*/ 263759 w 770807"/>
                    <a:gd name="connsiteY78" fmla="*/ 620099 h 902431"/>
                    <a:gd name="connsiteX79" fmla="*/ 266178 w 770807"/>
                    <a:gd name="connsiteY79" fmla="*/ 614369 h 902431"/>
                    <a:gd name="connsiteX80" fmla="*/ 263759 w 770807"/>
                    <a:gd name="connsiteY80" fmla="*/ 608639 h 902431"/>
                    <a:gd name="connsiteX81" fmla="*/ 258029 w 770807"/>
                    <a:gd name="connsiteY81" fmla="*/ 606221 h 902431"/>
                    <a:gd name="connsiteX82" fmla="*/ 252299 w 770807"/>
                    <a:gd name="connsiteY82" fmla="*/ 608639 h 902431"/>
                    <a:gd name="connsiteX83" fmla="*/ 249881 w 770807"/>
                    <a:gd name="connsiteY83" fmla="*/ 614369 h 902431"/>
                    <a:gd name="connsiteX84" fmla="*/ 252299 w 770807"/>
                    <a:gd name="connsiteY84" fmla="*/ 620099 h 902431"/>
                    <a:gd name="connsiteX85" fmla="*/ 569749 w 770807"/>
                    <a:gd name="connsiteY85" fmla="*/ 622517 h 902431"/>
                    <a:gd name="connsiteX86" fmla="*/ 575478 w 770807"/>
                    <a:gd name="connsiteY86" fmla="*/ 620099 h 902431"/>
                    <a:gd name="connsiteX87" fmla="*/ 577897 w 770807"/>
                    <a:gd name="connsiteY87" fmla="*/ 614369 h 902431"/>
                    <a:gd name="connsiteX88" fmla="*/ 575478 w 770807"/>
                    <a:gd name="connsiteY88" fmla="*/ 608639 h 902431"/>
                    <a:gd name="connsiteX89" fmla="*/ 569749 w 770807"/>
                    <a:gd name="connsiteY89" fmla="*/ 606221 h 902431"/>
                    <a:gd name="connsiteX90" fmla="*/ 564019 w 770807"/>
                    <a:gd name="connsiteY90" fmla="*/ 608639 h 902431"/>
                    <a:gd name="connsiteX91" fmla="*/ 561600 w 770807"/>
                    <a:gd name="connsiteY91" fmla="*/ 614369 h 902431"/>
                    <a:gd name="connsiteX92" fmla="*/ 564019 w 770807"/>
                    <a:gd name="connsiteY92" fmla="*/ 620099 h 902431"/>
                    <a:gd name="connsiteX93" fmla="*/ 569749 w 770807"/>
                    <a:gd name="connsiteY93" fmla="*/ 622517 h 902431"/>
                    <a:gd name="connsiteX94" fmla="*/ 154554 w 770807"/>
                    <a:gd name="connsiteY94" fmla="*/ 370143 h 902431"/>
                    <a:gd name="connsiteX95" fmla="*/ 150945 w 770807"/>
                    <a:gd name="connsiteY95" fmla="*/ 378849 h 902431"/>
                    <a:gd name="connsiteX96" fmla="*/ 154554 w 770807"/>
                    <a:gd name="connsiteY96" fmla="*/ 387556 h 902431"/>
                    <a:gd name="connsiteX97" fmla="*/ 163260 w 770807"/>
                    <a:gd name="connsiteY97" fmla="*/ 391165 h 902431"/>
                    <a:gd name="connsiteX98" fmla="*/ 171967 w 770807"/>
                    <a:gd name="connsiteY98" fmla="*/ 387556 h 902431"/>
                    <a:gd name="connsiteX99" fmla="*/ 175576 w 770807"/>
                    <a:gd name="connsiteY99" fmla="*/ 378849 h 902431"/>
                    <a:gd name="connsiteX100" fmla="*/ 171967 w 770807"/>
                    <a:gd name="connsiteY100" fmla="*/ 370143 h 902431"/>
                    <a:gd name="connsiteX101" fmla="*/ 163260 w 770807"/>
                    <a:gd name="connsiteY101" fmla="*/ 366534 h 902431"/>
                    <a:gd name="connsiteX102" fmla="*/ 154554 w 770807"/>
                    <a:gd name="connsiteY102" fmla="*/ 370143 h 902431"/>
                    <a:gd name="connsiteX103" fmla="*/ 172710 w 770807"/>
                    <a:gd name="connsiteY103" fmla="*/ 217333 h 902431"/>
                    <a:gd name="connsiteX104" fmla="*/ 170292 w 770807"/>
                    <a:gd name="connsiteY104" fmla="*/ 223063 h 902431"/>
                    <a:gd name="connsiteX105" fmla="*/ 172710 w 770807"/>
                    <a:gd name="connsiteY105" fmla="*/ 228793 h 902431"/>
                    <a:gd name="connsiteX106" fmla="*/ 178440 w 770807"/>
                    <a:gd name="connsiteY106" fmla="*/ 231212 h 902431"/>
                    <a:gd name="connsiteX107" fmla="*/ 184170 w 770807"/>
                    <a:gd name="connsiteY107" fmla="*/ 228793 h 902431"/>
                    <a:gd name="connsiteX108" fmla="*/ 186589 w 770807"/>
                    <a:gd name="connsiteY108" fmla="*/ 223063 h 902431"/>
                    <a:gd name="connsiteX109" fmla="*/ 184170 w 770807"/>
                    <a:gd name="connsiteY109" fmla="*/ 217333 h 902431"/>
                    <a:gd name="connsiteX110" fmla="*/ 178440 w 770807"/>
                    <a:gd name="connsiteY110" fmla="*/ 214915 h 902431"/>
                    <a:gd name="connsiteX111" fmla="*/ 172710 w 770807"/>
                    <a:gd name="connsiteY111" fmla="*/ 217333 h 902431"/>
                    <a:gd name="connsiteX112" fmla="*/ 157084 w 770807"/>
                    <a:gd name="connsiteY112" fmla="*/ 556138 h 902431"/>
                    <a:gd name="connsiteX113" fmla="*/ 148266 w 770807"/>
                    <a:gd name="connsiteY113" fmla="*/ 534781 h 902431"/>
                    <a:gd name="connsiteX114" fmla="*/ 157084 w 770807"/>
                    <a:gd name="connsiteY114" fmla="*/ 513312 h 902431"/>
                    <a:gd name="connsiteX115" fmla="*/ 178552 w 770807"/>
                    <a:gd name="connsiteY115" fmla="*/ 504494 h 902431"/>
                    <a:gd name="connsiteX116" fmla="*/ 182756 w 770807"/>
                    <a:gd name="connsiteY116" fmla="*/ 504792 h 902431"/>
                    <a:gd name="connsiteX117" fmla="*/ 195779 w 770807"/>
                    <a:gd name="connsiteY117" fmla="*/ 481649 h 902431"/>
                    <a:gd name="connsiteX118" fmla="*/ 205415 w 770807"/>
                    <a:gd name="connsiteY118" fmla="*/ 476031 h 902431"/>
                    <a:gd name="connsiteX119" fmla="*/ 249246 w 770807"/>
                    <a:gd name="connsiteY119" fmla="*/ 476031 h 902431"/>
                    <a:gd name="connsiteX120" fmla="*/ 249246 w 770807"/>
                    <a:gd name="connsiteY120" fmla="*/ 446042 h 902431"/>
                    <a:gd name="connsiteX121" fmla="*/ 207239 w 770807"/>
                    <a:gd name="connsiteY121" fmla="*/ 446042 h 902431"/>
                    <a:gd name="connsiteX122" fmla="*/ 196113 w 770807"/>
                    <a:gd name="connsiteY122" fmla="*/ 434917 h 902431"/>
                    <a:gd name="connsiteX123" fmla="*/ 207239 w 770807"/>
                    <a:gd name="connsiteY123" fmla="*/ 423792 h 902431"/>
                    <a:gd name="connsiteX124" fmla="*/ 249246 w 770807"/>
                    <a:gd name="connsiteY124" fmla="*/ 423792 h 902431"/>
                    <a:gd name="connsiteX125" fmla="*/ 249246 w 770807"/>
                    <a:gd name="connsiteY125" fmla="*/ 390119 h 902431"/>
                    <a:gd name="connsiteX126" fmla="*/ 196114 w 770807"/>
                    <a:gd name="connsiteY126" fmla="*/ 390119 h 902431"/>
                    <a:gd name="connsiteX127" fmla="*/ 187780 w 770807"/>
                    <a:gd name="connsiteY127" fmla="*/ 403439 h 902431"/>
                    <a:gd name="connsiteX128" fmla="*/ 163298 w 770807"/>
                    <a:gd name="connsiteY128" fmla="*/ 413559 h 902431"/>
                    <a:gd name="connsiteX129" fmla="*/ 138816 w 770807"/>
                    <a:gd name="connsiteY129" fmla="*/ 403439 h 902431"/>
                    <a:gd name="connsiteX130" fmla="*/ 128695 w 770807"/>
                    <a:gd name="connsiteY130" fmla="*/ 378957 h 902431"/>
                    <a:gd name="connsiteX131" fmla="*/ 138816 w 770807"/>
                    <a:gd name="connsiteY131" fmla="*/ 354475 h 902431"/>
                    <a:gd name="connsiteX132" fmla="*/ 163298 w 770807"/>
                    <a:gd name="connsiteY132" fmla="*/ 344354 h 902431"/>
                    <a:gd name="connsiteX133" fmla="*/ 187780 w 770807"/>
                    <a:gd name="connsiteY133" fmla="*/ 354475 h 902431"/>
                    <a:gd name="connsiteX134" fmla="*/ 196114 w 770807"/>
                    <a:gd name="connsiteY134" fmla="*/ 367794 h 902431"/>
                    <a:gd name="connsiteX135" fmla="*/ 249246 w 770807"/>
                    <a:gd name="connsiteY135" fmla="*/ 367794 h 902431"/>
                    <a:gd name="connsiteX136" fmla="*/ 249246 w 770807"/>
                    <a:gd name="connsiteY136" fmla="*/ 335908 h 902431"/>
                    <a:gd name="connsiteX137" fmla="*/ 207425 w 770807"/>
                    <a:gd name="connsiteY137" fmla="*/ 335908 h 902431"/>
                    <a:gd name="connsiteX138" fmla="*/ 196300 w 770807"/>
                    <a:gd name="connsiteY138" fmla="*/ 324782 h 902431"/>
                    <a:gd name="connsiteX139" fmla="*/ 207425 w 770807"/>
                    <a:gd name="connsiteY139" fmla="*/ 313657 h 902431"/>
                    <a:gd name="connsiteX140" fmla="*/ 249246 w 770807"/>
                    <a:gd name="connsiteY140" fmla="*/ 313657 h 902431"/>
                    <a:gd name="connsiteX141" fmla="*/ 249246 w 770807"/>
                    <a:gd name="connsiteY141" fmla="*/ 281770 h 902431"/>
                    <a:gd name="connsiteX142" fmla="*/ 205415 w 770807"/>
                    <a:gd name="connsiteY142" fmla="*/ 281770 h 902431"/>
                    <a:gd name="connsiteX143" fmla="*/ 195779 w 770807"/>
                    <a:gd name="connsiteY143" fmla="*/ 276040 h 902431"/>
                    <a:gd name="connsiteX144" fmla="*/ 182756 w 770807"/>
                    <a:gd name="connsiteY144" fmla="*/ 252898 h 902431"/>
                    <a:gd name="connsiteX145" fmla="*/ 178552 w 770807"/>
                    <a:gd name="connsiteY145" fmla="*/ 253195 h 902431"/>
                    <a:gd name="connsiteX146" fmla="*/ 157084 w 770807"/>
                    <a:gd name="connsiteY146" fmla="*/ 244377 h 902431"/>
                    <a:gd name="connsiteX147" fmla="*/ 148266 w 770807"/>
                    <a:gd name="connsiteY147" fmla="*/ 222909 h 902431"/>
                    <a:gd name="connsiteX148" fmla="*/ 157084 w 770807"/>
                    <a:gd name="connsiteY148" fmla="*/ 201440 h 902431"/>
                    <a:gd name="connsiteX149" fmla="*/ 178552 w 770807"/>
                    <a:gd name="connsiteY149" fmla="*/ 192622 h 902431"/>
                    <a:gd name="connsiteX150" fmla="*/ 199909 w 770807"/>
                    <a:gd name="connsiteY150" fmla="*/ 201440 h 902431"/>
                    <a:gd name="connsiteX151" fmla="*/ 208727 w 770807"/>
                    <a:gd name="connsiteY151" fmla="*/ 222909 h 902431"/>
                    <a:gd name="connsiteX152" fmla="*/ 201918 w 770807"/>
                    <a:gd name="connsiteY152" fmla="*/ 242070 h 902431"/>
                    <a:gd name="connsiteX153" fmla="*/ 211853 w 770807"/>
                    <a:gd name="connsiteY153" fmla="*/ 259632 h 902431"/>
                    <a:gd name="connsiteX154" fmla="*/ 249246 w 770807"/>
                    <a:gd name="connsiteY154" fmla="*/ 259632 h 902431"/>
                    <a:gd name="connsiteX155" fmla="*/ 249246 w 770807"/>
                    <a:gd name="connsiteY155" fmla="*/ 248917 h 902431"/>
                    <a:gd name="connsiteX156" fmla="*/ 259478 w 770807"/>
                    <a:gd name="connsiteY156" fmla="*/ 224360 h 902431"/>
                    <a:gd name="connsiteX157" fmla="*/ 284034 w 770807"/>
                    <a:gd name="connsiteY157" fmla="*/ 214129 h 902431"/>
                    <a:gd name="connsiteX158" fmla="*/ 294750 w 770807"/>
                    <a:gd name="connsiteY158" fmla="*/ 214129 h 902431"/>
                    <a:gd name="connsiteX159" fmla="*/ 294750 w 770807"/>
                    <a:gd name="connsiteY159" fmla="*/ 176735 h 902431"/>
                    <a:gd name="connsiteX160" fmla="*/ 277188 w 770807"/>
                    <a:gd name="connsiteY160" fmla="*/ 166801 h 902431"/>
                    <a:gd name="connsiteX161" fmla="*/ 258026 w 770807"/>
                    <a:gd name="connsiteY161" fmla="*/ 173610 h 902431"/>
                    <a:gd name="connsiteX162" fmla="*/ 236558 w 770807"/>
                    <a:gd name="connsiteY162" fmla="*/ 164792 h 902431"/>
                    <a:gd name="connsiteX163" fmla="*/ 227740 w 770807"/>
                    <a:gd name="connsiteY163" fmla="*/ 143323 h 902431"/>
                    <a:gd name="connsiteX164" fmla="*/ 236558 w 770807"/>
                    <a:gd name="connsiteY164" fmla="*/ 121855 h 902431"/>
                    <a:gd name="connsiteX165" fmla="*/ 258026 w 770807"/>
                    <a:gd name="connsiteY165" fmla="*/ 113037 h 902431"/>
                    <a:gd name="connsiteX166" fmla="*/ 279495 w 770807"/>
                    <a:gd name="connsiteY166" fmla="*/ 121855 h 902431"/>
                    <a:gd name="connsiteX167" fmla="*/ 288313 w 770807"/>
                    <a:gd name="connsiteY167" fmla="*/ 143323 h 902431"/>
                    <a:gd name="connsiteX168" fmla="*/ 288015 w 770807"/>
                    <a:gd name="connsiteY168" fmla="*/ 147528 h 902431"/>
                    <a:gd name="connsiteX169" fmla="*/ 311158 w 770807"/>
                    <a:gd name="connsiteY169" fmla="*/ 160550 h 902431"/>
                    <a:gd name="connsiteX170" fmla="*/ 316776 w 770807"/>
                    <a:gd name="connsiteY170" fmla="*/ 170187 h 902431"/>
                    <a:gd name="connsiteX171" fmla="*/ 316776 w 770807"/>
                    <a:gd name="connsiteY171" fmla="*/ 214017 h 902431"/>
                    <a:gd name="connsiteX172" fmla="*/ 346839 w 770807"/>
                    <a:gd name="connsiteY172" fmla="*/ 214017 h 902431"/>
                    <a:gd name="connsiteX173" fmla="*/ 346839 w 770807"/>
                    <a:gd name="connsiteY173" fmla="*/ 172010 h 902431"/>
                    <a:gd name="connsiteX174" fmla="*/ 357964 w 770807"/>
                    <a:gd name="connsiteY174" fmla="*/ 160885 h 902431"/>
                    <a:gd name="connsiteX175" fmla="*/ 369089 w 770807"/>
                    <a:gd name="connsiteY175" fmla="*/ 172010 h 902431"/>
                    <a:gd name="connsiteX176" fmla="*/ 369089 w 770807"/>
                    <a:gd name="connsiteY176" fmla="*/ 214017 h 902431"/>
                    <a:gd name="connsiteX177" fmla="*/ 402762 w 770807"/>
                    <a:gd name="connsiteY177" fmla="*/ 214017 h 902431"/>
                    <a:gd name="connsiteX178" fmla="*/ 402762 w 770807"/>
                    <a:gd name="connsiteY178" fmla="*/ 160885 h 902431"/>
                    <a:gd name="connsiteX179" fmla="*/ 389442 w 770807"/>
                    <a:gd name="connsiteY179" fmla="*/ 152551 h 902431"/>
                    <a:gd name="connsiteX180" fmla="*/ 379322 w 770807"/>
                    <a:gd name="connsiteY180" fmla="*/ 128069 h 902431"/>
                    <a:gd name="connsiteX181" fmla="*/ 389442 w 770807"/>
                    <a:gd name="connsiteY181" fmla="*/ 103587 h 902431"/>
                    <a:gd name="connsiteX182" fmla="*/ 413924 w 770807"/>
                    <a:gd name="connsiteY182" fmla="*/ 93467 h 902431"/>
                    <a:gd name="connsiteX183" fmla="*/ 438407 w 770807"/>
                    <a:gd name="connsiteY183" fmla="*/ 103587 h 902431"/>
                    <a:gd name="connsiteX184" fmla="*/ 448527 w 770807"/>
                    <a:gd name="connsiteY184" fmla="*/ 128069 h 902431"/>
                    <a:gd name="connsiteX185" fmla="*/ 438407 w 770807"/>
                    <a:gd name="connsiteY185" fmla="*/ 152551 h 902431"/>
                    <a:gd name="connsiteX186" fmla="*/ 425087 w 770807"/>
                    <a:gd name="connsiteY186" fmla="*/ 160885 h 902431"/>
                    <a:gd name="connsiteX187" fmla="*/ 425087 w 770807"/>
                    <a:gd name="connsiteY187" fmla="*/ 214017 h 902431"/>
                    <a:gd name="connsiteX188" fmla="*/ 456974 w 770807"/>
                    <a:gd name="connsiteY188" fmla="*/ 214017 h 902431"/>
                    <a:gd name="connsiteX189" fmla="*/ 456974 w 770807"/>
                    <a:gd name="connsiteY189" fmla="*/ 172196 h 902431"/>
                    <a:gd name="connsiteX190" fmla="*/ 468099 w 770807"/>
                    <a:gd name="connsiteY190" fmla="*/ 161071 h 902431"/>
                    <a:gd name="connsiteX191" fmla="*/ 479224 w 770807"/>
                    <a:gd name="connsiteY191" fmla="*/ 172196 h 902431"/>
                    <a:gd name="connsiteX192" fmla="*/ 479224 w 770807"/>
                    <a:gd name="connsiteY192" fmla="*/ 214017 h 902431"/>
                    <a:gd name="connsiteX193" fmla="*/ 511111 w 770807"/>
                    <a:gd name="connsiteY193" fmla="*/ 214017 h 902431"/>
                    <a:gd name="connsiteX194" fmla="*/ 511111 w 770807"/>
                    <a:gd name="connsiteY194" fmla="*/ 170187 h 902431"/>
                    <a:gd name="connsiteX195" fmla="*/ 516729 w 770807"/>
                    <a:gd name="connsiteY195" fmla="*/ 160550 h 902431"/>
                    <a:gd name="connsiteX196" fmla="*/ 539872 w 770807"/>
                    <a:gd name="connsiteY196" fmla="*/ 147528 h 902431"/>
                    <a:gd name="connsiteX197" fmla="*/ 539574 w 770807"/>
                    <a:gd name="connsiteY197" fmla="*/ 143323 h 902431"/>
                    <a:gd name="connsiteX198" fmla="*/ 548392 w 770807"/>
                    <a:gd name="connsiteY198" fmla="*/ 121855 h 902431"/>
                    <a:gd name="connsiteX199" fmla="*/ 569861 w 770807"/>
                    <a:gd name="connsiteY199" fmla="*/ 113037 h 902431"/>
                    <a:gd name="connsiteX200" fmla="*/ 591329 w 770807"/>
                    <a:gd name="connsiteY200" fmla="*/ 121855 h 902431"/>
                    <a:gd name="connsiteX201" fmla="*/ 600147 w 770807"/>
                    <a:gd name="connsiteY201" fmla="*/ 143323 h 902431"/>
                    <a:gd name="connsiteX202" fmla="*/ 591329 w 770807"/>
                    <a:gd name="connsiteY202" fmla="*/ 164792 h 902431"/>
                    <a:gd name="connsiteX203" fmla="*/ 569861 w 770807"/>
                    <a:gd name="connsiteY203" fmla="*/ 173610 h 902431"/>
                    <a:gd name="connsiteX204" fmla="*/ 550699 w 770807"/>
                    <a:gd name="connsiteY204" fmla="*/ 166801 h 902431"/>
                    <a:gd name="connsiteX205" fmla="*/ 533137 w 770807"/>
                    <a:gd name="connsiteY205" fmla="*/ 176735 h 902431"/>
                    <a:gd name="connsiteX206" fmla="*/ 533137 w 770807"/>
                    <a:gd name="connsiteY206" fmla="*/ 214129 h 902431"/>
                    <a:gd name="connsiteX207" fmla="*/ 543853 w 770807"/>
                    <a:gd name="connsiteY207" fmla="*/ 214129 h 902431"/>
                    <a:gd name="connsiteX208" fmla="*/ 568409 w 770807"/>
                    <a:gd name="connsiteY208" fmla="*/ 224360 h 902431"/>
                    <a:gd name="connsiteX209" fmla="*/ 578641 w 770807"/>
                    <a:gd name="connsiteY209" fmla="*/ 248917 h 902431"/>
                    <a:gd name="connsiteX210" fmla="*/ 578641 w 770807"/>
                    <a:gd name="connsiteY210" fmla="*/ 259632 h 902431"/>
                    <a:gd name="connsiteX211" fmla="*/ 616034 w 770807"/>
                    <a:gd name="connsiteY211" fmla="*/ 259632 h 902431"/>
                    <a:gd name="connsiteX212" fmla="*/ 625969 w 770807"/>
                    <a:gd name="connsiteY212" fmla="*/ 242070 h 902431"/>
                    <a:gd name="connsiteX213" fmla="*/ 619160 w 770807"/>
                    <a:gd name="connsiteY213" fmla="*/ 222909 h 902431"/>
                    <a:gd name="connsiteX214" fmla="*/ 627978 w 770807"/>
                    <a:gd name="connsiteY214" fmla="*/ 201440 h 902431"/>
                    <a:gd name="connsiteX215" fmla="*/ 649446 w 770807"/>
                    <a:gd name="connsiteY215" fmla="*/ 192622 h 902431"/>
                    <a:gd name="connsiteX216" fmla="*/ 670803 w 770807"/>
                    <a:gd name="connsiteY216" fmla="*/ 201440 h 902431"/>
                    <a:gd name="connsiteX217" fmla="*/ 679621 w 770807"/>
                    <a:gd name="connsiteY217" fmla="*/ 222909 h 902431"/>
                    <a:gd name="connsiteX218" fmla="*/ 670803 w 770807"/>
                    <a:gd name="connsiteY218" fmla="*/ 244377 h 902431"/>
                    <a:gd name="connsiteX219" fmla="*/ 649446 w 770807"/>
                    <a:gd name="connsiteY219" fmla="*/ 253195 h 902431"/>
                    <a:gd name="connsiteX220" fmla="*/ 645242 w 770807"/>
                    <a:gd name="connsiteY220" fmla="*/ 252898 h 902431"/>
                    <a:gd name="connsiteX221" fmla="*/ 632219 w 770807"/>
                    <a:gd name="connsiteY221" fmla="*/ 276040 h 902431"/>
                    <a:gd name="connsiteX222" fmla="*/ 622583 w 770807"/>
                    <a:gd name="connsiteY222" fmla="*/ 281659 h 902431"/>
                    <a:gd name="connsiteX223" fmla="*/ 578753 w 770807"/>
                    <a:gd name="connsiteY223" fmla="*/ 281659 h 902431"/>
                    <a:gd name="connsiteX224" fmla="*/ 578753 w 770807"/>
                    <a:gd name="connsiteY224" fmla="*/ 311722 h 902431"/>
                    <a:gd name="connsiteX225" fmla="*/ 620760 w 770807"/>
                    <a:gd name="connsiteY225" fmla="*/ 311722 h 902431"/>
                    <a:gd name="connsiteX226" fmla="*/ 631885 w 770807"/>
                    <a:gd name="connsiteY226" fmla="*/ 322847 h 902431"/>
                    <a:gd name="connsiteX227" fmla="*/ 620760 w 770807"/>
                    <a:gd name="connsiteY227" fmla="*/ 333972 h 902431"/>
                    <a:gd name="connsiteX228" fmla="*/ 578753 w 770807"/>
                    <a:gd name="connsiteY228" fmla="*/ 333972 h 902431"/>
                    <a:gd name="connsiteX229" fmla="*/ 578753 w 770807"/>
                    <a:gd name="connsiteY229" fmla="*/ 367645 h 902431"/>
                    <a:gd name="connsiteX230" fmla="*/ 631884 w 770807"/>
                    <a:gd name="connsiteY230" fmla="*/ 367645 h 902431"/>
                    <a:gd name="connsiteX231" fmla="*/ 640218 w 770807"/>
                    <a:gd name="connsiteY231" fmla="*/ 354325 h 902431"/>
                    <a:gd name="connsiteX232" fmla="*/ 664701 w 770807"/>
                    <a:gd name="connsiteY232" fmla="*/ 344205 h 902431"/>
                    <a:gd name="connsiteX233" fmla="*/ 689183 w 770807"/>
                    <a:gd name="connsiteY233" fmla="*/ 354325 h 902431"/>
                    <a:gd name="connsiteX234" fmla="*/ 699303 w 770807"/>
                    <a:gd name="connsiteY234" fmla="*/ 378807 h 902431"/>
                    <a:gd name="connsiteX235" fmla="*/ 689183 w 770807"/>
                    <a:gd name="connsiteY235" fmla="*/ 403289 h 902431"/>
                    <a:gd name="connsiteX236" fmla="*/ 664701 w 770807"/>
                    <a:gd name="connsiteY236" fmla="*/ 413409 h 902431"/>
                    <a:gd name="connsiteX237" fmla="*/ 640218 w 770807"/>
                    <a:gd name="connsiteY237" fmla="*/ 403289 h 902431"/>
                    <a:gd name="connsiteX238" fmla="*/ 631884 w 770807"/>
                    <a:gd name="connsiteY238" fmla="*/ 389969 h 902431"/>
                    <a:gd name="connsiteX239" fmla="*/ 578753 w 770807"/>
                    <a:gd name="connsiteY239" fmla="*/ 389969 h 902431"/>
                    <a:gd name="connsiteX240" fmla="*/ 578753 w 770807"/>
                    <a:gd name="connsiteY240" fmla="*/ 421856 h 902431"/>
                    <a:gd name="connsiteX241" fmla="*/ 620573 w 770807"/>
                    <a:gd name="connsiteY241" fmla="*/ 421856 h 902431"/>
                    <a:gd name="connsiteX242" fmla="*/ 631698 w 770807"/>
                    <a:gd name="connsiteY242" fmla="*/ 432981 h 902431"/>
                    <a:gd name="connsiteX243" fmla="*/ 620573 w 770807"/>
                    <a:gd name="connsiteY243" fmla="*/ 444107 h 902431"/>
                    <a:gd name="connsiteX244" fmla="*/ 578753 w 770807"/>
                    <a:gd name="connsiteY244" fmla="*/ 444107 h 902431"/>
                    <a:gd name="connsiteX245" fmla="*/ 578753 w 770807"/>
                    <a:gd name="connsiteY245" fmla="*/ 475993 h 902431"/>
                    <a:gd name="connsiteX246" fmla="*/ 622583 w 770807"/>
                    <a:gd name="connsiteY246" fmla="*/ 475993 h 902431"/>
                    <a:gd name="connsiteX247" fmla="*/ 632219 w 770807"/>
                    <a:gd name="connsiteY247" fmla="*/ 481723 h 902431"/>
                    <a:gd name="connsiteX248" fmla="*/ 645242 w 770807"/>
                    <a:gd name="connsiteY248" fmla="*/ 504866 h 902431"/>
                    <a:gd name="connsiteX249" fmla="*/ 649446 w 770807"/>
                    <a:gd name="connsiteY249" fmla="*/ 504569 h 902431"/>
                    <a:gd name="connsiteX250" fmla="*/ 670803 w 770807"/>
                    <a:gd name="connsiteY250" fmla="*/ 513387 h 902431"/>
                    <a:gd name="connsiteX251" fmla="*/ 679621 w 770807"/>
                    <a:gd name="connsiteY251" fmla="*/ 534855 h 902431"/>
                    <a:gd name="connsiteX252" fmla="*/ 670803 w 770807"/>
                    <a:gd name="connsiteY252" fmla="*/ 556212 h 902431"/>
                    <a:gd name="connsiteX253" fmla="*/ 649446 w 770807"/>
                    <a:gd name="connsiteY253" fmla="*/ 565030 h 902431"/>
                    <a:gd name="connsiteX254" fmla="*/ 627978 w 770807"/>
                    <a:gd name="connsiteY254" fmla="*/ 556212 h 902431"/>
                    <a:gd name="connsiteX255" fmla="*/ 619160 w 770807"/>
                    <a:gd name="connsiteY255" fmla="*/ 534855 h 902431"/>
                    <a:gd name="connsiteX256" fmla="*/ 625969 w 770807"/>
                    <a:gd name="connsiteY256" fmla="*/ 515694 h 902431"/>
                    <a:gd name="connsiteX257" fmla="*/ 616034 w 770807"/>
                    <a:gd name="connsiteY257" fmla="*/ 498131 h 902431"/>
                    <a:gd name="connsiteX258" fmla="*/ 578641 w 770807"/>
                    <a:gd name="connsiteY258" fmla="*/ 498131 h 902431"/>
                    <a:gd name="connsiteX259" fmla="*/ 578641 w 770807"/>
                    <a:gd name="connsiteY259" fmla="*/ 508847 h 902431"/>
                    <a:gd name="connsiteX260" fmla="*/ 568409 w 770807"/>
                    <a:gd name="connsiteY260" fmla="*/ 533403 h 902431"/>
                    <a:gd name="connsiteX261" fmla="*/ 543853 w 770807"/>
                    <a:gd name="connsiteY261" fmla="*/ 543635 h 902431"/>
                    <a:gd name="connsiteX262" fmla="*/ 533137 w 770807"/>
                    <a:gd name="connsiteY262" fmla="*/ 543635 h 902431"/>
                    <a:gd name="connsiteX263" fmla="*/ 533137 w 770807"/>
                    <a:gd name="connsiteY263" fmla="*/ 581028 h 902431"/>
                    <a:gd name="connsiteX264" fmla="*/ 550699 w 770807"/>
                    <a:gd name="connsiteY264" fmla="*/ 590963 h 902431"/>
                    <a:gd name="connsiteX265" fmla="*/ 569861 w 770807"/>
                    <a:gd name="connsiteY265" fmla="*/ 584154 h 902431"/>
                    <a:gd name="connsiteX266" fmla="*/ 591329 w 770807"/>
                    <a:gd name="connsiteY266" fmla="*/ 592972 h 902431"/>
                    <a:gd name="connsiteX267" fmla="*/ 600147 w 770807"/>
                    <a:gd name="connsiteY267" fmla="*/ 614441 h 902431"/>
                    <a:gd name="connsiteX268" fmla="*/ 591329 w 770807"/>
                    <a:gd name="connsiteY268" fmla="*/ 635909 h 902431"/>
                    <a:gd name="connsiteX269" fmla="*/ 569861 w 770807"/>
                    <a:gd name="connsiteY269" fmla="*/ 644727 h 902431"/>
                    <a:gd name="connsiteX270" fmla="*/ 548392 w 770807"/>
                    <a:gd name="connsiteY270" fmla="*/ 635909 h 902431"/>
                    <a:gd name="connsiteX271" fmla="*/ 539574 w 770807"/>
                    <a:gd name="connsiteY271" fmla="*/ 614441 h 902431"/>
                    <a:gd name="connsiteX272" fmla="*/ 539872 w 770807"/>
                    <a:gd name="connsiteY272" fmla="*/ 610236 h 902431"/>
                    <a:gd name="connsiteX273" fmla="*/ 516729 w 770807"/>
                    <a:gd name="connsiteY273" fmla="*/ 597214 h 902431"/>
                    <a:gd name="connsiteX274" fmla="*/ 511111 w 770807"/>
                    <a:gd name="connsiteY274" fmla="*/ 587577 h 902431"/>
                    <a:gd name="connsiteX275" fmla="*/ 511111 w 770807"/>
                    <a:gd name="connsiteY275" fmla="*/ 543747 h 902431"/>
                    <a:gd name="connsiteX276" fmla="*/ 481122 w 770807"/>
                    <a:gd name="connsiteY276" fmla="*/ 543747 h 902431"/>
                    <a:gd name="connsiteX277" fmla="*/ 481122 w 770807"/>
                    <a:gd name="connsiteY277" fmla="*/ 585754 h 902431"/>
                    <a:gd name="connsiteX278" fmla="*/ 469997 w 770807"/>
                    <a:gd name="connsiteY278" fmla="*/ 596879 h 902431"/>
                    <a:gd name="connsiteX279" fmla="*/ 458872 w 770807"/>
                    <a:gd name="connsiteY279" fmla="*/ 585754 h 902431"/>
                    <a:gd name="connsiteX280" fmla="*/ 458872 w 770807"/>
                    <a:gd name="connsiteY280" fmla="*/ 543747 h 902431"/>
                    <a:gd name="connsiteX281" fmla="*/ 425199 w 770807"/>
                    <a:gd name="connsiteY281" fmla="*/ 543747 h 902431"/>
                    <a:gd name="connsiteX282" fmla="*/ 425199 w 770807"/>
                    <a:gd name="connsiteY282" fmla="*/ 596878 h 902431"/>
                    <a:gd name="connsiteX283" fmla="*/ 438519 w 770807"/>
                    <a:gd name="connsiteY283" fmla="*/ 605213 h 902431"/>
                    <a:gd name="connsiteX284" fmla="*/ 448639 w 770807"/>
                    <a:gd name="connsiteY284" fmla="*/ 629695 h 902431"/>
                    <a:gd name="connsiteX285" fmla="*/ 438519 w 770807"/>
                    <a:gd name="connsiteY285" fmla="*/ 654177 h 902431"/>
                    <a:gd name="connsiteX286" fmla="*/ 414037 w 770807"/>
                    <a:gd name="connsiteY286" fmla="*/ 664297 h 902431"/>
                    <a:gd name="connsiteX287" fmla="*/ 389555 w 770807"/>
                    <a:gd name="connsiteY287" fmla="*/ 654177 h 902431"/>
                    <a:gd name="connsiteX288" fmla="*/ 379434 w 770807"/>
                    <a:gd name="connsiteY288" fmla="*/ 629695 h 902431"/>
                    <a:gd name="connsiteX289" fmla="*/ 389555 w 770807"/>
                    <a:gd name="connsiteY289" fmla="*/ 605213 h 902431"/>
                    <a:gd name="connsiteX290" fmla="*/ 402874 w 770807"/>
                    <a:gd name="connsiteY290" fmla="*/ 596878 h 902431"/>
                    <a:gd name="connsiteX291" fmla="*/ 402874 w 770807"/>
                    <a:gd name="connsiteY291" fmla="*/ 543747 h 902431"/>
                    <a:gd name="connsiteX292" fmla="*/ 370988 w 770807"/>
                    <a:gd name="connsiteY292" fmla="*/ 543747 h 902431"/>
                    <a:gd name="connsiteX293" fmla="*/ 370988 w 770807"/>
                    <a:gd name="connsiteY293" fmla="*/ 585567 h 902431"/>
                    <a:gd name="connsiteX294" fmla="*/ 359862 w 770807"/>
                    <a:gd name="connsiteY294" fmla="*/ 596693 h 902431"/>
                    <a:gd name="connsiteX295" fmla="*/ 348737 w 770807"/>
                    <a:gd name="connsiteY295" fmla="*/ 585567 h 902431"/>
                    <a:gd name="connsiteX296" fmla="*/ 348737 w 770807"/>
                    <a:gd name="connsiteY296" fmla="*/ 543747 h 902431"/>
                    <a:gd name="connsiteX297" fmla="*/ 316850 w 770807"/>
                    <a:gd name="connsiteY297" fmla="*/ 543747 h 902431"/>
                    <a:gd name="connsiteX298" fmla="*/ 316850 w 770807"/>
                    <a:gd name="connsiteY298" fmla="*/ 587577 h 902431"/>
                    <a:gd name="connsiteX299" fmla="*/ 311232 w 770807"/>
                    <a:gd name="connsiteY299" fmla="*/ 597214 h 902431"/>
                    <a:gd name="connsiteX300" fmla="*/ 288089 w 770807"/>
                    <a:gd name="connsiteY300" fmla="*/ 610236 h 902431"/>
                    <a:gd name="connsiteX301" fmla="*/ 288387 w 770807"/>
                    <a:gd name="connsiteY301" fmla="*/ 614441 h 902431"/>
                    <a:gd name="connsiteX302" fmla="*/ 279569 w 770807"/>
                    <a:gd name="connsiteY302" fmla="*/ 635909 h 902431"/>
                    <a:gd name="connsiteX303" fmla="*/ 258100 w 770807"/>
                    <a:gd name="connsiteY303" fmla="*/ 644727 h 902431"/>
                    <a:gd name="connsiteX304" fmla="*/ 236632 w 770807"/>
                    <a:gd name="connsiteY304" fmla="*/ 635909 h 902431"/>
                    <a:gd name="connsiteX305" fmla="*/ 227814 w 770807"/>
                    <a:gd name="connsiteY305" fmla="*/ 614441 h 902431"/>
                    <a:gd name="connsiteX306" fmla="*/ 236632 w 770807"/>
                    <a:gd name="connsiteY306" fmla="*/ 593084 h 902431"/>
                    <a:gd name="connsiteX307" fmla="*/ 258100 w 770807"/>
                    <a:gd name="connsiteY307" fmla="*/ 584266 h 902431"/>
                    <a:gd name="connsiteX308" fmla="*/ 277262 w 770807"/>
                    <a:gd name="connsiteY308" fmla="*/ 591074 h 902431"/>
                    <a:gd name="connsiteX309" fmla="*/ 294824 w 770807"/>
                    <a:gd name="connsiteY309" fmla="*/ 581140 h 902431"/>
                    <a:gd name="connsiteX310" fmla="*/ 294824 w 770807"/>
                    <a:gd name="connsiteY310" fmla="*/ 543747 h 902431"/>
                    <a:gd name="connsiteX311" fmla="*/ 284108 w 770807"/>
                    <a:gd name="connsiteY311" fmla="*/ 543747 h 902431"/>
                    <a:gd name="connsiteX312" fmla="*/ 259552 w 770807"/>
                    <a:gd name="connsiteY312" fmla="*/ 533515 h 902431"/>
                    <a:gd name="connsiteX313" fmla="*/ 249320 w 770807"/>
                    <a:gd name="connsiteY313" fmla="*/ 508958 h 902431"/>
                    <a:gd name="connsiteX314" fmla="*/ 249320 w 770807"/>
                    <a:gd name="connsiteY314" fmla="*/ 498243 h 902431"/>
                    <a:gd name="connsiteX315" fmla="*/ 211927 w 770807"/>
                    <a:gd name="connsiteY315" fmla="*/ 498243 h 902431"/>
                    <a:gd name="connsiteX316" fmla="*/ 201993 w 770807"/>
                    <a:gd name="connsiteY316" fmla="*/ 515805 h 902431"/>
                    <a:gd name="connsiteX317" fmla="*/ 208801 w 770807"/>
                    <a:gd name="connsiteY317" fmla="*/ 534966 h 902431"/>
                    <a:gd name="connsiteX318" fmla="*/ 199983 w 770807"/>
                    <a:gd name="connsiteY318" fmla="*/ 556323 h 902431"/>
                    <a:gd name="connsiteX319" fmla="*/ 178626 w 770807"/>
                    <a:gd name="connsiteY319" fmla="*/ 565141 h 902431"/>
                    <a:gd name="connsiteX320" fmla="*/ 157158 w 770807"/>
                    <a:gd name="connsiteY320" fmla="*/ 556323 h 902431"/>
                    <a:gd name="connsiteX321" fmla="*/ 170403 w 770807"/>
                    <a:gd name="connsiteY321" fmla="*/ 534781 h 902431"/>
                    <a:gd name="connsiteX322" fmla="*/ 172822 w 770807"/>
                    <a:gd name="connsiteY322" fmla="*/ 540511 h 902431"/>
                    <a:gd name="connsiteX323" fmla="*/ 178552 w 770807"/>
                    <a:gd name="connsiteY323" fmla="*/ 542929 h 902431"/>
                    <a:gd name="connsiteX324" fmla="*/ 184282 w 770807"/>
                    <a:gd name="connsiteY324" fmla="*/ 540511 h 902431"/>
                    <a:gd name="connsiteX325" fmla="*/ 186700 w 770807"/>
                    <a:gd name="connsiteY325" fmla="*/ 534781 h 902431"/>
                    <a:gd name="connsiteX326" fmla="*/ 184282 w 770807"/>
                    <a:gd name="connsiteY326" fmla="*/ 529051 h 902431"/>
                    <a:gd name="connsiteX327" fmla="*/ 178552 w 770807"/>
                    <a:gd name="connsiteY327" fmla="*/ 526632 h 902431"/>
                    <a:gd name="connsiteX328" fmla="*/ 172822 w 770807"/>
                    <a:gd name="connsiteY328" fmla="*/ 529051 h 902431"/>
                    <a:gd name="connsiteX329" fmla="*/ 170403 w 770807"/>
                    <a:gd name="connsiteY329" fmla="*/ 534781 h 902431"/>
                    <a:gd name="connsiteX330" fmla="*/ 515313 w 770807"/>
                    <a:gd name="connsiteY330" fmla="*/ 277606 h 902431"/>
                    <a:gd name="connsiteX331" fmla="*/ 515313 w 770807"/>
                    <a:gd name="connsiteY331" fmla="*/ 480231 h 902431"/>
                    <a:gd name="connsiteX332" fmla="*/ 312688 w 770807"/>
                    <a:gd name="connsiteY332" fmla="*/ 480231 h 902431"/>
                    <a:gd name="connsiteX333" fmla="*/ 312688 w 770807"/>
                    <a:gd name="connsiteY333" fmla="*/ 277606 h 902431"/>
                    <a:gd name="connsiteX334" fmla="*/ 308964 w 770807"/>
                    <a:gd name="connsiteY334" fmla="*/ 255431 h 902431"/>
                    <a:gd name="connsiteX335" fmla="*/ 518999 w 770807"/>
                    <a:gd name="connsiteY335" fmla="*/ 255431 h 902431"/>
                    <a:gd name="connsiteX336" fmla="*/ 532022 w 770807"/>
                    <a:gd name="connsiteY336" fmla="*/ 260863 h 902431"/>
                    <a:gd name="connsiteX337" fmla="*/ 537454 w 770807"/>
                    <a:gd name="connsiteY337" fmla="*/ 273885 h 902431"/>
                    <a:gd name="connsiteX338" fmla="*/ 537454 w 770807"/>
                    <a:gd name="connsiteY338" fmla="*/ 483921 h 902431"/>
                    <a:gd name="connsiteX339" fmla="*/ 532022 w 770807"/>
                    <a:gd name="connsiteY339" fmla="*/ 496944 h 902431"/>
                    <a:gd name="connsiteX340" fmla="*/ 518999 w 770807"/>
                    <a:gd name="connsiteY340" fmla="*/ 502376 h 902431"/>
                    <a:gd name="connsiteX341" fmla="*/ 308964 w 770807"/>
                    <a:gd name="connsiteY341" fmla="*/ 502376 h 902431"/>
                    <a:gd name="connsiteX342" fmla="*/ 295941 w 770807"/>
                    <a:gd name="connsiteY342" fmla="*/ 496944 h 902431"/>
                    <a:gd name="connsiteX343" fmla="*/ 290509 w 770807"/>
                    <a:gd name="connsiteY343" fmla="*/ 483921 h 902431"/>
                    <a:gd name="connsiteX344" fmla="*/ 290509 w 770807"/>
                    <a:gd name="connsiteY344" fmla="*/ 273885 h 902431"/>
                    <a:gd name="connsiteX345" fmla="*/ 295941 w 770807"/>
                    <a:gd name="connsiteY345" fmla="*/ 260863 h 902431"/>
                    <a:gd name="connsiteX346" fmla="*/ 308964 w 770807"/>
                    <a:gd name="connsiteY346" fmla="*/ 255431 h 902431"/>
                    <a:gd name="connsiteX347" fmla="*/ 443619 w 770807"/>
                    <a:gd name="connsiteY347" fmla="*/ 349267 h 902431"/>
                    <a:gd name="connsiteX348" fmla="*/ 443619 w 770807"/>
                    <a:gd name="connsiteY348" fmla="*/ 408538 h 902431"/>
                    <a:gd name="connsiteX349" fmla="*/ 384347 w 770807"/>
                    <a:gd name="connsiteY349" fmla="*/ 408538 h 902431"/>
                    <a:gd name="connsiteX350" fmla="*/ 384347 w 770807"/>
                    <a:gd name="connsiteY350" fmla="*/ 349267 h 902431"/>
                    <a:gd name="connsiteX351" fmla="*/ 383864 w 770807"/>
                    <a:gd name="connsiteY351" fmla="*/ 327092 h 902431"/>
                    <a:gd name="connsiteX352" fmla="*/ 444214 w 770807"/>
                    <a:gd name="connsiteY352" fmla="*/ 327092 h 902431"/>
                    <a:gd name="connsiteX353" fmla="*/ 459543 w 770807"/>
                    <a:gd name="connsiteY353" fmla="*/ 333417 h 902431"/>
                    <a:gd name="connsiteX354" fmla="*/ 465869 w 770807"/>
                    <a:gd name="connsiteY354" fmla="*/ 348747 h 902431"/>
                    <a:gd name="connsiteX355" fmla="*/ 465869 w 770807"/>
                    <a:gd name="connsiteY355" fmla="*/ 409096 h 902431"/>
                    <a:gd name="connsiteX356" fmla="*/ 459543 w 770807"/>
                    <a:gd name="connsiteY356" fmla="*/ 424426 h 902431"/>
                    <a:gd name="connsiteX357" fmla="*/ 444214 w 770807"/>
                    <a:gd name="connsiteY357" fmla="*/ 430751 h 902431"/>
                    <a:gd name="connsiteX358" fmla="*/ 383864 w 770807"/>
                    <a:gd name="connsiteY358" fmla="*/ 430751 h 902431"/>
                    <a:gd name="connsiteX359" fmla="*/ 368535 w 770807"/>
                    <a:gd name="connsiteY359" fmla="*/ 424426 h 902431"/>
                    <a:gd name="connsiteX360" fmla="*/ 362210 w 770807"/>
                    <a:gd name="connsiteY360" fmla="*/ 409096 h 902431"/>
                    <a:gd name="connsiteX361" fmla="*/ 362210 w 770807"/>
                    <a:gd name="connsiteY361" fmla="*/ 348747 h 902431"/>
                    <a:gd name="connsiteX362" fmla="*/ 368535 w 770807"/>
                    <a:gd name="connsiteY362" fmla="*/ 333417 h 902431"/>
                    <a:gd name="connsiteX363" fmla="*/ 383864 w 770807"/>
                    <a:gd name="connsiteY363" fmla="*/ 327092 h 902431"/>
                    <a:gd name="connsiteX364" fmla="*/ 302567 w 770807"/>
                    <a:gd name="connsiteY364" fmla="*/ 776481 h 902431"/>
                    <a:gd name="connsiteX365" fmla="*/ 345689 w 770807"/>
                    <a:gd name="connsiteY365" fmla="*/ 739200 h 902431"/>
                    <a:gd name="connsiteX366" fmla="*/ 385798 w 770807"/>
                    <a:gd name="connsiteY366" fmla="*/ 699909 h 902431"/>
                    <a:gd name="connsiteX367" fmla="*/ 385389 w 770807"/>
                    <a:gd name="connsiteY367" fmla="*/ 684282 h 902431"/>
                    <a:gd name="connsiteX368" fmla="*/ 369762 w 770807"/>
                    <a:gd name="connsiteY368" fmla="*/ 684692 h 902431"/>
                    <a:gd name="connsiteX369" fmla="*/ 330768 w 770807"/>
                    <a:gd name="connsiteY369" fmla="*/ 722792 h 902431"/>
                    <a:gd name="connsiteX370" fmla="*/ 283739 w 770807"/>
                    <a:gd name="connsiteY370" fmla="*/ 763199 h 902431"/>
                    <a:gd name="connsiteX371" fmla="*/ 192507 w 770807"/>
                    <a:gd name="connsiteY371" fmla="*/ 807214 h 902431"/>
                    <a:gd name="connsiteX372" fmla="*/ 142464 w 770807"/>
                    <a:gd name="connsiteY372" fmla="*/ 812535 h 902431"/>
                    <a:gd name="connsiteX373" fmla="*/ 108866 w 770807"/>
                    <a:gd name="connsiteY373" fmla="*/ 793188 h 902431"/>
                    <a:gd name="connsiteX374" fmla="*/ 100532 w 770807"/>
                    <a:gd name="connsiteY374" fmla="*/ 775329 h 902431"/>
                    <a:gd name="connsiteX375" fmla="*/ 105146 w 770807"/>
                    <a:gd name="connsiteY375" fmla="*/ 760483 h 902431"/>
                    <a:gd name="connsiteX376" fmla="*/ 121777 w 770807"/>
                    <a:gd name="connsiteY376" fmla="*/ 720895 h 902431"/>
                    <a:gd name="connsiteX377" fmla="*/ 122484 w 770807"/>
                    <a:gd name="connsiteY377" fmla="*/ 719183 h 902431"/>
                    <a:gd name="connsiteX378" fmla="*/ 115378 w 770807"/>
                    <a:gd name="connsiteY378" fmla="*/ 705231 h 902431"/>
                    <a:gd name="connsiteX379" fmla="*/ 94505 w 770807"/>
                    <a:gd name="connsiteY379" fmla="*/ 697529 h 902431"/>
                    <a:gd name="connsiteX380" fmla="*/ 80887 w 770807"/>
                    <a:gd name="connsiteY380" fmla="*/ 691800 h 902431"/>
                    <a:gd name="connsiteX381" fmla="*/ 107565 w 770807"/>
                    <a:gd name="connsiteY381" fmla="*/ 654183 h 902431"/>
                    <a:gd name="connsiteX382" fmla="*/ 108978 w 770807"/>
                    <a:gd name="connsiteY382" fmla="*/ 641459 h 902431"/>
                    <a:gd name="connsiteX383" fmla="*/ 93947 w 770807"/>
                    <a:gd name="connsiteY383" fmla="*/ 637031 h 902431"/>
                    <a:gd name="connsiteX384" fmla="*/ 70581 w 770807"/>
                    <a:gd name="connsiteY384" fmla="*/ 641236 h 902431"/>
                    <a:gd name="connsiteX385" fmla="*/ 72776 w 770807"/>
                    <a:gd name="connsiteY385" fmla="*/ 595099 h 902431"/>
                    <a:gd name="connsiteX386" fmla="*/ 72776 w 770807"/>
                    <a:gd name="connsiteY386" fmla="*/ 594689 h 902431"/>
                    <a:gd name="connsiteX387" fmla="*/ 61838 w 770807"/>
                    <a:gd name="connsiteY387" fmla="*/ 583453 h 902431"/>
                    <a:gd name="connsiteX388" fmla="*/ 59047 w 770807"/>
                    <a:gd name="connsiteY388" fmla="*/ 583453 h 902431"/>
                    <a:gd name="connsiteX389" fmla="*/ 0 w 770807"/>
                    <a:gd name="connsiteY389" fmla="*/ 573444 h 902431"/>
                    <a:gd name="connsiteX390" fmla="*/ 17934 w 770807"/>
                    <a:gd name="connsiteY390" fmla="*/ 539548 h 902431"/>
                    <a:gd name="connsiteX391" fmla="*/ 79511 w 770807"/>
                    <a:gd name="connsiteY391" fmla="*/ 448725 h 902431"/>
                    <a:gd name="connsiteX392" fmla="*/ 81111 w 770807"/>
                    <a:gd name="connsiteY392" fmla="*/ 445302 h 902431"/>
                    <a:gd name="connsiteX393" fmla="*/ 74897 w 770807"/>
                    <a:gd name="connsiteY393" fmla="*/ 353066 h 902431"/>
                    <a:gd name="connsiteX394" fmla="*/ 65187 w 770807"/>
                    <a:gd name="connsiteY394" fmla="*/ 300827 h 902431"/>
                    <a:gd name="connsiteX395" fmla="*/ 108904 w 770807"/>
                    <a:gd name="connsiteY395" fmla="*/ 147122 h 902431"/>
                    <a:gd name="connsiteX396" fmla="*/ 235520 w 770807"/>
                    <a:gd name="connsiteY396" fmla="*/ 40528 h 902431"/>
                    <a:gd name="connsiteX397" fmla="*/ 405970 w 770807"/>
                    <a:gd name="connsiteY397" fmla="*/ 121 h 902431"/>
                    <a:gd name="connsiteX398" fmla="*/ 621626 w 770807"/>
                    <a:gd name="connsiteY398" fmla="*/ 59094 h 902431"/>
                    <a:gd name="connsiteX399" fmla="*/ 770301 w 770807"/>
                    <a:gd name="connsiteY399" fmla="*/ 336624 h 902431"/>
                    <a:gd name="connsiteX400" fmla="*/ 658716 w 770807"/>
                    <a:gd name="connsiteY400" fmla="*/ 655378 h 902431"/>
                    <a:gd name="connsiteX401" fmla="*/ 650084 w 770807"/>
                    <a:gd name="connsiteY401" fmla="*/ 674725 h 902431"/>
                    <a:gd name="connsiteX402" fmla="*/ 645061 w 770807"/>
                    <a:gd name="connsiteY402" fmla="*/ 695189 h 902431"/>
                    <a:gd name="connsiteX403" fmla="*/ 634643 w 770807"/>
                    <a:gd name="connsiteY403" fmla="*/ 798773 h 902431"/>
                    <a:gd name="connsiteX404" fmla="*/ 637656 w 770807"/>
                    <a:gd name="connsiteY404" fmla="*/ 892535 h 902431"/>
                    <a:gd name="connsiteX405" fmla="*/ 637470 w 770807"/>
                    <a:gd name="connsiteY405" fmla="*/ 895847 h 902431"/>
                    <a:gd name="connsiteX406" fmla="*/ 635759 w 770807"/>
                    <a:gd name="connsiteY406" fmla="*/ 898563 h 902431"/>
                    <a:gd name="connsiteX407" fmla="*/ 633266 w 770807"/>
                    <a:gd name="connsiteY407" fmla="*/ 900461 h 902431"/>
                    <a:gd name="connsiteX408" fmla="*/ 630066 w 770807"/>
                    <a:gd name="connsiteY408" fmla="*/ 901056 h 902431"/>
                    <a:gd name="connsiteX409" fmla="*/ 496307 w 770807"/>
                    <a:gd name="connsiteY409" fmla="*/ 901651 h 902431"/>
                    <a:gd name="connsiteX410" fmla="*/ 309712 w 770807"/>
                    <a:gd name="connsiteY410" fmla="*/ 899940 h 902431"/>
                    <a:gd name="connsiteX411" fmla="*/ 306810 w 770807"/>
                    <a:gd name="connsiteY411" fmla="*/ 899121 h 902431"/>
                    <a:gd name="connsiteX412" fmla="*/ 304503 w 770807"/>
                    <a:gd name="connsiteY412" fmla="*/ 897223 h 902431"/>
                    <a:gd name="connsiteX413" fmla="*/ 303014 w 770807"/>
                    <a:gd name="connsiteY413" fmla="*/ 894619 h 902431"/>
                    <a:gd name="connsiteX414" fmla="*/ 302828 w 770807"/>
                    <a:gd name="connsiteY414" fmla="*/ 891605 h 902431"/>
                    <a:gd name="connsiteX415" fmla="*/ 304317 w 770807"/>
                    <a:gd name="connsiteY415" fmla="*/ 878471 h 902431"/>
                    <a:gd name="connsiteX416" fmla="*/ 302419 w 770807"/>
                    <a:gd name="connsiteY416" fmla="*/ 776116 h 90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</a:cxnLst>
                  <a:rect l="l" t="t" r="r" b="b"/>
                  <a:pathLst>
                    <a:path w="770807" h="902431">
                      <a:moveTo>
                        <a:pt x="283992" y="521457"/>
                      </a:moveTo>
                      <a:lnTo>
                        <a:pt x="543881" y="521457"/>
                      </a:lnTo>
                      <a:cubicBezTo>
                        <a:pt x="547305" y="521457"/>
                        <a:pt x="550504" y="520043"/>
                        <a:pt x="552811" y="517736"/>
                      </a:cubicBezTo>
                      <a:cubicBezTo>
                        <a:pt x="555118" y="515430"/>
                        <a:pt x="556532" y="512304"/>
                        <a:pt x="556532" y="508807"/>
                      </a:cubicBezTo>
                      <a:lnTo>
                        <a:pt x="556532" y="248917"/>
                      </a:lnTo>
                      <a:cubicBezTo>
                        <a:pt x="556532" y="245494"/>
                        <a:pt x="555118" y="242294"/>
                        <a:pt x="552811" y="239987"/>
                      </a:cubicBezTo>
                      <a:cubicBezTo>
                        <a:pt x="550504" y="237681"/>
                        <a:pt x="547379" y="236267"/>
                        <a:pt x="543881" y="236267"/>
                      </a:cubicBezTo>
                      <a:lnTo>
                        <a:pt x="283992" y="236267"/>
                      </a:lnTo>
                      <a:cubicBezTo>
                        <a:pt x="280569" y="236267"/>
                        <a:pt x="277369" y="237681"/>
                        <a:pt x="275062" y="239987"/>
                      </a:cubicBezTo>
                      <a:cubicBezTo>
                        <a:pt x="272755" y="242294"/>
                        <a:pt x="271341" y="245420"/>
                        <a:pt x="271341" y="248917"/>
                      </a:cubicBezTo>
                      <a:lnTo>
                        <a:pt x="271341" y="508807"/>
                      </a:lnTo>
                      <a:cubicBezTo>
                        <a:pt x="271341" y="512230"/>
                        <a:pt x="272755" y="515430"/>
                        <a:pt x="275062" y="517736"/>
                      </a:cubicBezTo>
                      <a:cubicBezTo>
                        <a:pt x="277369" y="520043"/>
                        <a:pt x="280494" y="521457"/>
                        <a:pt x="283992" y="521457"/>
                      </a:cubicBezTo>
                      <a:close/>
                      <a:moveTo>
                        <a:pt x="422666" y="119588"/>
                      </a:moveTo>
                      <a:cubicBezTo>
                        <a:pt x="420471" y="117393"/>
                        <a:pt x="417346" y="115979"/>
                        <a:pt x="413960" y="115979"/>
                      </a:cubicBezTo>
                      <a:cubicBezTo>
                        <a:pt x="410537" y="115979"/>
                        <a:pt x="407449" y="117393"/>
                        <a:pt x="405253" y="119588"/>
                      </a:cubicBezTo>
                      <a:cubicBezTo>
                        <a:pt x="403058" y="121783"/>
                        <a:pt x="401644" y="124908"/>
                        <a:pt x="401644" y="128294"/>
                      </a:cubicBezTo>
                      <a:cubicBezTo>
                        <a:pt x="401644" y="131717"/>
                        <a:pt x="403058" y="134805"/>
                        <a:pt x="405253" y="137001"/>
                      </a:cubicBezTo>
                      <a:cubicBezTo>
                        <a:pt x="407449" y="139196"/>
                        <a:pt x="410574" y="140610"/>
                        <a:pt x="413960" y="140610"/>
                      </a:cubicBezTo>
                      <a:cubicBezTo>
                        <a:pt x="417383" y="140610"/>
                        <a:pt x="420471" y="139196"/>
                        <a:pt x="422666" y="137001"/>
                      </a:cubicBezTo>
                      <a:cubicBezTo>
                        <a:pt x="424862" y="134805"/>
                        <a:pt x="426275" y="131680"/>
                        <a:pt x="426275" y="128294"/>
                      </a:cubicBezTo>
                      <a:cubicBezTo>
                        <a:pt x="426275" y="124871"/>
                        <a:pt x="424862" y="121783"/>
                        <a:pt x="422666" y="119588"/>
                      </a:cubicBezTo>
                      <a:close/>
                      <a:moveTo>
                        <a:pt x="575476" y="137744"/>
                      </a:moveTo>
                      <a:cubicBezTo>
                        <a:pt x="573988" y="136256"/>
                        <a:pt x="571978" y="135326"/>
                        <a:pt x="569746" y="135326"/>
                      </a:cubicBezTo>
                      <a:cubicBezTo>
                        <a:pt x="567551" y="135326"/>
                        <a:pt x="565542" y="136219"/>
                        <a:pt x="564016" y="137744"/>
                      </a:cubicBezTo>
                      <a:cubicBezTo>
                        <a:pt x="562528" y="139233"/>
                        <a:pt x="561598" y="141242"/>
                        <a:pt x="561598" y="143474"/>
                      </a:cubicBezTo>
                      <a:cubicBezTo>
                        <a:pt x="561598" y="145670"/>
                        <a:pt x="562491" y="147679"/>
                        <a:pt x="564016" y="149204"/>
                      </a:cubicBezTo>
                      <a:cubicBezTo>
                        <a:pt x="565504" y="150692"/>
                        <a:pt x="567514" y="151623"/>
                        <a:pt x="569746" y="151623"/>
                      </a:cubicBezTo>
                      <a:cubicBezTo>
                        <a:pt x="571941" y="151623"/>
                        <a:pt x="573950" y="150730"/>
                        <a:pt x="575476" y="149204"/>
                      </a:cubicBezTo>
                      <a:cubicBezTo>
                        <a:pt x="576964" y="147716"/>
                        <a:pt x="577894" y="145707"/>
                        <a:pt x="577894" y="143474"/>
                      </a:cubicBezTo>
                      <a:cubicBezTo>
                        <a:pt x="577894" y="141279"/>
                        <a:pt x="577001" y="139270"/>
                        <a:pt x="575476" y="137744"/>
                      </a:cubicBezTo>
                      <a:close/>
                      <a:moveTo>
                        <a:pt x="258027" y="135326"/>
                      </a:moveTo>
                      <a:cubicBezTo>
                        <a:pt x="255831" y="135326"/>
                        <a:pt x="253822" y="136219"/>
                        <a:pt x="252297" y="137744"/>
                      </a:cubicBezTo>
                      <a:cubicBezTo>
                        <a:pt x="250809" y="139233"/>
                        <a:pt x="249878" y="141242"/>
                        <a:pt x="249878" y="143474"/>
                      </a:cubicBezTo>
                      <a:cubicBezTo>
                        <a:pt x="249878" y="145670"/>
                        <a:pt x="250771" y="147679"/>
                        <a:pt x="252297" y="149204"/>
                      </a:cubicBezTo>
                      <a:cubicBezTo>
                        <a:pt x="253785" y="150692"/>
                        <a:pt x="255794" y="151623"/>
                        <a:pt x="258027" y="151623"/>
                      </a:cubicBezTo>
                      <a:cubicBezTo>
                        <a:pt x="260222" y="151623"/>
                        <a:pt x="262231" y="150730"/>
                        <a:pt x="263756" y="149204"/>
                      </a:cubicBezTo>
                      <a:cubicBezTo>
                        <a:pt x="265245" y="147716"/>
                        <a:pt x="266175" y="145707"/>
                        <a:pt x="266175" y="143474"/>
                      </a:cubicBezTo>
                      <a:cubicBezTo>
                        <a:pt x="266175" y="141279"/>
                        <a:pt x="265282" y="139270"/>
                        <a:pt x="263756" y="137744"/>
                      </a:cubicBezTo>
                      <a:cubicBezTo>
                        <a:pt x="262268" y="136256"/>
                        <a:pt x="260259" y="135326"/>
                        <a:pt x="258027" y="135326"/>
                      </a:cubicBezTo>
                      <a:close/>
                      <a:moveTo>
                        <a:pt x="673221" y="387700"/>
                      </a:moveTo>
                      <a:cubicBezTo>
                        <a:pt x="675417" y="385505"/>
                        <a:pt x="676831" y="382380"/>
                        <a:pt x="676831" y="378994"/>
                      </a:cubicBezTo>
                      <a:cubicBezTo>
                        <a:pt x="676831" y="375571"/>
                        <a:pt x="675417" y="372483"/>
                        <a:pt x="673221" y="370288"/>
                      </a:cubicBezTo>
                      <a:cubicBezTo>
                        <a:pt x="671026" y="368092"/>
                        <a:pt x="667901" y="366678"/>
                        <a:pt x="664515" y="366678"/>
                      </a:cubicBezTo>
                      <a:cubicBezTo>
                        <a:pt x="661092" y="366678"/>
                        <a:pt x="658004" y="368092"/>
                        <a:pt x="655809" y="370288"/>
                      </a:cubicBezTo>
                      <a:cubicBezTo>
                        <a:pt x="653613" y="372483"/>
                        <a:pt x="652199" y="375608"/>
                        <a:pt x="652199" y="378994"/>
                      </a:cubicBezTo>
                      <a:cubicBezTo>
                        <a:pt x="652199" y="382417"/>
                        <a:pt x="653613" y="385505"/>
                        <a:pt x="655809" y="387700"/>
                      </a:cubicBezTo>
                      <a:cubicBezTo>
                        <a:pt x="658004" y="389896"/>
                        <a:pt x="661129" y="391309"/>
                        <a:pt x="664515" y="391309"/>
                      </a:cubicBezTo>
                      <a:cubicBezTo>
                        <a:pt x="667938" y="391309"/>
                        <a:pt x="671026" y="389896"/>
                        <a:pt x="673221" y="387700"/>
                      </a:cubicBezTo>
                      <a:close/>
                      <a:moveTo>
                        <a:pt x="655065" y="540510"/>
                      </a:moveTo>
                      <a:cubicBezTo>
                        <a:pt x="656553" y="539022"/>
                        <a:pt x="657483" y="537012"/>
                        <a:pt x="657483" y="534780"/>
                      </a:cubicBezTo>
                      <a:cubicBezTo>
                        <a:pt x="657483" y="532585"/>
                        <a:pt x="656590" y="530576"/>
                        <a:pt x="655065" y="529050"/>
                      </a:cubicBezTo>
                      <a:cubicBezTo>
                        <a:pt x="653577" y="527562"/>
                        <a:pt x="651567" y="526632"/>
                        <a:pt x="649335" y="526632"/>
                      </a:cubicBezTo>
                      <a:cubicBezTo>
                        <a:pt x="647140" y="526632"/>
                        <a:pt x="645131" y="527525"/>
                        <a:pt x="643605" y="529050"/>
                      </a:cubicBezTo>
                      <a:cubicBezTo>
                        <a:pt x="642117" y="530539"/>
                        <a:pt x="641187" y="532548"/>
                        <a:pt x="641187" y="534780"/>
                      </a:cubicBezTo>
                      <a:cubicBezTo>
                        <a:pt x="641187" y="536975"/>
                        <a:pt x="642080" y="538984"/>
                        <a:pt x="643605" y="540510"/>
                      </a:cubicBezTo>
                      <a:cubicBezTo>
                        <a:pt x="645093" y="541998"/>
                        <a:pt x="647103" y="542928"/>
                        <a:pt x="649335" y="542928"/>
                      </a:cubicBezTo>
                      <a:cubicBezTo>
                        <a:pt x="651530" y="542928"/>
                        <a:pt x="653539" y="542035"/>
                        <a:pt x="655065" y="540510"/>
                      </a:cubicBezTo>
                      <a:close/>
                      <a:moveTo>
                        <a:pt x="657483" y="223061"/>
                      </a:moveTo>
                      <a:cubicBezTo>
                        <a:pt x="657483" y="220865"/>
                        <a:pt x="656590" y="218856"/>
                        <a:pt x="655065" y="217331"/>
                      </a:cubicBezTo>
                      <a:cubicBezTo>
                        <a:pt x="653577" y="215843"/>
                        <a:pt x="651567" y="214912"/>
                        <a:pt x="649335" y="214912"/>
                      </a:cubicBezTo>
                      <a:cubicBezTo>
                        <a:pt x="647140" y="214912"/>
                        <a:pt x="645131" y="215805"/>
                        <a:pt x="643605" y="217331"/>
                      </a:cubicBezTo>
                      <a:cubicBezTo>
                        <a:pt x="642117" y="218819"/>
                        <a:pt x="641187" y="220828"/>
                        <a:pt x="641187" y="223061"/>
                      </a:cubicBezTo>
                      <a:cubicBezTo>
                        <a:pt x="641187" y="225256"/>
                        <a:pt x="642080" y="227265"/>
                        <a:pt x="643605" y="228791"/>
                      </a:cubicBezTo>
                      <a:cubicBezTo>
                        <a:pt x="645093" y="230279"/>
                        <a:pt x="647103" y="231209"/>
                        <a:pt x="649335" y="231209"/>
                      </a:cubicBezTo>
                      <a:cubicBezTo>
                        <a:pt x="651530" y="231209"/>
                        <a:pt x="653539" y="230316"/>
                        <a:pt x="655065" y="228791"/>
                      </a:cubicBezTo>
                      <a:cubicBezTo>
                        <a:pt x="656553" y="227302"/>
                        <a:pt x="657483" y="225293"/>
                        <a:pt x="657483" y="223061"/>
                      </a:cubicBezTo>
                      <a:close/>
                      <a:moveTo>
                        <a:pt x="405109" y="638255"/>
                      </a:moveTo>
                      <a:cubicBezTo>
                        <a:pt x="407304" y="640451"/>
                        <a:pt x="410430" y="641865"/>
                        <a:pt x="413815" y="641865"/>
                      </a:cubicBezTo>
                      <a:cubicBezTo>
                        <a:pt x="417238" y="641865"/>
                        <a:pt x="420327" y="640451"/>
                        <a:pt x="422522" y="638255"/>
                      </a:cubicBezTo>
                      <a:cubicBezTo>
                        <a:pt x="424717" y="636060"/>
                        <a:pt x="426131" y="632935"/>
                        <a:pt x="426131" y="629549"/>
                      </a:cubicBezTo>
                      <a:cubicBezTo>
                        <a:pt x="426131" y="626126"/>
                        <a:pt x="424717" y="623038"/>
                        <a:pt x="422522" y="620843"/>
                      </a:cubicBezTo>
                      <a:cubicBezTo>
                        <a:pt x="420327" y="618647"/>
                        <a:pt x="417201" y="617234"/>
                        <a:pt x="413815" y="617234"/>
                      </a:cubicBezTo>
                      <a:cubicBezTo>
                        <a:pt x="410392" y="617234"/>
                        <a:pt x="407304" y="618647"/>
                        <a:pt x="405109" y="620843"/>
                      </a:cubicBezTo>
                      <a:cubicBezTo>
                        <a:pt x="402914" y="623038"/>
                        <a:pt x="401500" y="626163"/>
                        <a:pt x="401500" y="629549"/>
                      </a:cubicBezTo>
                      <a:cubicBezTo>
                        <a:pt x="401500" y="632972"/>
                        <a:pt x="402914" y="636060"/>
                        <a:pt x="405109" y="638255"/>
                      </a:cubicBezTo>
                      <a:close/>
                      <a:moveTo>
                        <a:pt x="252299" y="620099"/>
                      </a:moveTo>
                      <a:cubicBezTo>
                        <a:pt x="253788" y="621587"/>
                        <a:pt x="255797" y="622517"/>
                        <a:pt x="258029" y="622517"/>
                      </a:cubicBezTo>
                      <a:cubicBezTo>
                        <a:pt x="260224" y="622517"/>
                        <a:pt x="262234" y="621624"/>
                        <a:pt x="263759" y="620099"/>
                      </a:cubicBezTo>
                      <a:cubicBezTo>
                        <a:pt x="265247" y="618611"/>
                        <a:pt x="266178" y="616601"/>
                        <a:pt x="266178" y="614369"/>
                      </a:cubicBezTo>
                      <a:cubicBezTo>
                        <a:pt x="266178" y="612174"/>
                        <a:pt x="265285" y="610165"/>
                        <a:pt x="263759" y="608639"/>
                      </a:cubicBezTo>
                      <a:cubicBezTo>
                        <a:pt x="262271" y="607151"/>
                        <a:pt x="260262" y="606221"/>
                        <a:pt x="258029" y="606221"/>
                      </a:cubicBezTo>
                      <a:cubicBezTo>
                        <a:pt x="255834" y="606221"/>
                        <a:pt x="253825" y="607114"/>
                        <a:pt x="252299" y="608639"/>
                      </a:cubicBezTo>
                      <a:cubicBezTo>
                        <a:pt x="250811" y="610127"/>
                        <a:pt x="249881" y="612137"/>
                        <a:pt x="249881" y="614369"/>
                      </a:cubicBezTo>
                      <a:cubicBezTo>
                        <a:pt x="249881" y="616564"/>
                        <a:pt x="250774" y="618573"/>
                        <a:pt x="252299" y="620099"/>
                      </a:cubicBezTo>
                      <a:close/>
                      <a:moveTo>
                        <a:pt x="569749" y="622517"/>
                      </a:moveTo>
                      <a:cubicBezTo>
                        <a:pt x="571944" y="622517"/>
                        <a:pt x="573953" y="621624"/>
                        <a:pt x="575478" y="620099"/>
                      </a:cubicBezTo>
                      <a:cubicBezTo>
                        <a:pt x="576967" y="618611"/>
                        <a:pt x="577897" y="616601"/>
                        <a:pt x="577897" y="614369"/>
                      </a:cubicBezTo>
                      <a:cubicBezTo>
                        <a:pt x="577897" y="612174"/>
                        <a:pt x="577004" y="610165"/>
                        <a:pt x="575478" y="608639"/>
                      </a:cubicBezTo>
                      <a:cubicBezTo>
                        <a:pt x="573990" y="607151"/>
                        <a:pt x="571981" y="606221"/>
                        <a:pt x="569749" y="606221"/>
                      </a:cubicBezTo>
                      <a:cubicBezTo>
                        <a:pt x="567553" y="606221"/>
                        <a:pt x="565544" y="607114"/>
                        <a:pt x="564019" y="608639"/>
                      </a:cubicBezTo>
                      <a:cubicBezTo>
                        <a:pt x="562530" y="610127"/>
                        <a:pt x="561600" y="612137"/>
                        <a:pt x="561600" y="614369"/>
                      </a:cubicBezTo>
                      <a:cubicBezTo>
                        <a:pt x="561600" y="616564"/>
                        <a:pt x="562493" y="618573"/>
                        <a:pt x="564019" y="620099"/>
                      </a:cubicBezTo>
                      <a:cubicBezTo>
                        <a:pt x="565507" y="621587"/>
                        <a:pt x="567516" y="622517"/>
                        <a:pt x="569749" y="622517"/>
                      </a:cubicBezTo>
                      <a:close/>
                      <a:moveTo>
                        <a:pt x="154554" y="370143"/>
                      </a:moveTo>
                      <a:cubicBezTo>
                        <a:pt x="152359" y="372338"/>
                        <a:pt x="150945" y="375464"/>
                        <a:pt x="150945" y="378849"/>
                      </a:cubicBezTo>
                      <a:cubicBezTo>
                        <a:pt x="150945" y="382273"/>
                        <a:pt x="152359" y="385361"/>
                        <a:pt x="154554" y="387556"/>
                      </a:cubicBezTo>
                      <a:cubicBezTo>
                        <a:pt x="156749" y="389751"/>
                        <a:pt x="159874" y="391165"/>
                        <a:pt x="163260" y="391165"/>
                      </a:cubicBezTo>
                      <a:cubicBezTo>
                        <a:pt x="166683" y="391165"/>
                        <a:pt x="169771" y="389751"/>
                        <a:pt x="171967" y="387556"/>
                      </a:cubicBezTo>
                      <a:cubicBezTo>
                        <a:pt x="174162" y="385361"/>
                        <a:pt x="175576" y="382235"/>
                        <a:pt x="175576" y="378849"/>
                      </a:cubicBezTo>
                      <a:cubicBezTo>
                        <a:pt x="175576" y="375426"/>
                        <a:pt x="174162" y="372338"/>
                        <a:pt x="171967" y="370143"/>
                      </a:cubicBezTo>
                      <a:cubicBezTo>
                        <a:pt x="169771" y="367948"/>
                        <a:pt x="166646" y="366534"/>
                        <a:pt x="163260" y="366534"/>
                      </a:cubicBezTo>
                      <a:cubicBezTo>
                        <a:pt x="159837" y="366534"/>
                        <a:pt x="156749" y="367948"/>
                        <a:pt x="154554" y="370143"/>
                      </a:cubicBezTo>
                      <a:close/>
                      <a:moveTo>
                        <a:pt x="172710" y="217333"/>
                      </a:moveTo>
                      <a:cubicBezTo>
                        <a:pt x="171222" y="218822"/>
                        <a:pt x="170292" y="220831"/>
                        <a:pt x="170292" y="223063"/>
                      </a:cubicBezTo>
                      <a:cubicBezTo>
                        <a:pt x="170292" y="225259"/>
                        <a:pt x="171185" y="227268"/>
                        <a:pt x="172710" y="228793"/>
                      </a:cubicBezTo>
                      <a:cubicBezTo>
                        <a:pt x="174199" y="230281"/>
                        <a:pt x="176208" y="231212"/>
                        <a:pt x="178440" y="231212"/>
                      </a:cubicBezTo>
                      <a:cubicBezTo>
                        <a:pt x="180635" y="231212"/>
                        <a:pt x="182645" y="230319"/>
                        <a:pt x="184170" y="228793"/>
                      </a:cubicBezTo>
                      <a:cubicBezTo>
                        <a:pt x="185658" y="227305"/>
                        <a:pt x="186589" y="225296"/>
                        <a:pt x="186589" y="223063"/>
                      </a:cubicBezTo>
                      <a:cubicBezTo>
                        <a:pt x="186589" y="220868"/>
                        <a:pt x="185696" y="218859"/>
                        <a:pt x="184170" y="217333"/>
                      </a:cubicBezTo>
                      <a:cubicBezTo>
                        <a:pt x="182682" y="215845"/>
                        <a:pt x="180673" y="214915"/>
                        <a:pt x="178440" y="214915"/>
                      </a:cubicBezTo>
                      <a:cubicBezTo>
                        <a:pt x="176245" y="214915"/>
                        <a:pt x="174236" y="215808"/>
                        <a:pt x="172710" y="217333"/>
                      </a:cubicBezTo>
                      <a:close/>
                      <a:moveTo>
                        <a:pt x="157084" y="556138"/>
                      </a:moveTo>
                      <a:cubicBezTo>
                        <a:pt x="151577" y="550631"/>
                        <a:pt x="148266" y="543115"/>
                        <a:pt x="148266" y="534781"/>
                      </a:cubicBezTo>
                      <a:cubicBezTo>
                        <a:pt x="148266" y="526446"/>
                        <a:pt x="151689" y="518856"/>
                        <a:pt x="157084" y="513312"/>
                      </a:cubicBezTo>
                      <a:cubicBezTo>
                        <a:pt x="162590" y="507806"/>
                        <a:pt x="170106" y="504494"/>
                        <a:pt x="178552" y="504494"/>
                      </a:cubicBezTo>
                      <a:cubicBezTo>
                        <a:pt x="179966" y="504494"/>
                        <a:pt x="181343" y="504606"/>
                        <a:pt x="182756" y="504792"/>
                      </a:cubicBezTo>
                      <a:lnTo>
                        <a:pt x="195779" y="481649"/>
                      </a:lnTo>
                      <a:cubicBezTo>
                        <a:pt x="197788" y="478040"/>
                        <a:pt x="201583" y="476031"/>
                        <a:pt x="205415" y="476031"/>
                      </a:cubicBezTo>
                      <a:lnTo>
                        <a:pt x="249246" y="476031"/>
                      </a:lnTo>
                      <a:lnTo>
                        <a:pt x="249246" y="446042"/>
                      </a:lnTo>
                      <a:lnTo>
                        <a:pt x="207239" y="446042"/>
                      </a:lnTo>
                      <a:cubicBezTo>
                        <a:pt x="201137" y="446042"/>
                        <a:pt x="196113" y="441019"/>
                        <a:pt x="196113" y="434917"/>
                      </a:cubicBezTo>
                      <a:cubicBezTo>
                        <a:pt x="196113" y="428815"/>
                        <a:pt x="201136" y="423792"/>
                        <a:pt x="207239" y="423792"/>
                      </a:cubicBezTo>
                      <a:lnTo>
                        <a:pt x="249246" y="423792"/>
                      </a:lnTo>
                      <a:lnTo>
                        <a:pt x="249246" y="390119"/>
                      </a:lnTo>
                      <a:lnTo>
                        <a:pt x="196114" y="390119"/>
                      </a:lnTo>
                      <a:cubicBezTo>
                        <a:pt x="194403" y="395217"/>
                        <a:pt x="191501" y="399756"/>
                        <a:pt x="187780" y="403439"/>
                      </a:cubicBezTo>
                      <a:cubicBezTo>
                        <a:pt x="181566" y="409652"/>
                        <a:pt x="172823" y="413559"/>
                        <a:pt x="163298" y="413559"/>
                      </a:cubicBezTo>
                      <a:cubicBezTo>
                        <a:pt x="153773" y="413559"/>
                        <a:pt x="145141" y="409652"/>
                        <a:pt x="138816" y="403439"/>
                      </a:cubicBezTo>
                      <a:cubicBezTo>
                        <a:pt x="132602" y="397225"/>
                        <a:pt x="128695" y="388482"/>
                        <a:pt x="128695" y="378957"/>
                      </a:cubicBezTo>
                      <a:cubicBezTo>
                        <a:pt x="128695" y="369432"/>
                        <a:pt x="132602" y="360800"/>
                        <a:pt x="138816" y="354475"/>
                      </a:cubicBezTo>
                      <a:cubicBezTo>
                        <a:pt x="145029" y="348261"/>
                        <a:pt x="153773" y="344354"/>
                        <a:pt x="163298" y="344354"/>
                      </a:cubicBezTo>
                      <a:cubicBezTo>
                        <a:pt x="172823" y="344354"/>
                        <a:pt x="181454" y="348261"/>
                        <a:pt x="187780" y="354475"/>
                      </a:cubicBezTo>
                      <a:cubicBezTo>
                        <a:pt x="191501" y="358195"/>
                        <a:pt x="194403" y="362697"/>
                        <a:pt x="196114" y="367794"/>
                      </a:cubicBezTo>
                      <a:lnTo>
                        <a:pt x="249246" y="367794"/>
                      </a:lnTo>
                      <a:lnTo>
                        <a:pt x="249246" y="335908"/>
                      </a:lnTo>
                      <a:lnTo>
                        <a:pt x="207425" y="335908"/>
                      </a:lnTo>
                      <a:cubicBezTo>
                        <a:pt x="201323" y="335908"/>
                        <a:pt x="196300" y="330885"/>
                        <a:pt x="196300" y="324782"/>
                      </a:cubicBezTo>
                      <a:cubicBezTo>
                        <a:pt x="196300" y="318680"/>
                        <a:pt x="201323" y="313657"/>
                        <a:pt x="207425" y="313657"/>
                      </a:cubicBezTo>
                      <a:lnTo>
                        <a:pt x="249246" y="313657"/>
                      </a:lnTo>
                      <a:lnTo>
                        <a:pt x="249246" y="281770"/>
                      </a:lnTo>
                      <a:lnTo>
                        <a:pt x="205415" y="281770"/>
                      </a:lnTo>
                      <a:cubicBezTo>
                        <a:pt x="201620" y="281770"/>
                        <a:pt x="197788" y="279649"/>
                        <a:pt x="195779" y="276040"/>
                      </a:cubicBezTo>
                      <a:lnTo>
                        <a:pt x="182756" y="252898"/>
                      </a:lnTo>
                      <a:cubicBezTo>
                        <a:pt x="181343" y="253084"/>
                        <a:pt x="179966" y="253195"/>
                        <a:pt x="178552" y="253195"/>
                      </a:cubicBezTo>
                      <a:cubicBezTo>
                        <a:pt x="170218" y="253195"/>
                        <a:pt x="162627" y="249772"/>
                        <a:pt x="157084" y="244377"/>
                      </a:cubicBezTo>
                      <a:cubicBezTo>
                        <a:pt x="151577" y="238871"/>
                        <a:pt x="148266" y="231355"/>
                        <a:pt x="148266" y="222909"/>
                      </a:cubicBezTo>
                      <a:cubicBezTo>
                        <a:pt x="148266" y="214500"/>
                        <a:pt x="151689" y="206984"/>
                        <a:pt x="157084" y="201440"/>
                      </a:cubicBezTo>
                      <a:cubicBezTo>
                        <a:pt x="162590" y="195934"/>
                        <a:pt x="170106" y="192622"/>
                        <a:pt x="178552" y="192622"/>
                      </a:cubicBezTo>
                      <a:cubicBezTo>
                        <a:pt x="186961" y="192622"/>
                        <a:pt x="194477" y="196045"/>
                        <a:pt x="199909" y="201440"/>
                      </a:cubicBezTo>
                      <a:cubicBezTo>
                        <a:pt x="205416" y="206947"/>
                        <a:pt x="208727" y="214463"/>
                        <a:pt x="208727" y="222909"/>
                      </a:cubicBezTo>
                      <a:cubicBezTo>
                        <a:pt x="208727" y="230127"/>
                        <a:pt x="206234" y="236861"/>
                        <a:pt x="201918" y="242070"/>
                      </a:cubicBezTo>
                      <a:lnTo>
                        <a:pt x="211853" y="259632"/>
                      </a:lnTo>
                      <a:lnTo>
                        <a:pt x="249246" y="259632"/>
                      </a:lnTo>
                      <a:lnTo>
                        <a:pt x="249246" y="248917"/>
                      </a:lnTo>
                      <a:cubicBezTo>
                        <a:pt x="249246" y="239280"/>
                        <a:pt x="253153" y="230685"/>
                        <a:pt x="259478" y="224360"/>
                      </a:cubicBezTo>
                      <a:cubicBezTo>
                        <a:pt x="265803" y="218035"/>
                        <a:pt x="274435" y="214129"/>
                        <a:pt x="284034" y="214129"/>
                      </a:cubicBezTo>
                      <a:lnTo>
                        <a:pt x="294750" y="214129"/>
                      </a:lnTo>
                      <a:lnTo>
                        <a:pt x="294750" y="176735"/>
                      </a:lnTo>
                      <a:lnTo>
                        <a:pt x="277188" y="166801"/>
                      </a:lnTo>
                      <a:cubicBezTo>
                        <a:pt x="271979" y="171005"/>
                        <a:pt x="265356" y="173610"/>
                        <a:pt x="258026" y="173610"/>
                      </a:cubicBezTo>
                      <a:cubicBezTo>
                        <a:pt x="249692" y="173610"/>
                        <a:pt x="242101" y="170187"/>
                        <a:pt x="236558" y="164792"/>
                      </a:cubicBezTo>
                      <a:cubicBezTo>
                        <a:pt x="231051" y="159285"/>
                        <a:pt x="227740" y="151769"/>
                        <a:pt x="227740" y="143323"/>
                      </a:cubicBezTo>
                      <a:cubicBezTo>
                        <a:pt x="227740" y="134914"/>
                        <a:pt x="231163" y="127398"/>
                        <a:pt x="236558" y="121855"/>
                      </a:cubicBezTo>
                      <a:cubicBezTo>
                        <a:pt x="242064" y="116348"/>
                        <a:pt x="249580" y="113037"/>
                        <a:pt x="258026" y="113037"/>
                      </a:cubicBezTo>
                      <a:cubicBezTo>
                        <a:pt x="266435" y="113037"/>
                        <a:pt x="273951" y="116460"/>
                        <a:pt x="279495" y="121855"/>
                      </a:cubicBezTo>
                      <a:cubicBezTo>
                        <a:pt x="285001" y="127362"/>
                        <a:pt x="288313" y="134877"/>
                        <a:pt x="288313" y="143323"/>
                      </a:cubicBezTo>
                      <a:cubicBezTo>
                        <a:pt x="288313" y="144737"/>
                        <a:pt x="288313" y="146114"/>
                        <a:pt x="288015" y="147528"/>
                      </a:cubicBezTo>
                      <a:lnTo>
                        <a:pt x="311158" y="160550"/>
                      </a:lnTo>
                      <a:cubicBezTo>
                        <a:pt x="314767" y="162559"/>
                        <a:pt x="316776" y="166355"/>
                        <a:pt x="316776" y="170187"/>
                      </a:cubicBezTo>
                      <a:lnTo>
                        <a:pt x="316776" y="214017"/>
                      </a:lnTo>
                      <a:lnTo>
                        <a:pt x="346839" y="214017"/>
                      </a:lnTo>
                      <a:lnTo>
                        <a:pt x="346839" y="172010"/>
                      </a:lnTo>
                      <a:cubicBezTo>
                        <a:pt x="346839" y="165908"/>
                        <a:pt x="351862" y="160885"/>
                        <a:pt x="357964" y="160885"/>
                      </a:cubicBezTo>
                      <a:cubicBezTo>
                        <a:pt x="364066" y="160885"/>
                        <a:pt x="369089" y="165907"/>
                        <a:pt x="369089" y="172010"/>
                      </a:cubicBezTo>
                      <a:lnTo>
                        <a:pt x="369089" y="214017"/>
                      </a:lnTo>
                      <a:lnTo>
                        <a:pt x="402762" y="214017"/>
                      </a:lnTo>
                      <a:lnTo>
                        <a:pt x="402762" y="160885"/>
                      </a:lnTo>
                      <a:cubicBezTo>
                        <a:pt x="397665" y="159174"/>
                        <a:pt x="393126" y="156272"/>
                        <a:pt x="389442" y="152551"/>
                      </a:cubicBezTo>
                      <a:cubicBezTo>
                        <a:pt x="383229" y="146338"/>
                        <a:pt x="379322" y="137594"/>
                        <a:pt x="379322" y="128069"/>
                      </a:cubicBezTo>
                      <a:cubicBezTo>
                        <a:pt x="379322" y="118544"/>
                        <a:pt x="383229" y="109912"/>
                        <a:pt x="389442" y="103587"/>
                      </a:cubicBezTo>
                      <a:cubicBezTo>
                        <a:pt x="395656" y="97373"/>
                        <a:pt x="404399" y="93467"/>
                        <a:pt x="413924" y="93467"/>
                      </a:cubicBezTo>
                      <a:cubicBezTo>
                        <a:pt x="423449" y="93467"/>
                        <a:pt x="432081" y="97373"/>
                        <a:pt x="438407" y="103587"/>
                      </a:cubicBezTo>
                      <a:cubicBezTo>
                        <a:pt x="444620" y="109800"/>
                        <a:pt x="448527" y="118544"/>
                        <a:pt x="448527" y="128069"/>
                      </a:cubicBezTo>
                      <a:cubicBezTo>
                        <a:pt x="448527" y="137594"/>
                        <a:pt x="444620" y="146226"/>
                        <a:pt x="438407" y="152551"/>
                      </a:cubicBezTo>
                      <a:cubicBezTo>
                        <a:pt x="434686" y="156272"/>
                        <a:pt x="430184" y="159174"/>
                        <a:pt x="425087" y="160885"/>
                      </a:cubicBezTo>
                      <a:lnTo>
                        <a:pt x="425087" y="214017"/>
                      </a:lnTo>
                      <a:lnTo>
                        <a:pt x="456974" y="214017"/>
                      </a:lnTo>
                      <a:lnTo>
                        <a:pt x="456974" y="172196"/>
                      </a:lnTo>
                      <a:cubicBezTo>
                        <a:pt x="456974" y="166095"/>
                        <a:pt x="461997" y="161071"/>
                        <a:pt x="468099" y="161071"/>
                      </a:cubicBezTo>
                      <a:cubicBezTo>
                        <a:pt x="474201" y="161071"/>
                        <a:pt x="479224" y="166094"/>
                        <a:pt x="479224" y="172196"/>
                      </a:cubicBezTo>
                      <a:lnTo>
                        <a:pt x="479224" y="214017"/>
                      </a:lnTo>
                      <a:lnTo>
                        <a:pt x="511111" y="214017"/>
                      </a:lnTo>
                      <a:lnTo>
                        <a:pt x="511111" y="170187"/>
                      </a:lnTo>
                      <a:cubicBezTo>
                        <a:pt x="511111" y="166392"/>
                        <a:pt x="513120" y="162559"/>
                        <a:pt x="516729" y="160550"/>
                      </a:cubicBezTo>
                      <a:lnTo>
                        <a:pt x="539872" y="147528"/>
                      </a:lnTo>
                      <a:cubicBezTo>
                        <a:pt x="539686" y="146114"/>
                        <a:pt x="539574" y="144737"/>
                        <a:pt x="539574" y="143323"/>
                      </a:cubicBezTo>
                      <a:cubicBezTo>
                        <a:pt x="539574" y="134989"/>
                        <a:pt x="542997" y="127398"/>
                        <a:pt x="548392" y="121855"/>
                      </a:cubicBezTo>
                      <a:cubicBezTo>
                        <a:pt x="553899" y="116348"/>
                        <a:pt x="561415" y="113037"/>
                        <a:pt x="569861" y="113037"/>
                      </a:cubicBezTo>
                      <a:cubicBezTo>
                        <a:pt x="578270" y="113037"/>
                        <a:pt x="585786" y="116460"/>
                        <a:pt x="591329" y="121855"/>
                      </a:cubicBezTo>
                      <a:cubicBezTo>
                        <a:pt x="596836" y="127362"/>
                        <a:pt x="600147" y="134877"/>
                        <a:pt x="600147" y="143323"/>
                      </a:cubicBezTo>
                      <a:cubicBezTo>
                        <a:pt x="600147" y="151732"/>
                        <a:pt x="596724" y="159248"/>
                        <a:pt x="591329" y="164792"/>
                      </a:cubicBezTo>
                      <a:cubicBezTo>
                        <a:pt x="585823" y="170298"/>
                        <a:pt x="578307" y="173610"/>
                        <a:pt x="569861" y="173610"/>
                      </a:cubicBezTo>
                      <a:cubicBezTo>
                        <a:pt x="562643" y="173610"/>
                        <a:pt x="555909" y="171117"/>
                        <a:pt x="550699" y="166801"/>
                      </a:cubicBezTo>
                      <a:lnTo>
                        <a:pt x="533137" y="176735"/>
                      </a:lnTo>
                      <a:lnTo>
                        <a:pt x="533137" y="214129"/>
                      </a:lnTo>
                      <a:lnTo>
                        <a:pt x="543853" y="214129"/>
                      </a:lnTo>
                      <a:cubicBezTo>
                        <a:pt x="553489" y="214129"/>
                        <a:pt x="562085" y="218035"/>
                        <a:pt x="568409" y="224360"/>
                      </a:cubicBezTo>
                      <a:cubicBezTo>
                        <a:pt x="574734" y="230686"/>
                        <a:pt x="578641" y="239318"/>
                        <a:pt x="578641" y="248917"/>
                      </a:cubicBezTo>
                      <a:lnTo>
                        <a:pt x="578641" y="259632"/>
                      </a:lnTo>
                      <a:lnTo>
                        <a:pt x="616034" y="259632"/>
                      </a:lnTo>
                      <a:lnTo>
                        <a:pt x="625969" y="242070"/>
                      </a:lnTo>
                      <a:cubicBezTo>
                        <a:pt x="621764" y="236861"/>
                        <a:pt x="619160" y="230238"/>
                        <a:pt x="619160" y="222909"/>
                      </a:cubicBezTo>
                      <a:cubicBezTo>
                        <a:pt x="619160" y="214574"/>
                        <a:pt x="622583" y="206984"/>
                        <a:pt x="627978" y="201440"/>
                      </a:cubicBezTo>
                      <a:cubicBezTo>
                        <a:pt x="633485" y="195934"/>
                        <a:pt x="641001" y="192622"/>
                        <a:pt x="649446" y="192622"/>
                      </a:cubicBezTo>
                      <a:cubicBezTo>
                        <a:pt x="657855" y="192622"/>
                        <a:pt x="665371" y="196045"/>
                        <a:pt x="670803" y="201440"/>
                      </a:cubicBezTo>
                      <a:cubicBezTo>
                        <a:pt x="676310" y="206947"/>
                        <a:pt x="679621" y="214463"/>
                        <a:pt x="679621" y="222909"/>
                      </a:cubicBezTo>
                      <a:cubicBezTo>
                        <a:pt x="679621" y="231318"/>
                        <a:pt x="676198" y="238834"/>
                        <a:pt x="670803" y="244377"/>
                      </a:cubicBezTo>
                      <a:cubicBezTo>
                        <a:pt x="665297" y="249884"/>
                        <a:pt x="657781" y="253195"/>
                        <a:pt x="649446" y="253195"/>
                      </a:cubicBezTo>
                      <a:cubicBezTo>
                        <a:pt x="648032" y="253195"/>
                        <a:pt x="646656" y="253195"/>
                        <a:pt x="645242" y="252898"/>
                      </a:cubicBezTo>
                      <a:lnTo>
                        <a:pt x="632219" y="276040"/>
                      </a:lnTo>
                      <a:cubicBezTo>
                        <a:pt x="630210" y="279650"/>
                        <a:pt x="626415" y="281659"/>
                        <a:pt x="622583" y="281659"/>
                      </a:cubicBezTo>
                      <a:lnTo>
                        <a:pt x="578753" y="281659"/>
                      </a:lnTo>
                      <a:lnTo>
                        <a:pt x="578753" y="311722"/>
                      </a:lnTo>
                      <a:lnTo>
                        <a:pt x="620760" y="311722"/>
                      </a:lnTo>
                      <a:cubicBezTo>
                        <a:pt x="626862" y="311722"/>
                        <a:pt x="631885" y="316744"/>
                        <a:pt x="631885" y="322847"/>
                      </a:cubicBezTo>
                      <a:cubicBezTo>
                        <a:pt x="631885" y="328949"/>
                        <a:pt x="626862" y="333972"/>
                        <a:pt x="620760" y="333972"/>
                      </a:cubicBezTo>
                      <a:lnTo>
                        <a:pt x="578753" y="333972"/>
                      </a:lnTo>
                      <a:lnTo>
                        <a:pt x="578753" y="367645"/>
                      </a:lnTo>
                      <a:lnTo>
                        <a:pt x="631884" y="367645"/>
                      </a:lnTo>
                      <a:cubicBezTo>
                        <a:pt x="633596" y="362547"/>
                        <a:pt x="636498" y="358008"/>
                        <a:pt x="640218" y="354325"/>
                      </a:cubicBezTo>
                      <a:cubicBezTo>
                        <a:pt x="646432" y="348111"/>
                        <a:pt x="655176" y="344205"/>
                        <a:pt x="664701" y="344205"/>
                      </a:cubicBezTo>
                      <a:cubicBezTo>
                        <a:pt x="674226" y="344205"/>
                        <a:pt x="682857" y="348111"/>
                        <a:pt x="689183" y="354325"/>
                      </a:cubicBezTo>
                      <a:cubicBezTo>
                        <a:pt x="695396" y="360538"/>
                        <a:pt x="699303" y="369282"/>
                        <a:pt x="699303" y="378807"/>
                      </a:cubicBezTo>
                      <a:cubicBezTo>
                        <a:pt x="699303" y="388332"/>
                        <a:pt x="695396" y="396964"/>
                        <a:pt x="689183" y="403289"/>
                      </a:cubicBezTo>
                      <a:cubicBezTo>
                        <a:pt x="682969" y="409503"/>
                        <a:pt x="674226" y="413409"/>
                        <a:pt x="664701" y="413409"/>
                      </a:cubicBezTo>
                      <a:cubicBezTo>
                        <a:pt x="655176" y="413409"/>
                        <a:pt x="646544" y="409503"/>
                        <a:pt x="640218" y="403289"/>
                      </a:cubicBezTo>
                      <a:cubicBezTo>
                        <a:pt x="636498" y="399568"/>
                        <a:pt x="633596" y="395066"/>
                        <a:pt x="631884" y="389969"/>
                      </a:cubicBezTo>
                      <a:lnTo>
                        <a:pt x="578753" y="389969"/>
                      </a:lnTo>
                      <a:lnTo>
                        <a:pt x="578753" y="421856"/>
                      </a:lnTo>
                      <a:lnTo>
                        <a:pt x="620573" y="421856"/>
                      </a:lnTo>
                      <a:cubicBezTo>
                        <a:pt x="626675" y="421856"/>
                        <a:pt x="631698" y="426879"/>
                        <a:pt x="631698" y="432981"/>
                      </a:cubicBezTo>
                      <a:cubicBezTo>
                        <a:pt x="631698" y="439084"/>
                        <a:pt x="626675" y="444107"/>
                        <a:pt x="620573" y="444107"/>
                      </a:cubicBezTo>
                      <a:lnTo>
                        <a:pt x="578753" y="444107"/>
                      </a:lnTo>
                      <a:lnTo>
                        <a:pt x="578753" y="475993"/>
                      </a:lnTo>
                      <a:lnTo>
                        <a:pt x="622583" y="475993"/>
                      </a:lnTo>
                      <a:cubicBezTo>
                        <a:pt x="626378" y="475993"/>
                        <a:pt x="630210" y="478114"/>
                        <a:pt x="632219" y="481723"/>
                      </a:cubicBezTo>
                      <a:lnTo>
                        <a:pt x="645242" y="504866"/>
                      </a:lnTo>
                      <a:cubicBezTo>
                        <a:pt x="646656" y="504680"/>
                        <a:pt x="648032" y="504569"/>
                        <a:pt x="649446" y="504569"/>
                      </a:cubicBezTo>
                      <a:cubicBezTo>
                        <a:pt x="657781" y="504569"/>
                        <a:pt x="665371" y="507992"/>
                        <a:pt x="670803" y="513387"/>
                      </a:cubicBezTo>
                      <a:cubicBezTo>
                        <a:pt x="676310" y="518893"/>
                        <a:pt x="679621" y="526409"/>
                        <a:pt x="679621" y="534855"/>
                      </a:cubicBezTo>
                      <a:cubicBezTo>
                        <a:pt x="679621" y="543264"/>
                        <a:pt x="676198" y="550780"/>
                        <a:pt x="670803" y="556212"/>
                      </a:cubicBezTo>
                      <a:cubicBezTo>
                        <a:pt x="665297" y="561719"/>
                        <a:pt x="657781" y="565030"/>
                        <a:pt x="649446" y="565030"/>
                      </a:cubicBezTo>
                      <a:cubicBezTo>
                        <a:pt x="641112" y="565030"/>
                        <a:pt x="633522" y="561607"/>
                        <a:pt x="627978" y="556212"/>
                      </a:cubicBezTo>
                      <a:cubicBezTo>
                        <a:pt x="622471" y="550705"/>
                        <a:pt x="619160" y="543189"/>
                        <a:pt x="619160" y="534855"/>
                      </a:cubicBezTo>
                      <a:cubicBezTo>
                        <a:pt x="619160" y="527637"/>
                        <a:pt x="621653" y="520903"/>
                        <a:pt x="625969" y="515694"/>
                      </a:cubicBezTo>
                      <a:lnTo>
                        <a:pt x="616034" y="498131"/>
                      </a:lnTo>
                      <a:lnTo>
                        <a:pt x="578641" y="498131"/>
                      </a:lnTo>
                      <a:lnTo>
                        <a:pt x="578641" y="508847"/>
                      </a:lnTo>
                      <a:cubicBezTo>
                        <a:pt x="578641" y="518483"/>
                        <a:pt x="574734" y="527079"/>
                        <a:pt x="568409" y="533403"/>
                      </a:cubicBezTo>
                      <a:cubicBezTo>
                        <a:pt x="562084" y="539729"/>
                        <a:pt x="553452" y="543635"/>
                        <a:pt x="543853" y="543635"/>
                      </a:cubicBezTo>
                      <a:lnTo>
                        <a:pt x="533137" y="543635"/>
                      </a:lnTo>
                      <a:lnTo>
                        <a:pt x="533137" y="581028"/>
                      </a:lnTo>
                      <a:lnTo>
                        <a:pt x="550699" y="590963"/>
                      </a:lnTo>
                      <a:cubicBezTo>
                        <a:pt x="555908" y="586759"/>
                        <a:pt x="562531" y="584154"/>
                        <a:pt x="569861" y="584154"/>
                      </a:cubicBezTo>
                      <a:cubicBezTo>
                        <a:pt x="578195" y="584154"/>
                        <a:pt x="585786" y="587577"/>
                        <a:pt x="591329" y="592972"/>
                      </a:cubicBezTo>
                      <a:cubicBezTo>
                        <a:pt x="596836" y="598479"/>
                        <a:pt x="600147" y="605995"/>
                        <a:pt x="600147" y="614441"/>
                      </a:cubicBezTo>
                      <a:cubicBezTo>
                        <a:pt x="600147" y="622849"/>
                        <a:pt x="596724" y="630365"/>
                        <a:pt x="591329" y="635909"/>
                      </a:cubicBezTo>
                      <a:cubicBezTo>
                        <a:pt x="585823" y="641416"/>
                        <a:pt x="578307" y="644727"/>
                        <a:pt x="569861" y="644727"/>
                      </a:cubicBezTo>
                      <a:cubicBezTo>
                        <a:pt x="561452" y="644727"/>
                        <a:pt x="553936" y="641304"/>
                        <a:pt x="548392" y="635909"/>
                      </a:cubicBezTo>
                      <a:cubicBezTo>
                        <a:pt x="542886" y="630402"/>
                        <a:pt x="539574" y="622886"/>
                        <a:pt x="539574" y="614441"/>
                      </a:cubicBezTo>
                      <a:cubicBezTo>
                        <a:pt x="539574" y="613027"/>
                        <a:pt x="539574" y="611650"/>
                        <a:pt x="539872" y="610236"/>
                      </a:cubicBezTo>
                      <a:lnTo>
                        <a:pt x="516729" y="597214"/>
                      </a:lnTo>
                      <a:cubicBezTo>
                        <a:pt x="513120" y="595204"/>
                        <a:pt x="511111" y="591409"/>
                        <a:pt x="511111" y="587577"/>
                      </a:cubicBezTo>
                      <a:lnTo>
                        <a:pt x="511111" y="543747"/>
                      </a:lnTo>
                      <a:lnTo>
                        <a:pt x="481122" y="543747"/>
                      </a:lnTo>
                      <a:lnTo>
                        <a:pt x="481122" y="585754"/>
                      </a:lnTo>
                      <a:cubicBezTo>
                        <a:pt x="481122" y="591856"/>
                        <a:pt x="476099" y="596879"/>
                        <a:pt x="469997" y="596879"/>
                      </a:cubicBezTo>
                      <a:cubicBezTo>
                        <a:pt x="463895" y="596879"/>
                        <a:pt x="458872" y="591856"/>
                        <a:pt x="458872" y="585754"/>
                      </a:cubicBezTo>
                      <a:lnTo>
                        <a:pt x="458872" y="543747"/>
                      </a:lnTo>
                      <a:lnTo>
                        <a:pt x="425199" y="543747"/>
                      </a:lnTo>
                      <a:lnTo>
                        <a:pt x="425199" y="596878"/>
                      </a:lnTo>
                      <a:cubicBezTo>
                        <a:pt x="430297" y="598590"/>
                        <a:pt x="434836" y="601492"/>
                        <a:pt x="438519" y="605213"/>
                      </a:cubicBezTo>
                      <a:cubicBezTo>
                        <a:pt x="444732" y="611426"/>
                        <a:pt x="448639" y="620170"/>
                        <a:pt x="448639" y="629695"/>
                      </a:cubicBezTo>
                      <a:cubicBezTo>
                        <a:pt x="448639" y="639220"/>
                        <a:pt x="444732" y="647851"/>
                        <a:pt x="438519" y="654177"/>
                      </a:cubicBezTo>
                      <a:cubicBezTo>
                        <a:pt x="432305" y="660390"/>
                        <a:pt x="423562" y="664297"/>
                        <a:pt x="414037" y="664297"/>
                      </a:cubicBezTo>
                      <a:cubicBezTo>
                        <a:pt x="404512" y="664297"/>
                        <a:pt x="395880" y="660390"/>
                        <a:pt x="389555" y="654177"/>
                      </a:cubicBezTo>
                      <a:cubicBezTo>
                        <a:pt x="383341" y="647963"/>
                        <a:pt x="379434" y="639220"/>
                        <a:pt x="379434" y="629695"/>
                      </a:cubicBezTo>
                      <a:cubicBezTo>
                        <a:pt x="379434" y="620170"/>
                        <a:pt x="383341" y="611538"/>
                        <a:pt x="389555" y="605213"/>
                      </a:cubicBezTo>
                      <a:cubicBezTo>
                        <a:pt x="393275" y="601492"/>
                        <a:pt x="397777" y="598590"/>
                        <a:pt x="402874" y="596878"/>
                      </a:cubicBezTo>
                      <a:lnTo>
                        <a:pt x="402874" y="543747"/>
                      </a:lnTo>
                      <a:lnTo>
                        <a:pt x="370988" y="543747"/>
                      </a:lnTo>
                      <a:lnTo>
                        <a:pt x="370988" y="585567"/>
                      </a:lnTo>
                      <a:cubicBezTo>
                        <a:pt x="370988" y="591669"/>
                        <a:pt x="365965" y="596693"/>
                        <a:pt x="359862" y="596693"/>
                      </a:cubicBezTo>
                      <a:cubicBezTo>
                        <a:pt x="353760" y="596693"/>
                        <a:pt x="348737" y="591670"/>
                        <a:pt x="348737" y="585567"/>
                      </a:cubicBezTo>
                      <a:lnTo>
                        <a:pt x="348737" y="543747"/>
                      </a:lnTo>
                      <a:lnTo>
                        <a:pt x="316850" y="543747"/>
                      </a:lnTo>
                      <a:lnTo>
                        <a:pt x="316850" y="587577"/>
                      </a:lnTo>
                      <a:cubicBezTo>
                        <a:pt x="316850" y="591372"/>
                        <a:pt x="314841" y="595205"/>
                        <a:pt x="311232" y="597214"/>
                      </a:cubicBezTo>
                      <a:lnTo>
                        <a:pt x="288089" y="610236"/>
                      </a:lnTo>
                      <a:cubicBezTo>
                        <a:pt x="288275" y="611650"/>
                        <a:pt x="288387" y="613027"/>
                        <a:pt x="288387" y="614441"/>
                      </a:cubicBezTo>
                      <a:cubicBezTo>
                        <a:pt x="288387" y="622775"/>
                        <a:pt x="284964" y="630365"/>
                        <a:pt x="279569" y="635909"/>
                      </a:cubicBezTo>
                      <a:cubicBezTo>
                        <a:pt x="274062" y="641416"/>
                        <a:pt x="266546" y="644727"/>
                        <a:pt x="258100" y="644727"/>
                      </a:cubicBezTo>
                      <a:cubicBezTo>
                        <a:pt x="249692" y="644727"/>
                        <a:pt x="242176" y="641304"/>
                        <a:pt x="236632" y="635909"/>
                      </a:cubicBezTo>
                      <a:cubicBezTo>
                        <a:pt x="231125" y="630402"/>
                        <a:pt x="227814" y="622886"/>
                        <a:pt x="227814" y="614441"/>
                      </a:cubicBezTo>
                      <a:cubicBezTo>
                        <a:pt x="227814" y="606032"/>
                        <a:pt x="231237" y="598516"/>
                        <a:pt x="236632" y="593084"/>
                      </a:cubicBezTo>
                      <a:cubicBezTo>
                        <a:pt x="242139" y="587577"/>
                        <a:pt x="249655" y="584266"/>
                        <a:pt x="258100" y="584266"/>
                      </a:cubicBezTo>
                      <a:cubicBezTo>
                        <a:pt x="265319" y="584266"/>
                        <a:pt x="272053" y="586758"/>
                        <a:pt x="277262" y="591074"/>
                      </a:cubicBezTo>
                      <a:lnTo>
                        <a:pt x="294824" y="581140"/>
                      </a:lnTo>
                      <a:lnTo>
                        <a:pt x="294824" y="543747"/>
                      </a:lnTo>
                      <a:lnTo>
                        <a:pt x="284108" y="543747"/>
                      </a:lnTo>
                      <a:cubicBezTo>
                        <a:pt x="274472" y="543747"/>
                        <a:pt x="265877" y="539840"/>
                        <a:pt x="259552" y="533515"/>
                      </a:cubicBezTo>
                      <a:cubicBezTo>
                        <a:pt x="253227" y="527190"/>
                        <a:pt x="249320" y="518558"/>
                        <a:pt x="249320" y="508958"/>
                      </a:cubicBezTo>
                      <a:lnTo>
                        <a:pt x="249320" y="498243"/>
                      </a:lnTo>
                      <a:lnTo>
                        <a:pt x="211927" y="498243"/>
                      </a:lnTo>
                      <a:lnTo>
                        <a:pt x="201993" y="515805"/>
                      </a:lnTo>
                      <a:cubicBezTo>
                        <a:pt x="206197" y="521014"/>
                        <a:pt x="208801" y="527637"/>
                        <a:pt x="208801" y="534966"/>
                      </a:cubicBezTo>
                      <a:cubicBezTo>
                        <a:pt x="208801" y="543301"/>
                        <a:pt x="205378" y="550891"/>
                        <a:pt x="199983" y="556323"/>
                      </a:cubicBezTo>
                      <a:cubicBezTo>
                        <a:pt x="194477" y="561830"/>
                        <a:pt x="186961" y="565141"/>
                        <a:pt x="178626" y="565141"/>
                      </a:cubicBezTo>
                      <a:cubicBezTo>
                        <a:pt x="170292" y="565141"/>
                        <a:pt x="162701" y="561718"/>
                        <a:pt x="157158" y="556323"/>
                      </a:cubicBezTo>
                      <a:close/>
                      <a:moveTo>
                        <a:pt x="170403" y="534781"/>
                      </a:moveTo>
                      <a:cubicBezTo>
                        <a:pt x="170403" y="536976"/>
                        <a:pt x="171296" y="538985"/>
                        <a:pt x="172822" y="540511"/>
                      </a:cubicBezTo>
                      <a:cubicBezTo>
                        <a:pt x="174310" y="541999"/>
                        <a:pt x="176319" y="542929"/>
                        <a:pt x="178552" y="542929"/>
                      </a:cubicBezTo>
                      <a:cubicBezTo>
                        <a:pt x="180747" y="542929"/>
                        <a:pt x="182756" y="542036"/>
                        <a:pt x="184282" y="540511"/>
                      </a:cubicBezTo>
                      <a:cubicBezTo>
                        <a:pt x="185770" y="539022"/>
                        <a:pt x="186700" y="537013"/>
                        <a:pt x="186700" y="534781"/>
                      </a:cubicBezTo>
                      <a:cubicBezTo>
                        <a:pt x="186700" y="532586"/>
                        <a:pt x="185807" y="530576"/>
                        <a:pt x="184282" y="529051"/>
                      </a:cubicBezTo>
                      <a:cubicBezTo>
                        <a:pt x="182793" y="527563"/>
                        <a:pt x="180784" y="526632"/>
                        <a:pt x="178552" y="526632"/>
                      </a:cubicBezTo>
                      <a:cubicBezTo>
                        <a:pt x="176357" y="526632"/>
                        <a:pt x="174347" y="527525"/>
                        <a:pt x="172822" y="529051"/>
                      </a:cubicBezTo>
                      <a:cubicBezTo>
                        <a:pt x="171334" y="530539"/>
                        <a:pt x="170403" y="532548"/>
                        <a:pt x="170403" y="534781"/>
                      </a:cubicBezTo>
                      <a:close/>
                      <a:moveTo>
                        <a:pt x="515313" y="277606"/>
                      </a:moveTo>
                      <a:lnTo>
                        <a:pt x="515313" y="480231"/>
                      </a:lnTo>
                      <a:lnTo>
                        <a:pt x="312688" y="480231"/>
                      </a:lnTo>
                      <a:lnTo>
                        <a:pt x="312688" y="277606"/>
                      </a:lnTo>
                      <a:close/>
                      <a:moveTo>
                        <a:pt x="308964" y="255431"/>
                      </a:moveTo>
                      <a:lnTo>
                        <a:pt x="518999" y="255431"/>
                      </a:lnTo>
                      <a:cubicBezTo>
                        <a:pt x="524097" y="255431"/>
                        <a:pt x="528710" y="257551"/>
                        <a:pt x="532022" y="260863"/>
                      </a:cubicBezTo>
                      <a:cubicBezTo>
                        <a:pt x="535333" y="264174"/>
                        <a:pt x="537454" y="268788"/>
                        <a:pt x="537454" y="273885"/>
                      </a:cubicBezTo>
                      <a:lnTo>
                        <a:pt x="537454" y="483921"/>
                      </a:lnTo>
                      <a:cubicBezTo>
                        <a:pt x="537454" y="488944"/>
                        <a:pt x="535333" y="493558"/>
                        <a:pt x="532022" y="496944"/>
                      </a:cubicBezTo>
                      <a:cubicBezTo>
                        <a:pt x="528710" y="500255"/>
                        <a:pt x="524097" y="502376"/>
                        <a:pt x="518999" y="502376"/>
                      </a:cubicBezTo>
                      <a:lnTo>
                        <a:pt x="308964" y="502376"/>
                      </a:lnTo>
                      <a:cubicBezTo>
                        <a:pt x="303866" y="502376"/>
                        <a:pt x="299253" y="500255"/>
                        <a:pt x="295941" y="496944"/>
                      </a:cubicBezTo>
                      <a:cubicBezTo>
                        <a:pt x="292630" y="493632"/>
                        <a:pt x="290509" y="489019"/>
                        <a:pt x="290509" y="483921"/>
                      </a:cubicBezTo>
                      <a:lnTo>
                        <a:pt x="290509" y="273885"/>
                      </a:lnTo>
                      <a:cubicBezTo>
                        <a:pt x="290509" y="268788"/>
                        <a:pt x="292630" y="264175"/>
                        <a:pt x="295941" y="260863"/>
                      </a:cubicBezTo>
                      <a:cubicBezTo>
                        <a:pt x="299252" y="257551"/>
                        <a:pt x="303866" y="255431"/>
                        <a:pt x="308964" y="255431"/>
                      </a:cubicBezTo>
                      <a:close/>
                      <a:moveTo>
                        <a:pt x="443619" y="349267"/>
                      </a:moveTo>
                      <a:lnTo>
                        <a:pt x="443619" y="408538"/>
                      </a:lnTo>
                      <a:lnTo>
                        <a:pt x="384347" y="408538"/>
                      </a:lnTo>
                      <a:lnTo>
                        <a:pt x="384347" y="349267"/>
                      </a:lnTo>
                      <a:close/>
                      <a:moveTo>
                        <a:pt x="383864" y="327092"/>
                      </a:moveTo>
                      <a:lnTo>
                        <a:pt x="444214" y="327092"/>
                      </a:lnTo>
                      <a:cubicBezTo>
                        <a:pt x="450241" y="327092"/>
                        <a:pt x="455636" y="329510"/>
                        <a:pt x="459543" y="333417"/>
                      </a:cubicBezTo>
                      <a:cubicBezTo>
                        <a:pt x="463450" y="337324"/>
                        <a:pt x="465869" y="342756"/>
                        <a:pt x="465869" y="348747"/>
                      </a:cubicBezTo>
                      <a:lnTo>
                        <a:pt x="465869" y="409096"/>
                      </a:lnTo>
                      <a:cubicBezTo>
                        <a:pt x="465869" y="415124"/>
                        <a:pt x="463450" y="420518"/>
                        <a:pt x="459543" y="424426"/>
                      </a:cubicBezTo>
                      <a:cubicBezTo>
                        <a:pt x="455637" y="428332"/>
                        <a:pt x="450204" y="430751"/>
                        <a:pt x="444214" y="430751"/>
                      </a:cubicBezTo>
                      <a:lnTo>
                        <a:pt x="383864" y="430751"/>
                      </a:lnTo>
                      <a:cubicBezTo>
                        <a:pt x="377837" y="430751"/>
                        <a:pt x="372442" y="428332"/>
                        <a:pt x="368535" y="424426"/>
                      </a:cubicBezTo>
                      <a:cubicBezTo>
                        <a:pt x="364628" y="420519"/>
                        <a:pt x="362210" y="415087"/>
                        <a:pt x="362210" y="409096"/>
                      </a:cubicBezTo>
                      <a:lnTo>
                        <a:pt x="362210" y="348747"/>
                      </a:lnTo>
                      <a:cubicBezTo>
                        <a:pt x="362210" y="342719"/>
                        <a:pt x="364628" y="337324"/>
                        <a:pt x="368535" y="333417"/>
                      </a:cubicBezTo>
                      <a:cubicBezTo>
                        <a:pt x="372442" y="329510"/>
                        <a:pt x="377874" y="327092"/>
                        <a:pt x="383864" y="327092"/>
                      </a:cubicBezTo>
                      <a:close/>
                      <a:moveTo>
                        <a:pt x="302567" y="776481"/>
                      </a:moveTo>
                      <a:cubicBezTo>
                        <a:pt x="318193" y="763645"/>
                        <a:pt x="332555" y="751218"/>
                        <a:pt x="345689" y="739200"/>
                      </a:cubicBezTo>
                      <a:cubicBezTo>
                        <a:pt x="360237" y="725954"/>
                        <a:pt x="373557" y="712820"/>
                        <a:pt x="385798" y="699909"/>
                      </a:cubicBezTo>
                      <a:cubicBezTo>
                        <a:pt x="390002" y="695481"/>
                        <a:pt x="389816" y="688487"/>
                        <a:pt x="385389" y="684282"/>
                      </a:cubicBezTo>
                      <a:cubicBezTo>
                        <a:pt x="380961" y="680078"/>
                        <a:pt x="373966" y="680264"/>
                        <a:pt x="369762" y="684692"/>
                      </a:cubicBezTo>
                      <a:cubicBezTo>
                        <a:pt x="358340" y="696709"/>
                        <a:pt x="345280" y="709472"/>
                        <a:pt x="330768" y="722792"/>
                      </a:cubicBezTo>
                      <a:cubicBezTo>
                        <a:pt x="316332" y="736037"/>
                        <a:pt x="300593" y="749469"/>
                        <a:pt x="283739" y="763199"/>
                      </a:cubicBezTo>
                      <a:cubicBezTo>
                        <a:pt x="262866" y="777746"/>
                        <a:pt x="227594" y="797391"/>
                        <a:pt x="192507" y="807214"/>
                      </a:cubicBezTo>
                      <a:cubicBezTo>
                        <a:pt x="174871" y="812237"/>
                        <a:pt x="157533" y="814619"/>
                        <a:pt x="142464" y="812535"/>
                      </a:cubicBezTo>
                      <a:cubicBezTo>
                        <a:pt x="128735" y="810637"/>
                        <a:pt x="116903" y="804722"/>
                        <a:pt x="108866" y="793188"/>
                      </a:cubicBezTo>
                      <a:cubicBezTo>
                        <a:pt x="105443" y="788388"/>
                        <a:pt x="102653" y="782472"/>
                        <a:pt x="100532" y="775329"/>
                      </a:cubicBezTo>
                      <a:cubicBezTo>
                        <a:pt x="100830" y="772910"/>
                        <a:pt x="102355" y="767999"/>
                        <a:pt x="105146" y="760483"/>
                      </a:cubicBezTo>
                      <a:cubicBezTo>
                        <a:pt x="108866" y="750661"/>
                        <a:pt x="114373" y="737526"/>
                        <a:pt x="121777" y="720895"/>
                      </a:cubicBezTo>
                      <a:cubicBezTo>
                        <a:pt x="122075" y="720411"/>
                        <a:pt x="122261" y="719779"/>
                        <a:pt x="122484" y="719183"/>
                      </a:cubicBezTo>
                      <a:cubicBezTo>
                        <a:pt x="124382" y="713379"/>
                        <a:pt x="121182" y="707166"/>
                        <a:pt x="115378" y="705231"/>
                      </a:cubicBezTo>
                      <a:cubicBezTo>
                        <a:pt x="111583" y="704041"/>
                        <a:pt x="104662" y="701622"/>
                        <a:pt x="94505" y="697529"/>
                      </a:cubicBezTo>
                      <a:cubicBezTo>
                        <a:pt x="90486" y="695929"/>
                        <a:pt x="85984" y="694032"/>
                        <a:pt x="80887" y="691800"/>
                      </a:cubicBezTo>
                      <a:cubicBezTo>
                        <a:pt x="87100" y="682461"/>
                        <a:pt x="96514" y="668434"/>
                        <a:pt x="107565" y="654183"/>
                      </a:cubicBezTo>
                      <a:cubicBezTo>
                        <a:pt x="110578" y="650760"/>
                        <a:pt x="111285" y="645663"/>
                        <a:pt x="108978" y="641459"/>
                      </a:cubicBezTo>
                      <a:cubicBezTo>
                        <a:pt x="106076" y="636138"/>
                        <a:pt x="99342" y="634129"/>
                        <a:pt x="93947" y="637031"/>
                      </a:cubicBezTo>
                      <a:cubicBezTo>
                        <a:pt x="93947" y="637031"/>
                        <a:pt x="85241" y="641943"/>
                        <a:pt x="70581" y="641236"/>
                      </a:cubicBezTo>
                      <a:lnTo>
                        <a:pt x="72776" y="595099"/>
                      </a:lnTo>
                      <a:lnTo>
                        <a:pt x="72776" y="594689"/>
                      </a:lnTo>
                      <a:cubicBezTo>
                        <a:pt x="72776" y="588587"/>
                        <a:pt x="67977" y="583564"/>
                        <a:pt x="61838" y="583453"/>
                      </a:cubicBezTo>
                      <a:lnTo>
                        <a:pt x="59047" y="583453"/>
                      </a:lnTo>
                      <a:cubicBezTo>
                        <a:pt x="43197" y="583267"/>
                        <a:pt x="11013" y="582857"/>
                        <a:pt x="0" y="573444"/>
                      </a:cubicBezTo>
                      <a:cubicBezTo>
                        <a:pt x="1712" y="567714"/>
                        <a:pt x="7702" y="556403"/>
                        <a:pt x="17934" y="539548"/>
                      </a:cubicBezTo>
                      <a:cubicBezTo>
                        <a:pt x="31552" y="517186"/>
                        <a:pt x="52015" y="486901"/>
                        <a:pt x="79511" y="448725"/>
                      </a:cubicBezTo>
                      <a:cubicBezTo>
                        <a:pt x="80218" y="447721"/>
                        <a:pt x="80813" y="446530"/>
                        <a:pt x="81111" y="445302"/>
                      </a:cubicBezTo>
                      <a:cubicBezTo>
                        <a:pt x="90636" y="412225"/>
                        <a:pt x="82822" y="382534"/>
                        <a:pt x="74897" y="353066"/>
                      </a:cubicBezTo>
                      <a:cubicBezTo>
                        <a:pt x="70172" y="335504"/>
                        <a:pt x="65558" y="317980"/>
                        <a:pt x="65187" y="300827"/>
                      </a:cubicBezTo>
                      <a:cubicBezTo>
                        <a:pt x="63773" y="241668"/>
                        <a:pt x="80218" y="190023"/>
                        <a:pt x="108904" y="147122"/>
                      </a:cubicBezTo>
                      <a:cubicBezTo>
                        <a:pt x="139377" y="101395"/>
                        <a:pt x="183914" y="65490"/>
                        <a:pt x="235520" y="40528"/>
                      </a:cubicBezTo>
                      <a:cubicBezTo>
                        <a:pt x="287461" y="15450"/>
                        <a:pt x="346506" y="1534"/>
                        <a:pt x="405970" y="121"/>
                      </a:cubicBezTo>
                      <a:cubicBezTo>
                        <a:pt x="482170" y="-1702"/>
                        <a:pt x="558856" y="17050"/>
                        <a:pt x="621626" y="59094"/>
                      </a:cubicBezTo>
                      <a:cubicBezTo>
                        <a:pt x="738116" y="136894"/>
                        <a:pt x="775740" y="233859"/>
                        <a:pt x="770301" y="336624"/>
                      </a:cubicBezTo>
                      <a:cubicBezTo>
                        <a:pt x="764795" y="440989"/>
                        <a:pt x="715347" y="551975"/>
                        <a:pt x="658716" y="655378"/>
                      </a:cubicBezTo>
                      <a:cubicBezTo>
                        <a:pt x="655219" y="661889"/>
                        <a:pt x="652316" y="668103"/>
                        <a:pt x="650084" y="674725"/>
                      </a:cubicBezTo>
                      <a:cubicBezTo>
                        <a:pt x="647889" y="681125"/>
                        <a:pt x="646289" y="687859"/>
                        <a:pt x="645061" y="695189"/>
                      </a:cubicBezTo>
                      <a:cubicBezTo>
                        <a:pt x="639145" y="732284"/>
                        <a:pt x="635834" y="767073"/>
                        <a:pt x="634643" y="798773"/>
                      </a:cubicBezTo>
                      <a:cubicBezTo>
                        <a:pt x="633340" y="834157"/>
                        <a:pt x="634643" y="865745"/>
                        <a:pt x="637656" y="892535"/>
                      </a:cubicBezTo>
                      <a:cubicBezTo>
                        <a:pt x="637768" y="893726"/>
                        <a:pt x="637656" y="894842"/>
                        <a:pt x="637470" y="895847"/>
                      </a:cubicBezTo>
                      <a:cubicBezTo>
                        <a:pt x="637173" y="896740"/>
                        <a:pt x="636652" y="897670"/>
                        <a:pt x="635759" y="898563"/>
                      </a:cubicBezTo>
                      <a:cubicBezTo>
                        <a:pt x="634940" y="899456"/>
                        <a:pt x="634047" y="900051"/>
                        <a:pt x="633266" y="900461"/>
                      </a:cubicBezTo>
                      <a:cubicBezTo>
                        <a:pt x="632373" y="900870"/>
                        <a:pt x="631257" y="901056"/>
                        <a:pt x="630066" y="901056"/>
                      </a:cubicBezTo>
                      <a:cubicBezTo>
                        <a:pt x="587873" y="900572"/>
                        <a:pt x="541550" y="901056"/>
                        <a:pt x="496307" y="901651"/>
                      </a:cubicBezTo>
                      <a:cubicBezTo>
                        <a:pt x="424311" y="902544"/>
                        <a:pt x="355032" y="903363"/>
                        <a:pt x="309712" y="899940"/>
                      </a:cubicBezTo>
                      <a:cubicBezTo>
                        <a:pt x="308596" y="899940"/>
                        <a:pt x="307591" y="899642"/>
                        <a:pt x="306810" y="899121"/>
                      </a:cubicBezTo>
                      <a:cubicBezTo>
                        <a:pt x="305991" y="898712"/>
                        <a:pt x="305210" y="898005"/>
                        <a:pt x="304503" y="897223"/>
                      </a:cubicBezTo>
                      <a:cubicBezTo>
                        <a:pt x="303684" y="896330"/>
                        <a:pt x="303200" y="895400"/>
                        <a:pt x="303014" y="894619"/>
                      </a:cubicBezTo>
                      <a:cubicBezTo>
                        <a:pt x="302717" y="893800"/>
                        <a:pt x="302717" y="892796"/>
                        <a:pt x="302828" y="891605"/>
                      </a:cubicBezTo>
                      <a:cubicBezTo>
                        <a:pt x="303238" y="886880"/>
                        <a:pt x="303721" y="882899"/>
                        <a:pt x="304317" y="878471"/>
                      </a:cubicBezTo>
                      <a:cubicBezTo>
                        <a:pt x="307107" y="857114"/>
                        <a:pt x="311051" y="828055"/>
                        <a:pt x="302419" y="77611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Century Gothic" panose="020B0502020202020204" pitchFamily="34" charset="0"/>
                  </a:endParaRPr>
                </a:p>
              </p:txBody>
            </p:sp>
          </p:grp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8DB68B2-E52A-734A-093C-8CA748F05904}"/>
                </a:ext>
              </a:extLst>
            </p:cNvPr>
            <p:cNvCxnSpPr>
              <a:cxnSpLocks/>
            </p:cNvCxnSpPr>
            <p:nvPr/>
          </p:nvCxnSpPr>
          <p:spPr>
            <a:xfrm>
              <a:off x="2474418" y="4381878"/>
              <a:ext cx="7130812" cy="0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ouple of robots shaking hands&#10;&#10;Description automatically generated">
            <a:extLst>
              <a:ext uri="{FF2B5EF4-FFF2-40B4-BE49-F238E27FC236}">
                <a16:creationId xmlns:a16="http://schemas.microsoft.com/office/drawing/2014/main" id="{083FFBE5-49FE-F8C1-7D76-9B9D53B9BE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Challenges in Current Technology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wearing a black robot mask&#10;&#10;Description automatically generated">
            <a:extLst>
              <a:ext uri="{FF2B5EF4-FFF2-40B4-BE49-F238E27FC236}">
                <a16:creationId xmlns:a16="http://schemas.microsoft.com/office/drawing/2014/main" id="{961E0422-6E4C-9C86-EFD7-C7C1A05D03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sz="3200" dirty="0"/>
              <a:t>Revolutionizing Tech with AI</a:t>
            </a:r>
            <a:endParaRPr lang="en-CA" sz="32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E5B885-A3F2-C6F6-0896-A32CEDE8D3EE}"/>
              </a:ext>
            </a:extLst>
          </p:cNvPr>
          <p:cNvGrpSpPr/>
          <p:nvPr/>
        </p:nvGrpSpPr>
        <p:grpSpPr>
          <a:xfrm>
            <a:off x="5767419" y="2567473"/>
            <a:ext cx="5451932" cy="2205742"/>
            <a:chOff x="2404813" y="2249337"/>
            <a:chExt cx="4557140" cy="18437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DAFF9A1-5829-AEED-EF72-702D4B9E61A1}"/>
                </a:ext>
              </a:extLst>
            </p:cNvPr>
            <p:cNvGrpSpPr/>
            <p:nvPr/>
          </p:nvGrpSpPr>
          <p:grpSpPr>
            <a:xfrm>
              <a:off x="2404813" y="2249337"/>
              <a:ext cx="1843728" cy="1843728"/>
              <a:chOff x="1861570" y="1525843"/>
              <a:chExt cx="2110728" cy="2110728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1303E56-EFDF-736E-3E56-404FC4D01429}"/>
                  </a:ext>
                </a:extLst>
              </p:cNvPr>
              <p:cNvSpPr/>
              <p:nvPr/>
            </p:nvSpPr>
            <p:spPr>
              <a:xfrm>
                <a:off x="1861570" y="1525843"/>
                <a:ext cx="2110728" cy="21107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2989F43-38F0-2BAD-2F24-0136DDB63EAE}"/>
                  </a:ext>
                </a:extLst>
              </p:cNvPr>
              <p:cNvSpPr/>
              <p:nvPr/>
            </p:nvSpPr>
            <p:spPr>
              <a:xfrm>
                <a:off x="2421406" y="2078756"/>
                <a:ext cx="1027667" cy="961792"/>
              </a:xfrm>
              <a:custGeom>
                <a:avLst/>
                <a:gdLst>
                  <a:gd name="connsiteX0" fmla="*/ 266700 w 742950"/>
                  <a:gd name="connsiteY0" fmla="*/ 38100 h 695325"/>
                  <a:gd name="connsiteX1" fmla="*/ 200025 w 742950"/>
                  <a:gd name="connsiteY1" fmla="*/ 104775 h 695325"/>
                  <a:gd name="connsiteX2" fmla="*/ 266700 w 742950"/>
                  <a:gd name="connsiteY2" fmla="*/ 171450 h 695325"/>
                  <a:gd name="connsiteX3" fmla="*/ 285750 w 742950"/>
                  <a:gd name="connsiteY3" fmla="*/ 190500 h 695325"/>
                  <a:gd name="connsiteX4" fmla="*/ 266700 w 742950"/>
                  <a:gd name="connsiteY4" fmla="*/ 209550 h 695325"/>
                  <a:gd name="connsiteX5" fmla="*/ 165921 w 742950"/>
                  <a:gd name="connsiteY5" fmla="*/ 133531 h 695325"/>
                  <a:gd name="connsiteX6" fmla="*/ 105547 w 742950"/>
                  <a:gd name="connsiteY6" fmla="*/ 181132 h 695325"/>
                  <a:gd name="connsiteX7" fmla="*/ 140392 w 742950"/>
                  <a:gd name="connsiteY7" fmla="*/ 244334 h 695325"/>
                  <a:gd name="connsiteX8" fmla="*/ 209550 w 742950"/>
                  <a:gd name="connsiteY8" fmla="*/ 342900 h 695325"/>
                  <a:gd name="connsiteX9" fmla="*/ 190500 w 742950"/>
                  <a:gd name="connsiteY9" fmla="*/ 361950 h 695325"/>
                  <a:gd name="connsiteX10" fmla="*/ 171450 w 742950"/>
                  <a:gd name="connsiteY10" fmla="*/ 342900 h 695325"/>
                  <a:gd name="connsiteX11" fmla="*/ 129585 w 742950"/>
                  <a:gd name="connsiteY11" fmla="*/ 280993 h 695325"/>
                  <a:gd name="connsiteX12" fmla="*/ 127127 w 742950"/>
                  <a:gd name="connsiteY12" fmla="*/ 280064 h 695325"/>
                  <a:gd name="connsiteX13" fmla="*/ 104775 w 742950"/>
                  <a:gd name="connsiteY13" fmla="*/ 276225 h 695325"/>
                  <a:gd name="connsiteX14" fmla="*/ 38100 w 742950"/>
                  <a:gd name="connsiteY14" fmla="*/ 342900 h 695325"/>
                  <a:gd name="connsiteX15" fmla="*/ 104775 w 742950"/>
                  <a:gd name="connsiteY15" fmla="*/ 409575 h 695325"/>
                  <a:gd name="connsiteX16" fmla="*/ 119609 w 742950"/>
                  <a:gd name="connsiteY16" fmla="*/ 407923 h 695325"/>
                  <a:gd name="connsiteX17" fmla="*/ 142403 w 742950"/>
                  <a:gd name="connsiteY17" fmla="*/ 422285 h 695325"/>
                  <a:gd name="connsiteX18" fmla="*/ 132394 w 742950"/>
                  <a:gd name="connsiteY18" fmla="*/ 443520 h 695325"/>
                  <a:gd name="connsiteX19" fmla="*/ 130834 w 742950"/>
                  <a:gd name="connsiteY19" fmla="*/ 444383 h 695325"/>
                  <a:gd name="connsiteX20" fmla="*/ 103275 w 742950"/>
                  <a:gd name="connsiteY20" fmla="*/ 471958 h 695325"/>
                  <a:gd name="connsiteX21" fmla="*/ 130855 w 742950"/>
                  <a:gd name="connsiteY21" fmla="*/ 553768 h 695325"/>
                  <a:gd name="connsiteX22" fmla="*/ 212666 w 742950"/>
                  <a:gd name="connsiteY22" fmla="*/ 526189 h 695325"/>
                  <a:gd name="connsiteX23" fmla="*/ 218550 w 742950"/>
                  <a:gd name="connsiteY23" fmla="*/ 491459 h 695325"/>
                  <a:gd name="connsiteX24" fmla="*/ 235050 w 742950"/>
                  <a:gd name="connsiteY24" fmla="*/ 470162 h 695325"/>
                  <a:gd name="connsiteX25" fmla="*/ 256347 w 742950"/>
                  <a:gd name="connsiteY25" fmla="*/ 486662 h 695325"/>
                  <a:gd name="connsiteX26" fmla="*/ 246801 w 742950"/>
                  <a:gd name="connsiteY26" fmla="*/ 543111 h 695325"/>
                  <a:gd name="connsiteX27" fmla="*/ 199955 w 742950"/>
                  <a:gd name="connsiteY27" fmla="*/ 588897 h 695325"/>
                  <a:gd name="connsiteX28" fmla="*/ 200025 w 742950"/>
                  <a:gd name="connsiteY28" fmla="*/ 590550 h 695325"/>
                  <a:gd name="connsiteX29" fmla="*/ 266700 w 742950"/>
                  <a:gd name="connsiteY29" fmla="*/ 657225 h 695325"/>
                  <a:gd name="connsiteX30" fmla="*/ 333375 w 742950"/>
                  <a:gd name="connsiteY30" fmla="*/ 590550 h 695325"/>
                  <a:gd name="connsiteX31" fmla="*/ 333375 w 742950"/>
                  <a:gd name="connsiteY31" fmla="*/ 104775 h 695325"/>
                  <a:gd name="connsiteX32" fmla="*/ 266700 w 742950"/>
                  <a:gd name="connsiteY32" fmla="*/ 38100 h 695325"/>
                  <a:gd name="connsiteX33" fmla="*/ 162196 w 742950"/>
                  <a:gd name="connsiteY33" fmla="*/ 598149 h 695325"/>
                  <a:gd name="connsiteX34" fmla="*/ 266700 w 742950"/>
                  <a:gd name="connsiteY34" fmla="*/ 695325 h 695325"/>
                  <a:gd name="connsiteX35" fmla="*/ 371475 w 742950"/>
                  <a:gd name="connsiteY35" fmla="*/ 590550 h 695325"/>
                  <a:gd name="connsiteX36" fmla="*/ 371475 w 742950"/>
                  <a:gd name="connsiteY36" fmla="*/ 566738 h 695325"/>
                  <a:gd name="connsiteX37" fmla="*/ 431386 w 742950"/>
                  <a:gd name="connsiteY37" fmla="*/ 566738 h 695325"/>
                  <a:gd name="connsiteX38" fmla="*/ 495300 w 742950"/>
                  <a:gd name="connsiteY38" fmla="*/ 614363 h 695325"/>
                  <a:gd name="connsiteX39" fmla="*/ 561975 w 742950"/>
                  <a:gd name="connsiteY39" fmla="*/ 547688 h 695325"/>
                  <a:gd name="connsiteX40" fmla="*/ 495300 w 742950"/>
                  <a:gd name="connsiteY40" fmla="*/ 481013 h 695325"/>
                  <a:gd name="connsiteX41" fmla="*/ 431386 w 742950"/>
                  <a:gd name="connsiteY41" fmla="*/ 528638 h 695325"/>
                  <a:gd name="connsiteX42" fmla="*/ 371475 w 742950"/>
                  <a:gd name="connsiteY42" fmla="*/ 528638 h 695325"/>
                  <a:gd name="connsiteX43" fmla="*/ 371475 w 742950"/>
                  <a:gd name="connsiteY43" fmla="*/ 438150 h 695325"/>
                  <a:gd name="connsiteX44" fmla="*/ 527684 w 742950"/>
                  <a:gd name="connsiteY44" fmla="*/ 438150 h 695325"/>
                  <a:gd name="connsiteX45" fmla="*/ 545811 w 742950"/>
                  <a:gd name="connsiteY45" fmla="*/ 444637 h 695325"/>
                  <a:gd name="connsiteX46" fmla="*/ 588216 w 742950"/>
                  <a:gd name="connsiteY46" fmla="*/ 479436 h 695325"/>
                  <a:gd name="connsiteX47" fmla="*/ 581025 w 742950"/>
                  <a:gd name="connsiteY47" fmla="*/ 509588 h 695325"/>
                  <a:gd name="connsiteX48" fmla="*/ 647700 w 742950"/>
                  <a:gd name="connsiteY48" fmla="*/ 576263 h 695325"/>
                  <a:gd name="connsiteX49" fmla="*/ 714375 w 742950"/>
                  <a:gd name="connsiteY49" fmla="*/ 509588 h 695325"/>
                  <a:gd name="connsiteX50" fmla="*/ 647700 w 742950"/>
                  <a:gd name="connsiteY50" fmla="*/ 442913 h 695325"/>
                  <a:gd name="connsiteX51" fmla="*/ 614524 w 742950"/>
                  <a:gd name="connsiteY51" fmla="*/ 451739 h 695325"/>
                  <a:gd name="connsiteX52" fmla="*/ 569982 w 742950"/>
                  <a:gd name="connsiteY52" fmla="*/ 415184 h 695325"/>
                  <a:gd name="connsiteX53" fmla="*/ 527684 w 742950"/>
                  <a:gd name="connsiteY53" fmla="*/ 400050 h 695325"/>
                  <a:gd name="connsiteX54" fmla="*/ 371475 w 742950"/>
                  <a:gd name="connsiteY54" fmla="*/ 400050 h 695325"/>
                  <a:gd name="connsiteX55" fmla="*/ 371475 w 742950"/>
                  <a:gd name="connsiteY55" fmla="*/ 342900 h 695325"/>
                  <a:gd name="connsiteX56" fmla="*/ 613978 w 742950"/>
                  <a:gd name="connsiteY56" fmla="*/ 342900 h 695325"/>
                  <a:gd name="connsiteX57" fmla="*/ 676275 w 742950"/>
                  <a:gd name="connsiteY57" fmla="*/ 385763 h 695325"/>
                  <a:gd name="connsiteX58" fmla="*/ 742950 w 742950"/>
                  <a:gd name="connsiteY58" fmla="*/ 319088 h 695325"/>
                  <a:gd name="connsiteX59" fmla="*/ 676275 w 742950"/>
                  <a:gd name="connsiteY59" fmla="*/ 252413 h 695325"/>
                  <a:gd name="connsiteX60" fmla="*/ 611135 w 742950"/>
                  <a:gd name="connsiteY60" fmla="*/ 304800 h 695325"/>
                  <a:gd name="connsiteX61" fmla="*/ 371475 w 742950"/>
                  <a:gd name="connsiteY61" fmla="*/ 304800 h 695325"/>
                  <a:gd name="connsiteX62" fmla="*/ 371475 w 742950"/>
                  <a:gd name="connsiteY62" fmla="*/ 247650 h 695325"/>
                  <a:gd name="connsiteX63" fmla="*/ 456523 w 742950"/>
                  <a:gd name="connsiteY63" fmla="*/ 247650 h 695325"/>
                  <a:gd name="connsiteX64" fmla="*/ 503670 w 742950"/>
                  <a:gd name="connsiteY64" fmla="*/ 228121 h 695325"/>
                  <a:gd name="connsiteX65" fmla="*/ 533413 w 742950"/>
                  <a:gd name="connsiteY65" fmla="*/ 198377 h 695325"/>
                  <a:gd name="connsiteX66" fmla="*/ 561975 w 742950"/>
                  <a:gd name="connsiteY66" fmla="*/ 204788 h 695325"/>
                  <a:gd name="connsiteX67" fmla="*/ 628650 w 742950"/>
                  <a:gd name="connsiteY67" fmla="*/ 138113 h 695325"/>
                  <a:gd name="connsiteX68" fmla="*/ 561975 w 742950"/>
                  <a:gd name="connsiteY68" fmla="*/ 71438 h 695325"/>
                  <a:gd name="connsiteX69" fmla="*/ 495300 w 742950"/>
                  <a:gd name="connsiteY69" fmla="*/ 138113 h 695325"/>
                  <a:gd name="connsiteX70" fmla="*/ 505056 w 742950"/>
                  <a:gd name="connsiteY70" fmla="*/ 172854 h 695325"/>
                  <a:gd name="connsiteX71" fmla="*/ 476729 w 742950"/>
                  <a:gd name="connsiteY71" fmla="*/ 201180 h 695325"/>
                  <a:gd name="connsiteX72" fmla="*/ 456523 w 742950"/>
                  <a:gd name="connsiteY72" fmla="*/ 209550 h 695325"/>
                  <a:gd name="connsiteX73" fmla="*/ 371475 w 742950"/>
                  <a:gd name="connsiteY73" fmla="*/ 209550 h 695325"/>
                  <a:gd name="connsiteX74" fmla="*/ 371475 w 742950"/>
                  <a:gd name="connsiteY74" fmla="*/ 104775 h 695325"/>
                  <a:gd name="connsiteX75" fmla="*/ 266700 w 742950"/>
                  <a:gd name="connsiteY75" fmla="*/ 0 h 695325"/>
                  <a:gd name="connsiteX76" fmla="*/ 162347 w 742950"/>
                  <a:gd name="connsiteY76" fmla="*/ 95307 h 695325"/>
                  <a:gd name="connsiteX77" fmla="*/ 68013 w 742950"/>
                  <a:gd name="connsiteY77" fmla="*/ 174585 h 695325"/>
                  <a:gd name="connsiteX78" fmla="*/ 80619 w 742950"/>
                  <a:gd name="connsiteY78" fmla="*/ 240923 h 695325"/>
                  <a:gd name="connsiteX79" fmla="*/ 0 w 742950"/>
                  <a:gd name="connsiteY79" fmla="*/ 342900 h 695325"/>
                  <a:gd name="connsiteX80" fmla="*/ 75775 w 742950"/>
                  <a:gd name="connsiteY80" fmla="*/ 443610 h 695325"/>
                  <a:gd name="connsiteX81" fmla="*/ 69139 w 742950"/>
                  <a:gd name="connsiteY81" fmla="*/ 455035 h 695325"/>
                  <a:gd name="connsiteX82" fmla="*/ 113932 w 742950"/>
                  <a:gd name="connsiteY82" fmla="*/ 587904 h 695325"/>
                  <a:gd name="connsiteX83" fmla="*/ 162196 w 742950"/>
                  <a:gd name="connsiteY83" fmla="*/ 598149 h 695325"/>
                  <a:gd name="connsiteX84" fmla="*/ 466725 w 742950"/>
                  <a:gd name="connsiteY84" fmla="*/ 547688 h 695325"/>
                  <a:gd name="connsiteX85" fmla="*/ 495300 w 742950"/>
                  <a:gd name="connsiteY85" fmla="*/ 576263 h 695325"/>
                  <a:gd name="connsiteX86" fmla="*/ 523875 w 742950"/>
                  <a:gd name="connsiteY86" fmla="*/ 547688 h 695325"/>
                  <a:gd name="connsiteX87" fmla="*/ 495300 w 742950"/>
                  <a:gd name="connsiteY87" fmla="*/ 519113 h 695325"/>
                  <a:gd name="connsiteX88" fmla="*/ 466725 w 742950"/>
                  <a:gd name="connsiteY88" fmla="*/ 547688 h 695325"/>
                  <a:gd name="connsiteX89" fmla="*/ 625284 w 742950"/>
                  <a:gd name="connsiteY89" fmla="*/ 491864 h 695325"/>
                  <a:gd name="connsiteX90" fmla="*/ 629088 w 742950"/>
                  <a:gd name="connsiteY90" fmla="*/ 488335 h 695325"/>
                  <a:gd name="connsiteX91" fmla="*/ 629966 w 742950"/>
                  <a:gd name="connsiteY91" fmla="*/ 487180 h 695325"/>
                  <a:gd name="connsiteX92" fmla="*/ 647700 w 742950"/>
                  <a:gd name="connsiteY92" fmla="*/ 481013 h 695325"/>
                  <a:gd name="connsiteX93" fmla="*/ 676275 w 742950"/>
                  <a:gd name="connsiteY93" fmla="*/ 509588 h 695325"/>
                  <a:gd name="connsiteX94" fmla="*/ 647700 w 742950"/>
                  <a:gd name="connsiteY94" fmla="*/ 538163 h 695325"/>
                  <a:gd name="connsiteX95" fmla="*/ 619125 w 742950"/>
                  <a:gd name="connsiteY95" fmla="*/ 509588 h 695325"/>
                  <a:gd name="connsiteX96" fmla="*/ 625284 w 742950"/>
                  <a:gd name="connsiteY96" fmla="*/ 491864 h 695325"/>
                  <a:gd name="connsiteX97" fmla="*/ 561975 w 742950"/>
                  <a:gd name="connsiteY97" fmla="*/ 109538 h 695325"/>
                  <a:gd name="connsiteX98" fmla="*/ 533400 w 742950"/>
                  <a:gd name="connsiteY98" fmla="*/ 138113 h 695325"/>
                  <a:gd name="connsiteX99" fmla="*/ 561975 w 742950"/>
                  <a:gd name="connsiteY99" fmla="*/ 166688 h 695325"/>
                  <a:gd name="connsiteX100" fmla="*/ 590550 w 742950"/>
                  <a:gd name="connsiteY100" fmla="*/ 138113 h 695325"/>
                  <a:gd name="connsiteX101" fmla="*/ 561975 w 742950"/>
                  <a:gd name="connsiteY101" fmla="*/ 109538 h 695325"/>
                  <a:gd name="connsiteX102" fmla="*/ 676275 w 742950"/>
                  <a:gd name="connsiteY102" fmla="*/ 290513 h 695325"/>
                  <a:gd name="connsiteX103" fmla="*/ 647700 w 742950"/>
                  <a:gd name="connsiteY103" fmla="*/ 319088 h 695325"/>
                  <a:gd name="connsiteX104" fmla="*/ 676275 w 742950"/>
                  <a:gd name="connsiteY104" fmla="*/ 347663 h 695325"/>
                  <a:gd name="connsiteX105" fmla="*/ 704850 w 742950"/>
                  <a:gd name="connsiteY105" fmla="*/ 319088 h 695325"/>
                  <a:gd name="connsiteX106" fmla="*/ 676275 w 742950"/>
                  <a:gd name="connsiteY106" fmla="*/ 290513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742950" h="695325">
                    <a:moveTo>
                      <a:pt x="266700" y="38100"/>
                    </a:moveTo>
                    <a:cubicBezTo>
                      <a:pt x="229876" y="38100"/>
                      <a:pt x="200025" y="67951"/>
                      <a:pt x="200025" y="104775"/>
                    </a:cubicBezTo>
                    <a:cubicBezTo>
                      <a:pt x="200025" y="141599"/>
                      <a:pt x="229876" y="171450"/>
                      <a:pt x="266700" y="171450"/>
                    </a:cubicBezTo>
                    <a:cubicBezTo>
                      <a:pt x="277221" y="171450"/>
                      <a:pt x="285750" y="179979"/>
                      <a:pt x="285750" y="190500"/>
                    </a:cubicBezTo>
                    <a:cubicBezTo>
                      <a:pt x="285750" y="201021"/>
                      <a:pt x="277221" y="209550"/>
                      <a:pt x="266700" y="209550"/>
                    </a:cubicBezTo>
                    <a:cubicBezTo>
                      <a:pt x="218806" y="209550"/>
                      <a:pt x="178418" y="177416"/>
                      <a:pt x="165921" y="133531"/>
                    </a:cubicBezTo>
                    <a:cubicBezTo>
                      <a:pt x="136963" y="131673"/>
                      <a:pt x="110647" y="151890"/>
                      <a:pt x="105547" y="181132"/>
                    </a:cubicBezTo>
                    <a:cubicBezTo>
                      <a:pt x="100813" y="208265"/>
                      <a:pt x="115907" y="234305"/>
                      <a:pt x="140392" y="244334"/>
                    </a:cubicBezTo>
                    <a:cubicBezTo>
                      <a:pt x="180724" y="258911"/>
                      <a:pt x="209550" y="297539"/>
                      <a:pt x="209550" y="342900"/>
                    </a:cubicBezTo>
                    <a:cubicBezTo>
                      <a:pt x="209550" y="353421"/>
                      <a:pt x="201021" y="361950"/>
                      <a:pt x="190500" y="361950"/>
                    </a:cubicBezTo>
                    <a:cubicBezTo>
                      <a:pt x="179979" y="361950"/>
                      <a:pt x="171450" y="353421"/>
                      <a:pt x="171450" y="342900"/>
                    </a:cubicBezTo>
                    <a:cubicBezTo>
                      <a:pt x="171450" y="314844"/>
                      <a:pt x="154122" y="290836"/>
                      <a:pt x="129585" y="280993"/>
                    </a:cubicBezTo>
                    <a:cubicBezTo>
                      <a:pt x="128759" y="280694"/>
                      <a:pt x="127940" y="280385"/>
                      <a:pt x="127127" y="280064"/>
                    </a:cubicBezTo>
                    <a:cubicBezTo>
                      <a:pt x="120140" y="277579"/>
                      <a:pt x="112615" y="276225"/>
                      <a:pt x="104775" y="276225"/>
                    </a:cubicBezTo>
                    <a:cubicBezTo>
                      <a:pt x="67951" y="276225"/>
                      <a:pt x="38100" y="306076"/>
                      <a:pt x="38100" y="342900"/>
                    </a:cubicBezTo>
                    <a:cubicBezTo>
                      <a:pt x="38100" y="379724"/>
                      <a:pt x="67951" y="409575"/>
                      <a:pt x="104775" y="409575"/>
                    </a:cubicBezTo>
                    <a:cubicBezTo>
                      <a:pt x="109895" y="409575"/>
                      <a:pt x="114856" y="409002"/>
                      <a:pt x="119609" y="407923"/>
                    </a:cubicBezTo>
                    <a:cubicBezTo>
                      <a:pt x="129870" y="405595"/>
                      <a:pt x="140075" y="412025"/>
                      <a:pt x="142403" y="422285"/>
                    </a:cubicBezTo>
                    <a:cubicBezTo>
                      <a:pt x="144381" y="431002"/>
                      <a:pt x="140037" y="439679"/>
                      <a:pt x="132394" y="443520"/>
                    </a:cubicBezTo>
                    <a:cubicBezTo>
                      <a:pt x="131893" y="443829"/>
                      <a:pt x="131373" y="444116"/>
                      <a:pt x="130834" y="444383"/>
                    </a:cubicBezTo>
                    <a:cubicBezTo>
                      <a:pt x="119278" y="450103"/>
                      <a:pt x="109455" y="459494"/>
                      <a:pt x="103275" y="471958"/>
                    </a:cubicBezTo>
                    <a:cubicBezTo>
                      <a:pt x="88300" y="502166"/>
                      <a:pt x="100648" y="538793"/>
                      <a:pt x="130855" y="553768"/>
                    </a:cubicBezTo>
                    <a:cubicBezTo>
                      <a:pt x="161063" y="568744"/>
                      <a:pt x="197690" y="556396"/>
                      <a:pt x="212666" y="526189"/>
                    </a:cubicBezTo>
                    <a:cubicBezTo>
                      <a:pt x="218219" y="514987"/>
                      <a:pt x="220009" y="502959"/>
                      <a:pt x="218550" y="491459"/>
                    </a:cubicBezTo>
                    <a:cubicBezTo>
                      <a:pt x="217225" y="481022"/>
                      <a:pt x="224613" y="471487"/>
                      <a:pt x="235050" y="470162"/>
                    </a:cubicBezTo>
                    <a:cubicBezTo>
                      <a:pt x="245487" y="468838"/>
                      <a:pt x="255022" y="476224"/>
                      <a:pt x="256347" y="486662"/>
                    </a:cubicBezTo>
                    <a:cubicBezTo>
                      <a:pt x="258722" y="505374"/>
                      <a:pt x="255788" y="524983"/>
                      <a:pt x="246801" y="543111"/>
                    </a:cubicBezTo>
                    <a:cubicBezTo>
                      <a:pt x="236415" y="564062"/>
                      <a:pt x="219616" y="579723"/>
                      <a:pt x="199955" y="588897"/>
                    </a:cubicBezTo>
                    <a:cubicBezTo>
                      <a:pt x="200001" y="589442"/>
                      <a:pt x="200025" y="589993"/>
                      <a:pt x="200025" y="590550"/>
                    </a:cubicBezTo>
                    <a:cubicBezTo>
                      <a:pt x="200025" y="627374"/>
                      <a:pt x="229876" y="657225"/>
                      <a:pt x="266700" y="657225"/>
                    </a:cubicBezTo>
                    <a:cubicBezTo>
                      <a:pt x="303524" y="657225"/>
                      <a:pt x="333375" y="627374"/>
                      <a:pt x="333375" y="590550"/>
                    </a:cubicBezTo>
                    <a:lnTo>
                      <a:pt x="333375" y="104775"/>
                    </a:lnTo>
                    <a:cubicBezTo>
                      <a:pt x="333375" y="67951"/>
                      <a:pt x="303524" y="38100"/>
                      <a:pt x="266700" y="38100"/>
                    </a:cubicBezTo>
                    <a:close/>
                    <a:moveTo>
                      <a:pt x="162196" y="598149"/>
                    </a:moveTo>
                    <a:cubicBezTo>
                      <a:pt x="166089" y="652467"/>
                      <a:pt x="211390" y="695325"/>
                      <a:pt x="266700" y="695325"/>
                    </a:cubicBezTo>
                    <a:cubicBezTo>
                      <a:pt x="324565" y="695325"/>
                      <a:pt x="371475" y="648415"/>
                      <a:pt x="371475" y="590550"/>
                    </a:cubicBezTo>
                    <a:lnTo>
                      <a:pt x="371475" y="566738"/>
                    </a:lnTo>
                    <a:lnTo>
                      <a:pt x="431386" y="566738"/>
                    </a:lnTo>
                    <a:cubicBezTo>
                      <a:pt x="439583" y="594279"/>
                      <a:pt x="465096" y="614363"/>
                      <a:pt x="495300" y="614363"/>
                    </a:cubicBezTo>
                    <a:cubicBezTo>
                      <a:pt x="532124" y="614363"/>
                      <a:pt x="561975" y="584511"/>
                      <a:pt x="561975" y="547688"/>
                    </a:cubicBezTo>
                    <a:cubicBezTo>
                      <a:pt x="561975" y="510864"/>
                      <a:pt x="532124" y="481013"/>
                      <a:pt x="495300" y="481013"/>
                    </a:cubicBezTo>
                    <a:cubicBezTo>
                      <a:pt x="465096" y="481013"/>
                      <a:pt x="439583" y="501096"/>
                      <a:pt x="431386" y="528638"/>
                    </a:cubicBezTo>
                    <a:lnTo>
                      <a:pt x="371475" y="528638"/>
                    </a:lnTo>
                    <a:lnTo>
                      <a:pt x="371475" y="438150"/>
                    </a:lnTo>
                    <a:lnTo>
                      <a:pt x="527684" y="438150"/>
                    </a:lnTo>
                    <a:cubicBezTo>
                      <a:pt x="534294" y="438150"/>
                      <a:pt x="540701" y="440443"/>
                      <a:pt x="545811" y="444637"/>
                    </a:cubicBezTo>
                    <a:lnTo>
                      <a:pt x="588216" y="479436"/>
                    </a:lnTo>
                    <a:cubicBezTo>
                      <a:pt x="583617" y="488491"/>
                      <a:pt x="581025" y="498737"/>
                      <a:pt x="581025" y="509588"/>
                    </a:cubicBezTo>
                    <a:cubicBezTo>
                      <a:pt x="581025" y="546411"/>
                      <a:pt x="610876" y="576263"/>
                      <a:pt x="647700" y="576263"/>
                    </a:cubicBezTo>
                    <a:cubicBezTo>
                      <a:pt x="684524" y="576263"/>
                      <a:pt x="714375" y="546411"/>
                      <a:pt x="714375" y="509588"/>
                    </a:cubicBezTo>
                    <a:cubicBezTo>
                      <a:pt x="714375" y="472764"/>
                      <a:pt x="684524" y="442913"/>
                      <a:pt x="647700" y="442913"/>
                    </a:cubicBezTo>
                    <a:cubicBezTo>
                      <a:pt x="635622" y="442913"/>
                      <a:pt x="624295" y="446123"/>
                      <a:pt x="614524" y="451739"/>
                    </a:cubicBezTo>
                    <a:lnTo>
                      <a:pt x="569982" y="415184"/>
                    </a:lnTo>
                    <a:cubicBezTo>
                      <a:pt x="558057" y="405398"/>
                      <a:pt x="543110" y="400050"/>
                      <a:pt x="527684" y="400050"/>
                    </a:cubicBezTo>
                    <a:lnTo>
                      <a:pt x="371475" y="400050"/>
                    </a:lnTo>
                    <a:lnTo>
                      <a:pt x="371475" y="342900"/>
                    </a:lnTo>
                    <a:lnTo>
                      <a:pt x="613978" y="342900"/>
                    </a:lnTo>
                    <a:cubicBezTo>
                      <a:pt x="623565" y="367964"/>
                      <a:pt x="647841" y="385763"/>
                      <a:pt x="676275" y="385763"/>
                    </a:cubicBezTo>
                    <a:cubicBezTo>
                      <a:pt x="713099" y="385763"/>
                      <a:pt x="742950" y="355911"/>
                      <a:pt x="742950" y="319088"/>
                    </a:cubicBezTo>
                    <a:cubicBezTo>
                      <a:pt x="742950" y="282264"/>
                      <a:pt x="713099" y="252413"/>
                      <a:pt x="676275" y="252413"/>
                    </a:cubicBezTo>
                    <a:cubicBezTo>
                      <a:pt x="644356" y="252413"/>
                      <a:pt x="617675" y="274842"/>
                      <a:pt x="611135" y="304800"/>
                    </a:cubicBezTo>
                    <a:lnTo>
                      <a:pt x="371475" y="304800"/>
                    </a:lnTo>
                    <a:lnTo>
                      <a:pt x="371475" y="247650"/>
                    </a:lnTo>
                    <a:lnTo>
                      <a:pt x="456523" y="247650"/>
                    </a:lnTo>
                    <a:cubicBezTo>
                      <a:pt x="474206" y="247650"/>
                      <a:pt x="491165" y="240625"/>
                      <a:pt x="503670" y="228121"/>
                    </a:cubicBezTo>
                    <a:lnTo>
                      <a:pt x="533413" y="198377"/>
                    </a:lnTo>
                    <a:cubicBezTo>
                      <a:pt x="542071" y="202488"/>
                      <a:pt x="551755" y="204788"/>
                      <a:pt x="561975" y="204788"/>
                    </a:cubicBezTo>
                    <a:cubicBezTo>
                      <a:pt x="598799" y="204788"/>
                      <a:pt x="628650" y="174936"/>
                      <a:pt x="628650" y="138113"/>
                    </a:cubicBezTo>
                    <a:cubicBezTo>
                      <a:pt x="628650" y="101289"/>
                      <a:pt x="598799" y="71438"/>
                      <a:pt x="561975" y="71438"/>
                    </a:cubicBezTo>
                    <a:cubicBezTo>
                      <a:pt x="525151" y="71438"/>
                      <a:pt x="495300" y="101289"/>
                      <a:pt x="495300" y="138113"/>
                    </a:cubicBezTo>
                    <a:cubicBezTo>
                      <a:pt x="495300" y="150841"/>
                      <a:pt x="498867" y="162737"/>
                      <a:pt x="505056" y="172854"/>
                    </a:cubicBezTo>
                    <a:lnTo>
                      <a:pt x="476729" y="201180"/>
                    </a:lnTo>
                    <a:cubicBezTo>
                      <a:pt x="471369" y="206539"/>
                      <a:pt x="464102" y="209550"/>
                      <a:pt x="456523" y="209550"/>
                    </a:cubicBezTo>
                    <a:lnTo>
                      <a:pt x="371475" y="209550"/>
                    </a:lnTo>
                    <a:lnTo>
                      <a:pt x="371475" y="104775"/>
                    </a:lnTo>
                    <a:cubicBezTo>
                      <a:pt x="371475" y="46909"/>
                      <a:pt x="324565" y="0"/>
                      <a:pt x="266700" y="0"/>
                    </a:cubicBezTo>
                    <a:cubicBezTo>
                      <a:pt x="212026" y="0"/>
                      <a:pt x="167132" y="41878"/>
                      <a:pt x="162347" y="95307"/>
                    </a:cubicBezTo>
                    <a:cubicBezTo>
                      <a:pt x="116636" y="95230"/>
                      <a:pt x="76136" y="128022"/>
                      <a:pt x="68013" y="174585"/>
                    </a:cubicBezTo>
                    <a:cubicBezTo>
                      <a:pt x="63850" y="198445"/>
                      <a:pt x="68909" y="221772"/>
                      <a:pt x="80619" y="240923"/>
                    </a:cubicBezTo>
                    <a:cubicBezTo>
                      <a:pt x="34398" y="251831"/>
                      <a:pt x="0" y="293348"/>
                      <a:pt x="0" y="342900"/>
                    </a:cubicBezTo>
                    <a:cubicBezTo>
                      <a:pt x="0" y="390705"/>
                      <a:pt x="32016" y="431032"/>
                      <a:pt x="75775" y="443610"/>
                    </a:cubicBezTo>
                    <a:cubicBezTo>
                      <a:pt x="73344" y="447221"/>
                      <a:pt x="71124" y="451033"/>
                      <a:pt x="69139" y="455035"/>
                    </a:cubicBezTo>
                    <a:cubicBezTo>
                      <a:pt x="44818" y="504095"/>
                      <a:pt x="64872" y="563583"/>
                      <a:pt x="113932" y="587904"/>
                    </a:cubicBezTo>
                    <a:cubicBezTo>
                      <a:pt x="129458" y="595601"/>
                      <a:pt x="146028" y="598854"/>
                      <a:pt x="162196" y="598149"/>
                    </a:cubicBezTo>
                    <a:close/>
                    <a:moveTo>
                      <a:pt x="466725" y="547688"/>
                    </a:moveTo>
                    <a:cubicBezTo>
                      <a:pt x="466725" y="563469"/>
                      <a:pt x="479518" y="576263"/>
                      <a:pt x="495300" y="576263"/>
                    </a:cubicBezTo>
                    <a:cubicBezTo>
                      <a:pt x="511082" y="576263"/>
                      <a:pt x="523875" y="563469"/>
                      <a:pt x="523875" y="547688"/>
                    </a:cubicBezTo>
                    <a:cubicBezTo>
                      <a:pt x="523875" y="531906"/>
                      <a:pt x="511082" y="519113"/>
                      <a:pt x="495300" y="519113"/>
                    </a:cubicBezTo>
                    <a:cubicBezTo>
                      <a:pt x="479518" y="519113"/>
                      <a:pt x="466725" y="531906"/>
                      <a:pt x="466725" y="547688"/>
                    </a:cubicBezTo>
                    <a:close/>
                    <a:moveTo>
                      <a:pt x="625284" y="491864"/>
                    </a:moveTo>
                    <a:cubicBezTo>
                      <a:pt x="626675" y="490890"/>
                      <a:pt x="627959" y="489713"/>
                      <a:pt x="629088" y="488335"/>
                    </a:cubicBezTo>
                    <a:cubicBezTo>
                      <a:pt x="629398" y="487958"/>
                      <a:pt x="629690" y="487572"/>
                      <a:pt x="629966" y="487180"/>
                    </a:cubicBezTo>
                    <a:cubicBezTo>
                      <a:pt x="634838" y="483319"/>
                      <a:pt x="641000" y="481013"/>
                      <a:pt x="647700" y="481013"/>
                    </a:cubicBezTo>
                    <a:cubicBezTo>
                      <a:pt x="663482" y="481013"/>
                      <a:pt x="676275" y="493806"/>
                      <a:pt x="676275" y="509588"/>
                    </a:cubicBezTo>
                    <a:cubicBezTo>
                      <a:pt x="676275" y="525369"/>
                      <a:pt x="663482" y="538163"/>
                      <a:pt x="647700" y="538163"/>
                    </a:cubicBezTo>
                    <a:cubicBezTo>
                      <a:pt x="631918" y="538163"/>
                      <a:pt x="619125" y="525369"/>
                      <a:pt x="619125" y="509588"/>
                    </a:cubicBezTo>
                    <a:cubicBezTo>
                      <a:pt x="619125" y="502892"/>
                      <a:pt x="621427" y="496735"/>
                      <a:pt x="625284" y="491864"/>
                    </a:cubicBezTo>
                    <a:close/>
                    <a:moveTo>
                      <a:pt x="561975" y="109538"/>
                    </a:moveTo>
                    <a:cubicBezTo>
                      <a:pt x="546193" y="109538"/>
                      <a:pt x="533400" y="122331"/>
                      <a:pt x="533400" y="138113"/>
                    </a:cubicBezTo>
                    <a:cubicBezTo>
                      <a:pt x="533400" y="153894"/>
                      <a:pt x="546193" y="166688"/>
                      <a:pt x="561975" y="166688"/>
                    </a:cubicBezTo>
                    <a:cubicBezTo>
                      <a:pt x="577757" y="166688"/>
                      <a:pt x="590550" y="153894"/>
                      <a:pt x="590550" y="138113"/>
                    </a:cubicBezTo>
                    <a:cubicBezTo>
                      <a:pt x="590550" y="122331"/>
                      <a:pt x="577757" y="109538"/>
                      <a:pt x="561975" y="109538"/>
                    </a:cubicBezTo>
                    <a:close/>
                    <a:moveTo>
                      <a:pt x="676275" y="290513"/>
                    </a:moveTo>
                    <a:cubicBezTo>
                      <a:pt x="660493" y="290513"/>
                      <a:pt x="647700" y="303306"/>
                      <a:pt x="647700" y="319088"/>
                    </a:cubicBezTo>
                    <a:cubicBezTo>
                      <a:pt x="647700" y="334869"/>
                      <a:pt x="660493" y="347663"/>
                      <a:pt x="676275" y="347663"/>
                    </a:cubicBezTo>
                    <a:cubicBezTo>
                      <a:pt x="692057" y="347663"/>
                      <a:pt x="704850" y="334869"/>
                      <a:pt x="704850" y="319088"/>
                    </a:cubicBezTo>
                    <a:cubicBezTo>
                      <a:pt x="704850" y="303306"/>
                      <a:pt x="692057" y="290513"/>
                      <a:pt x="676275" y="2905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B0A0053-7D53-4282-9F86-873A8AF5EF5B}"/>
                </a:ext>
              </a:extLst>
            </p:cNvPr>
            <p:cNvGrpSpPr/>
            <p:nvPr/>
          </p:nvGrpSpPr>
          <p:grpSpPr>
            <a:xfrm>
              <a:off x="5118225" y="2249337"/>
              <a:ext cx="1843728" cy="1843728"/>
              <a:chOff x="7161473" y="1525843"/>
              <a:chExt cx="2110728" cy="2110728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B2E5957-2BBF-DCBB-18D8-919580DC9522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61DFFD2-046E-EC2C-EAAF-153256CA2A50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obot with a pink and purple face&#10;&#10;AI-generated content may be incorrect.">
            <a:extLst>
              <a:ext uri="{FF2B5EF4-FFF2-40B4-BE49-F238E27FC236}">
                <a16:creationId xmlns:a16="http://schemas.microsoft.com/office/drawing/2014/main" id="{6EC4E7C8-D85A-C005-5EE9-868F80F428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85" t="2841" r="34550"/>
          <a:stretch/>
        </p:blipFill>
        <p:spPr>
          <a:xfrm flipH="1">
            <a:off x="6877363" y="2577830"/>
            <a:ext cx="3747427" cy="42801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Customer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492B83-8371-3156-DE76-2DAA217B0144}"/>
              </a:ext>
            </a:extLst>
          </p:cNvPr>
          <p:cNvGrpSpPr/>
          <p:nvPr/>
        </p:nvGrpSpPr>
        <p:grpSpPr>
          <a:xfrm>
            <a:off x="2258307" y="1522057"/>
            <a:ext cx="8685310" cy="2605574"/>
            <a:chOff x="1795151" y="2712666"/>
            <a:chExt cx="8685310" cy="260557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C917CB-D22C-0D87-F1AF-222CF48535CD}"/>
                </a:ext>
              </a:extLst>
            </p:cNvPr>
            <p:cNvSpPr txBox="1"/>
            <p:nvPr/>
          </p:nvSpPr>
          <p:spPr>
            <a:xfrm>
              <a:off x="1795151" y="4948908"/>
              <a:ext cx="40733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endParaRPr lang="en-CA" dirty="0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4EC0EA6-7E71-FA18-3CA2-3741FD03D679}"/>
                </a:ext>
              </a:extLst>
            </p:cNvPr>
            <p:cNvGrpSpPr/>
            <p:nvPr/>
          </p:nvGrpSpPr>
          <p:grpSpPr>
            <a:xfrm>
              <a:off x="1795151" y="2712666"/>
              <a:ext cx="8685310" cy="2295384"/>
              <a:chOff x="1795151" y="2712666"/>
              <a:chExt cx="8685310" cy="229538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8818E6-7CB5-3B76-4FBE-77D0F52C20C6}"/>
                  </a:ext>
                </a:extLst>
              </p:cNvPr>
              <p:cNvSpPr txBox="1"/>
              <p:nvPr/>
            </p:nvSpPr>
            <p:spPr>
              <a:xfrm>
                <a:off x="1795151" y="2712666"/>
                <a:ext cx="868531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6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6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D18FBFF-1795-1A2C-B002-F5105700773F}"/>
                  </a:ext>
                </a:extLst>
              </p:cNvPr>
              <p:cNvSpPr txBox="1"/>
              <p:nvPr/>
            </p:nvSpPr>
            <p:spPr>
              <a:xfrm>
                <a:off x="1795151" y="4546385"/>
                <a:ext cx="32282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400" b="1" i="0" dirty="0">
                    <a:solidFill>
                      <a:schemeClr val="accent3"/>
                    </a:solidFill>
                    <a:effectLst/>
                    <a:cs typeface="Poppins Light" panose="00000400000000000000" pitchFamily="2" charset="0"/>
                  </a:rPr>
                  <a:t>Name of the person</a:t>
                </a:r>
                <a:endParaRPr lang="en-CA" sz="2400" b="1" dirty="0">
                  <a:solidFill>
                    <a:schemeClr val="accent3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324664" y="1145649"/>
            <a:ext cx="3558970" cy="35589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811291" y="1582112"/>
            <a:ext cx="3101496" cy="31014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295510" y="1582112"/>
            <a:ext cx="3101496" cy="31014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AI Applications Across Industries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13" name="Picture Placeholder 12" descr="A robot with blue eyes and a circle of light&#10;&#10;Description automatically generated">
            <a:extLst>
              <a:ext uri="{FF2B5EF4-FFF2-40B4-BE49-F238E27FC236}">
                <a16:creationId xmlns:a16="http://schemas.microsoft.com/office/drawing/2014/main" id="{964D4F95-937C-BFAE-DDB3-4692BFFAFE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8" name="Picture Placeholder 7" descr="A person in a robot garment&#10;&#10;Description automatically generated">
            <a:extLst>
              <a:ext uri="{FF2B5EF4-FFF2-40B4-BE49-F238E27FC236}">
                <a16:creationId xmlns:a16="http://schemas.microsoft.com/office/drawing/2014/main" id="{D6E98FB2-3D67-6ECB-A259-70EB1DE40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Picture Placeholder 8" descr="A light bulb with a glowing lightbulb&#10;&#10;AI-generated content may be incorrect.">
            <a:extLst>
              <a:ext uri="{FF2B5EF4-FFF2-40B4-BE49-F238E27FC236}">
                <a16:creationId xmlns:a16="http://schemas.microsoft.com/office/drawing/2014/main" id="{0B9F72DB-D523-C4DD-BC06-D85C5905C4D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Key Innovations of the Project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E5ECED-9009-9282-D823-DE6A2CEDBF57}"/>
              </a:ext>
            </a:extLst>
          </p:cNvPr>
          <p:cNvGrpSpPr/>
          <p:nvPr/>
        </p:nvGrpSpPr>
        <p:grpSpPr>
          <a:xfrm>
            <a:off x="294558" y="1059917"/>
            <a:ext cx="11494848" cy="5251299"/>
            <a:chOff x="294558" y="1059917"/>
            <a:chExt cx="11494848" cy="525129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4979232" y="1059917"/>
              <a:ext cx="2125500" cy="4456973"/>
              <a:chOff x="849963" y="1603913"/>
              <a:chExt cx="2125500" cy="4456973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5475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1270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7321569" y="1854243"/>
              <a:ext cx="2125500" cy="4456973"/>
              <a:chOff x="5011039" y="1603913"/>
              <a:chExt cx="2125500" cy="4456973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15830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1270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454934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96A1314-EA9E-9B54-26F1-BB1FA579DEC7}"/>
                </a:ext>
              </a:extLst>
            </p:cNvPr>
            <p:cNvGrpSpPr/>
            <p:nvPr/>
          </p:nvGrpSpPr>
          <p:grpSpPr>
            <a:xfrm>
              <a:off x="9663906" y="1059917"/>
              <a:ext cx="2125500" cy="4456973"/>
              <a:chOff x="9172114" y="1603913"/>
              <a:chExt cx="2125500" cy="4456973"/>
            </a:xfrm>
          </p:grpSpPr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0646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CAC4FD-FAD2-BFD5-F17A-7B3FA2BF2A33}"/>
                  </a:ext>
                </a:extLst>
              </p:cNvPr>
              <p:cNvGrpSpPr/>
              <p:nvPr/>
            </p:nvGrpSpPr>
            <p:grpSpPr>
              <a:xfrm>
                <a:off x="9172114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EEDC5BE-850F-9785-975D-8C42F647A04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31" name="Google Shape;201;p29">
                    <a:extLst>
                      <a:ext uri="{FF2B5EF4-FFF2-40B4-BE49-F238E27FC236}">
                        <a16:creationId xmlns:a16="http://schemas.microsoft.com/office/drawing/2014/main" id="{FEE8C68B-1DAD-30C3-71C6-18CE8FB3D0CC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1270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F5BFECA-D76A-78C3-0401-829A7F8FF18A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42003EB-377E-90A9-D97B-C8F3600E395D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294558" y="1059917"/>
              <a:ext cx="2125500" cy="4456973"/>
              <a:chOff x="849963" y="1603913"/>
              <a:chExt cx="2125500" cy="4456973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084313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2022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849963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1270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667369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2636895" y="1854243"/>
              <a:ext cx="2125500" cy="4456973"/>
              <a:chOff x="5011039" y="1603913"/>
              <a:chExt cx="2125500" cy="4456973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245389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2023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5011039" y="2098446"/>
                <a:ext cx="2125500" cy="3962440"/>
                <a:chOff x="1222645" y="3972400"/>
                <a:chExt cx="2125500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1222645" y="3972400"/>
                  <a:ext cx="2125500" cy="3962440"/>
                  <a:chOff x="1222645" y="3972400"/>
                  <a:chExt cx="2125500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1222645" y="3972400"/>
                    <a:ext cx="2125500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12700">
                    <a:solidFill>
                      <a:schemeClr val="bg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383380" y="4454934"/>
                    <a:ext cx="1804031" cy="313932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A person in a robot garment&#10;&#10;Description automatically generated">
            <a:extLst>
              <a:ext uri="{FF2B5EF4-FFF2-40B4-BE49-F238E27FC236}">
                <a16:creationId xmlns:a16="http://schemas.microsoft.com/office/drawing/2014/main" id="{39B4CC87-9C9A-AE1B-02E4-8B0A68B6C9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4572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9C6FF9-2F6B-FDF3-6DF7-0C5A753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Development &amp; Deployment Phases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2FBB01-CC9C-0D39-D0A4-CC3B9C85D474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248DED-53D6-8B89-4D7B-6D61EE36C6AD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8F0BE9D-EA0C-A2C2-8A2A-0BBB38668FDD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4349F45E-D4B7-8713-EC31-29958C86E5D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35A397EB-8590-FA02-2681-2BFD8D6CB5B9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3BB6BEA3-8365-4AB5-C5E7-DA834A9AADA3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514E96BB-5933-E564-BD51-20BE01655EF1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C779547-AB9E-8C4D-6C4A-7707A4E30748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B3D2D36-34E9-35D2-557A-98FFB4713AF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B38796A-66F6-88B9-29B7-2ECBA605649A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FC3CEDC-D80E-430B-9D33-C171E99A6C46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1E4B1-0E95-CAC6-7F5C-910B715196F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2E806290-E4D9-1529-92D5-63D7A31FAEF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4019236D-1E9C-F84D-056C-D23B9A401C1F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E04BB175-9A66-1810-F12C-2429E4B3A933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3CDF4626-C0AC-A596-09A0-A7E34F44262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EB7326D-F36E-17CC-597F-48DDEE3F439A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9F915D8C-92CB-EC51-7E8F-627B9936027A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A68993B-DCE9-0CA0-C8A7-90816F39A87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017F8C-A822-9C38-7C0B-C42A2CB21B08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A681620-693C-0BC3-1CE5-07CBADC4E483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D8B60778-12EF-B381-8CA0-53EE55903527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13CC0194-EFCF-3A6E-6E88-F711A825FBD4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C1950A8-FA8B-4488-B1DF-E67C0E37076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8ADD651-6280-D23B-262C-7DF62D85038D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267010F-76AD-642E-23F5-D5F52AD77CA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B21B61F-EDA1-8D30-0B03-E836094E6C15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384C552-3E94-2B50-7FAD-D90ABF4D5320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D5286A2-C0D0-188C-6578-36FA96EC2A74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D70C324-E873-60CB-3870-89BF21BDB69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26281C49-E659-5E76-C7EB-74908361389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5">
                    <a:alpha val="82000"/>
                  </a:schemeClr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AF401422-C390-135F-857F-700480CDF8DC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875CBCF-1288-B390-272B-F8602F4AAC3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CE2C251-290F-DFC9-206F-CFD2540F8E7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298A704-CF64-7BA1-A859-AE2CEC708889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3D96ED17-F40C-8E8A-2B63-A9A7D88D0BF5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4D4892C-EAE2-3DB7-8312-4E73E917ACB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D540-EAFB-1C7C-3A11-489965D8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3600" dirty="0"/>
              <a:t>Development &amp; Deployment Phases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D0125-3F47-AB45-056E-901B62550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C3383-B55E-7680-949E-5C39885C1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F94CD0-DB92-7891-BF9D-1A755F8CC3CE}"/>
              </a:ext>
            </a:extLst>
          </p:cNvPr>
          <p:cNvGrpSpPr/>
          <p:nvPr/>
        </p:nvGrpSpPr>
        <p:grpSpPr>
          <a:xfrm>
            <a:off x="636541" y="1711390"/>
            <a:ext cx="4840848" cy="1720833"/>
            <a:chOff x="6165634" y="1860566"/>
            <a:chExt cx="4840848" cy="17208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A56F13-4B01-1C3D-68EE-3E58CB6D77DF}"/>
                </a:ext>
              </a:extLst>
            </p:cNvPr>
            <p:cNvGrpSpPr/>
            <p:nvPr/>
          </p:nvGrpSpPr>
          <p:grpSpPr>
            <a:xfrm>
              <a:off x="6165634" y="1860566"/>
              <a:ext cx="4840848" cy="1720833"/>
              <a:chOff x="6165634" y="1860566"/>
              <a:chExt cx="4840848" cy="1720833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0FE6E9D-B53B-8C66-67BE-AAD04568CB4D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B111C18-90EA-1F7F-83A2-DAB3CDB6FB32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3937304" cy="1720833"/>
                <a:chOff x="8407573" y="2510323"/>
                <a:chExt cx="3937304" cy="172083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51F031D-BEC5-0C67-9CE6-CDC43CA39FBA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3937304" cy="1720833"/>
                  <a:chOff x="6445516" y="3144377"/>
                  <a:chExt cx="3937304" cy="1720833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0FC3D8A-FBD6-F490-CC5C-33183C8BE49F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3937304" cy="1720833"/>
                  </a:xfrm>
                  <a:prstGeom prst="rect">
                    <a:avLst/>
                  </a:prstGeom>
                  <a:noFill/>
                  <a:ln w="317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75954E7-72D2-A76E-1C02-707A95339A1B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1BC7497-C7D8-D8F5-ED48-74A9315BCA9B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369624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2039CD-662B-1A95-FEA6-127BD18D46F4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01.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B1532A-93B7-0BF1-D5AA-2624AEF1C9C5}"/>
              </a:ext>
            </a:extLst>
          </p:cNvPr>
          <p:cNvGrpSpPr/>
          <p:nvPr/>
        </p:nvGrpSpPr>
        <p:grpSpPr>
          <a:xfrm>
            <a:off x="636541" y="4083393"/>
            <a:ext cx="4840848" cy="1720833"/>
            <a:chOff x="6165634" y="1860566"/>
            <a:chExt cx="4840848" cy="172083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6A430B4-FBAC-4E24-4A2D-7B5A27607598}"/>
                </a:ext>
              </a:extLst>
            </p:cNvPr>
            <p:cNvGrpSpPr/>
            <p:nvPr/>
          </p:nvGrpSpPr>
          <p:grpSpPr>
            <a:xfrm>
              <a:off x="6165634" y="1860566"/>
              <a:ext cx="4840848" cy="1720833"/>
              <a:chOff x="6165634" y="1860566"/>
              <a:chExt cx="4840848" cy="1720833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EDAFD5A-BEFB-2A22-3956-7CC1B35D5EFF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95F603F-4BF6-D9E1-DE1F-0ADBB792E4BC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3937304" cy="1720833"/>
                <a:chOff x="8407573" y="2510323"/>
                <a:chExt cx="3937304" cy="1720833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CC9AA96-38AC-3BDE-74A5-4433C8E9BD20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3937304" cy="1720833"/>
                  <a:chOff x="6445516" y="3144377"/>
                  <a:chExt cx="3937304" cy="1720833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504047A9-18FD-B198-B72C-F11CADCC2741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3937304" cy="1720833"/>
                  </a:xfrm>
                  <a:prstGeom prst="rect">
                    <a:avLst/>
                  </a:prstGeom>
                  <a:noFill/>
                  <a:ln w="317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0F8531DE-2467-2876-86FB-67FDF6730710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D91C7EA-9DBF-EC94-319B-8281110F8C86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3653467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045148-6BCA-3E43-D5A5-BE9594432C39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02.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F0A14A4-43C2-7530-3A2B-21CEF963FC6C}"/>
              </a:ext>
            </a:extLst>
          </p:cNvPr>
          <p:cNvGrpSpPr/>
          <p:nvPr/>
        </p:nvGrpSpPr>
        <p:grpSpPr>
          <a:xfrm flipH="1">
            <a:off x="6714611" y="1711390"/>
            <a:ext cx="4840848" cy="1720833"/>
            <a:chOff x="6165634" y="1860566"/>
            <a:chExt cx="4840848" cy="172083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BE531EC-3743-D1A3-81FB-56F0094B0E4B}"/>
                </a:ext>
              </a:extLst>
            </p:cNvPr>
            <p:cNvGrpSpPr/>
            <p:nvPr/>
          </p:nvGrpSpPr>
          <p:grpSpPr>
            <a:xfrm>
              <a:off x="6165634" y="1860566"/>
              <a:ext cx="4840848" cy="1720833"/>
              <a:chOff x="6165634" y="1860566"/>
              <a:chExt cx="4840848" cy="1720833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B9FE8F9-3B17-F584-AB2A-03E15C77631E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AFB73AF-BB67-0500-2936-62386A87311F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3937304" cy="1720833"/>
                <a:chOff x="8407573" y="2510323"/>
                <a:chExt cx="3937304" cy="1720833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52104F71-8FC7-823D-F254-A28CFB30E9B9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3937304" cy="1720833"/>
                  <a:chOff x="6445516" y="3144377"/>
                  <a:chExt cx="3937304" cy="1720833"/>
                </a:xfrm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E103098-355E-F5B0-395C-BF31C3BCD6BB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3937304" cy="1720833"/>
                  </a:xfrm>
                  <a:prstGeom prst="rect">
                    <a:avLst/>
                  </a:prstGeom>
                  <a:noFill/>
                  <a:ln w="317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99C3FD88-3806-624D-FAA5-B55029B88FB9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2908637-9037-BC0B-ED63-CE65D259F6E4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369624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92A34F-8BDB-F138-E7B2-534CAAA50592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rPr>
                <a:t>03.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636612-E81B-A5BE-5A55-F8D140728B35}"/>
              </a:ext>
            </a:extLst>
          </p:cNvPr>
          <p:cNvGrpSpPr/>
          <p:nvPr/>
        </p:nvGrpSpPr>
        <p:grpSpPr>
          <a:xfrm flipH="1">
            <a:off x="6714611" y="4083393"/>
            <a:ext cx="4840848" cy="1720833"/>
            <a:chOff x="6165634" y="1860566"/>
            <a:chExt cx="4840848" cy="172083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A288670-59E1-325C-9127-C6C7091E1D0D}"/>
                </a:ext>
              </a:extLst>
            </p:cNvPr>
            <p:cNvGrpSpPr/>
            <p:nvPr/>
          </p:nvGrpSpPr>
          <p:grpSpPr>
            <a:xfrm>
              <a:off x="6165634" y="1860566"/>
              <a:ext cx="4840848" cy="1720833"/>
              <a:chOff x="6165634" y="1860566"/>
              <a:chExt cx="4840848" cy="1720833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1DA47-6751-D725-265B-7EAAD988DA76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E12375B-D3B0-1156-7398-A16FC37BD0A0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3937304" cy="1720833"/>
                <a:chOff x="8407573" y="2510323"/>
                <a:chExt cx="3937304" cy="1720833"/>
              </a:xfrm>
            </p:grpSpPr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6991EB50-23CA-DEBB-84AE-55127220F2EB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3937304" cy="1720833"/>
                  <a:chOff x="6445516" y="3144377"/>
                  <a:chExt cx="3937304" cy="1720833"/>
                </a:xfrm>
              </p:grpSpPr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51754CB-133A-4D58-0048-379339193E66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3937304" cy="1720833"/>
                  </a:xfrm>
                  <a:prstGeom prst="rect">
                    <a:avLst/>
                  </a:prstGeom>
                  <a:noFill/>
                  <a:ln w="3175"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3DE85B8F-266C-5896-452D-8802521ADC52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9E77CE1-9851-23C0-CE0F-A89CE697FB1D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3653467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F93916-4858-4BF6-B7CC-1F5BC0B35CE6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04.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434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latin typeface="+mj-lt"/>
              </a:rPr>
              <a:t>Meet the Minds Behind the Project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MARY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JOE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RUSY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21" name="Picture Placeholder 20" descr="A person in a suit and tie&#10;&#10;Description automatically generated">
            <a:extLst>
              <a:ext uri="{FF2B5EF4-FFF2-40B4-BE49-F238E27FC236}">
                <a16:creationId xmlns:a16="http://schemas.microsoft.com/office/drawing/2014/main" id="{5BF9E588-C022-4CCF-2FAD-6AB195484A9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4582" y="1460078"/>
            <a:ext cx="2391812" cy="2685142"/>
          </a:xfrm>
        </p:spPr>
      </p:pic>
      <p:pic>
        <p:nvPicPr>
          <p:cNvPr id="18" name="Picture Placeholder 17" descr="A person with grey hair and a necklace&#10;&#10;Description automatically generated">
            <a:extLst>
              <a:ext uri="{FF2B5EF4-FFF2-40B4-BE49-F238E27FC236}">
                <a16:creationId xmlns:a16="http://schemas.microsoft.com/office/drawing/2014/main" id="{7004F08D-E10A-67C7-A881-EA0AA453EB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in a suit with his arms crossed&#10;&#10;Description automatically generated">
            <a:extLst>
              <a:ext uri="{FF2B5EF4-FFF2-40B4-BE49-F238E27FC236}">
                <a16:creationId xmlns:a16="http://schemas.microsoft.com/office/drawing/2014/main" id="{AF822340-7CE0-0226-C74C-6DE6849B0A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368" y="1460078"/>
            <a:ext cx="2391812" cy="2685142"/>
          </a:xfrm>
        </p:spPr>
      </p:pic>
      <p:pic>
        <p:nvPicPr>
          <p:cNvPr id="12" name="Picture Placeholder 11" descr="A person in a suit&#10;&#10;Description automatically generated">
            <a:extLst>
              <a:ext uri="{FF2B5EF4-FFF2-40B4-BE49-F238E27FC236}">
                <a16:creationId xmlns:a16="http://schemas.microsoft.com/office/drawing/2014/main" id="{4CFF954B-8810-757A-835D-AC14286A1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person wearing a robot helmet&#10;&#10;Description automatically generated">
            <a:extLst>
              <a:ext uri="{FF2B5EF4-FFF2-40B4-BE49-F238E27FC236}">
                <a16:creationId xmlns:a16="http://schemas.microsoft.com/office/drawing/2014/main" id="{1C0548EC-79CB-9457-1588-EBC9CE3FEB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AI Research and Innovations</a:t>
            </a:r>
            <a:endParaRPr lang="en-CA" dirty="0"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C5637B-25E2-7527-3D14-96B8736DD8DD}"/>
              </a:ext>
            </a:extLst>
          </p:cNvPr>
          <p:cNvGrpSpPr/>
          <p:nvPr/>
        </p:nvGrpSpPr>
        <p:grpSpPr>
          <a:xfrm>
            <a:off x="583726" y="1275071"/>
            <a:ext cx="6363921" cy="1502175"/>
            <a:chOff x="1506400" y="1589567"/>
            <a:chExt cx="8945728" cy="2111600"/>
          </a:xfrm>
        </p:grpSpPr>
        <p:sp>
          <p:nvSpPr>
            <p:cNvPr id="21" name="Google Shape;294;p22">
              <a:extLst>
                <a:ext uri="{FF2B5EF4-FFF2-40B4-BE49-F238E27FC236}">
                  <a16:creationId xmlns:a16="http://schemas.microsoft.com/office/drawing/2014/main" id="{F2406040-A7CE-5A7F-73CB-410576EF0B7B}"/>
                </a:ext>
              </a:extLst>
            </p:cNvPr>
            <p:cNvSpPr/>
            <p:nvPr/>
          </p:nvSpPr>
          <p:spPr>
            <a:xfrm>
              <a:off x="1506400" y="1589567"/>
              <a:ext cx="8945728" cy="21116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88;p16">
              <a:extLst>
                <a:ext uri="{FF2B5EF4-FFF2-40B4-BE49-F238E27FC236}">
                  <a16:creationId xmlns:a16="http://schemas.microsoft.com/office/drawing/2014/main" id="{7BA2E3D5-36A4-6D69-D291-484DDE4B1295}"/>
                </a:ext>
              </a:extLst>
            </p:cNvPr>
            <p:cNvSpPr/>
            <p:nvPr/>
          </p:nvSpPr>
          <p:spPr>
            <a:xfrm>
              <a:off x="1666357" y="1718893"/>
              <a:ext cx="1852949" cy="1852949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rPr>
                <a:t>01</a:t>
              </a:r>
              <a:endParaRPr sz="2800" kern="0" dirty="0">
                <a:solidFill>
                  <a:srgbClr val="FFFFFF"/>
                </a:solidFill>
                <a:latin typeface="+mj-lt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E11E5DC-6F96-C927-6A1E-ACD40E40B98B}"/>
                </a:ext>
              </a:extLst>
            </p:cNvPr>
            <p:cNvGrpSpPr/>
            <p:nvPr/>
          </p:nvGrpSpPr>
          <p:grpSpPr>
            <a:xfrm>
              <a:off x="3681851" y="1812639"/>
              <a:ext cx="6221910" cy="1728257"/>
              <a:chOff x="3681851" y="1657078"/>
              <a:chExt cx="6221910" cy="172825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1A1300-2B65-60AC-4060-32BD42410829}"/>
                  </a:ext>
                </a:extLst>
              </p:cNvPr>
              <p:cNvSpPr txBox="1"/>
              <p:nvPr/>
            </p:nvSpPr>
            <p:spPr>
              <a:xfrm>
                <a:off x="3681851" y="2065781"/>
                <a:ext cx="6221910" cy="1319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120E0B1-5BB8-D223-AAA7-7A9C5277E931}"/>
                  </a:ext>
                </a:extLst>
              </p:cNvPr>
              <p:cNvSpPr txBox="1"/>
              <p:nvPr/>
            </p:nvSpPr>
            <p:spPr>
              <a:xfrm>
                <a:off x="3681851" y="1657078"/>
                <a:ext cx="56580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Placeholder Title </a:t>
                </a:r>
                <a:endParaRPr lang="en-CA" sz="14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79DB16-E0CE-E9E1-9F53-C8AA79199755}"/>
              </a:ext>
            </a:extLst>
          </p:cNvPr>
          <p:cNvGrpSpPr/>
          <p:nvPr/>
        </p:nvGrpSpPr>
        <p:grpSpPr>
          <a:xfrm>
            <a:off x="1912905" y="3006938"/>
            <a:ext cx="6494875" cy="1502175"/>
            <a:chOff x="1506400" y="4109200"/>
            <a:chExt cx="9129809" cy="2111600"/>
          </a:xfrm>
        </p:grpSpPr>
        <p:sp>
          <p:nvSpPr>
            <p:cNvPr id="11" name="Google Shape;290;p22">
              <a:extLst>
                <a:ext uri="{FF2B5EF4-FFF2-40B4-BE49-F238E27FC236}">
                  <a16:creationId xmlns:a16="http://schemas.microsoft.com/office/drawing/2014/main" id="{EA48800C-8413-1A9D-5BC3-BF831B8F8D74}"/>
                </a:ext>
              </a:extLst>
            </p:cNvPr>
            <p:cNvSpPr/>
            <p:nvPr/>
          </p:nvSpPr>
          <p:spPr>
            <a:xfrm>
              <a:off x="1506400" y="4109200"/>
              <a:ext cx="9129809" cy="21116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88;p16">
              <a:extLst>
                <a:ext uri="{FF2B5EF4-FFF2-40B4-BE49-F238E27FC236}">
                  <a16:creationId xmlns:a16="http://schemas.microsoft.com/office/drawing/2014/main" id="{E5221853-E083-D1A5-7DC6-BF46D5E610F7}"/>
                </a:ext>
              </a:extLst>
            </p:cNvPr>
            <p:cNvSpPr/>
            <p:nvPr/>
          </p:nvSpPr>
          <p:spPr>
            <a:xfrm>
              <a:off x="1659526" y="4238526"/>
              <a:ext cx="1852949" cy="1852949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rPr>
                <a:t>02</a:t>
              </a:r>
              <a:endParaRPr sz="2800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526B478-4C89-461A-3D95-29039CAE2DEF}"/>
                </a:ext>
              </a:extLst>
            </p:cNvPr>
            <p:cNvGrpSpPr/>
            <p:nvPr/>
          </p:nvGrpSpPr>
          <p:grpSpPr>
            <a:xfrm>
              <a:off x="3681851" y="4332272"/>
              <a:ext cx="6221910" cy="1728257"/>
              <a:chOff x="3675019" y="1657078"/>
              <a:chExt cx="6221910" cy="172825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796520-1E18-7286-088F-9C37E9DDF8AC}"/>
                  </a:ext>
                </a:extLst>
              </p:cNvPr>
              <p:cNvSpPr txBox="1"/>
              <p:nvPr/>
            </p:nvSpPr>
            <p:spPr>
              <a:xfrm>
                <a:off x="3675019" y="2065782"/>
                <a:ext cx="6221910" cy="1319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2ACB28-A771-6F2D-8BA1-A0F42270836B}"/>
                  </a:ext>
                </a:extLst>
              </p:cNvPr>
              <p:cNvSpPr txBox="1"/>
              <p:nvPr/>
            </p:nvSpPr>
            <p:spPr>
              <a:xfrm>
                <a:off x="3675019" y="1657078"/>
                <a:ext cx="56580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97D1562-7266-3611-9956-E2B14BED4824}"/>
              </a:ext>
            </a:extLst>
          </p:cNvPr>
          <p:cNvGrpSpPr/>
          <p:nvPr/>
        </p:nvGrpSpPr>
        <p:grpSpPr>
          <a:xfrm>
            <a:off x="583726" y="4738805"/>
            <a:ext cx="6363921" cy="1502175"/>
            <a:chOff x="1506400" y="1589567"/>
            <a:chExt cx="8945728" cy="2111600"/>
          </a:xfrm>
        </p:grpSpPr>
        <p:sp>
          <p:nvSpPr>
            <p:cNvPr id="31" name="Google Shape;294;p22">
              <a:extLst>
                <a:ext uri="{FF2B5EF4-FFF2-40B4-BE49-F238E27FC236}">
                  <a16:creationId xmlns:a16="http://schemas.microsoft.com/office/drawing/2014/main" id="{9C28F519-2C20-5075-AC33-CB2838DC0A91}"/>
                </a:ext>
              </a:extLst>
            </p:cNvPr>
            <p:cNvSpPr/>
            <p:nvPr/>
          </p:nvSpPr>
          <p:spPr>
            <a:xfrm>
              <a:off x="1506400" y="1589567"/>
              <a:ext cx="8945728" cy="21116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88;p16">
              <a:extLst>
                <a:ext uri="{FF2B5EF4-FFF2-40B4-BE49-F238E27FC236}">
                  <a16:creationId xmlns:a16="http://schemas.microsoft.com/office/drawing/2014/main" id="{5F1DEDB1-4BC3-C214-799A-708728BA55CA}"/>
                </a:ext>
              </a:extLst>
            </p:cNvPr>
            <p:cNvSpPr/>
            <p:nvPr/>
          </p:nvSpPr>
          <p:spPr>
            <a:xfrm>
              <a:off x="1666357" y="1718893"/>
              <a:ext cx="1852949" cy="1852949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rPr>
                <a:t>03</a:t>
              </a:r>
              <a:endParaRPr sz="2800" kern="0" dirty="0">
                <a:solidFill>
                  <a:srgbClr val="FFFFFF"/>
                </a:solidFill>
                <a:latin typeface="+mj-lt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21825C4-2884-5438-7A7F-45FACFA5F8DF}"/>
                </a:ext>
              </a:extLst>
            </p:cNvPr>
            <p:cNvGrpSpPr/>
            <p:nvPr/>
          </p:nvGrpSpPr>
          <p:grpSpPr>
            <a:xfrm>
              <a:off x="3681851" y="1812639"/>
              <a:ext cx="6221910" cy="1728257"/>
              <a:chOff x="3681851" y="1657078"/>
              <a:chExt cx="6221910" cy="172825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B75C6B7-47A0-DDE6-2950-65242FB784E5}"/>
                  </a:ext>
                </a:extLst>
              </p:cNvPr>
              <p:cNvSpPr txBox="1"/>
              <p:nvPr/>
            </p:nvSpPr>
            <p:spPr>
              <a:xfrm>
                <a:off x="3681851" y="2065782"/>
                <a:ext cx="6221910" cy="1319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2E6D234-DEA1-5491-6856-FAA5E29E51D3}"/>
                  </a:ext>
                </a:extLst>
              </p:cNvPr>
              <p:cNvSpPr txBox="1"/>
              <p:nvPr/>
            </p:nvSpPr>
            <p:spPr>
              <a:xfrm>
                <a:off x="3681851" y="1657078"/>
                <a:ext cx="56580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Placeholder Title </a:t>
                </a:r>
                <a:endParaRPr lang="en-CA" sz="14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Project Milestones &amp; Deadlines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805F1F-7404-A0B8-6A55-25EAA7809449}"/>
              </a:ext>
            </a:extLst>
          </p:cNvPr>
          <p:cNvGrpSpPr/>
          <p:nvPr/>
        </p:nvGrpSpPr>
        <p:grpSpPr>
          <a:xfrm>
            <a:off x="1088237" y="2974612"/>
            <a:ext cx="768014" cy="1059205"/>
            <a:chOff x="950588" y="2974612"/>
            <a:chExt cx="768014" cy="1059205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EFD8110-E2F8-61C3-43A5-D80C763A1F94}"/>
                </a:ext>
              </a:extLst>
            </p:cNvPr>
            <p:cNvGrpSpPr/>
            <p:nvPr/>
          </p:nvGrpSpPr>
          <p:grpSpPr>
            <a:xfrm>
              <a:off x="1240421" y="3691337"/>
              <a:ext cx="188348" cy="342480"/>
              <a:chOff x="8103174" y="2357693"/>
              <a:chExt cx="254203" cy="462226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A81913C-1026-9DC5-49ED-C42122DD96DC}"/>
                  </a:ext>
                </a:extLst>
              </p:cNvPr>
              <p:cNvSpPr/>
              <p:nvPr/>
            </p:nvSpPr>
            <p:spPr>
              <a:xfrm rot="10800000" flipV="1">
                <a:off x="8103174" y="2764598"/>
                <a:ext cx="254203" cy="55321"/>
              </a:xfrm>
              <a:prstGeom prst="ellipse">
                <a:avLst/>
              </a:prstGeom>
              <a:solidFill>
                <a:schemeClr val="tx2">
                  <a:alpha val="3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B24E5BEA-C719-8B23-F418-D37A8D14C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0275" y="2357693"/>
                <a:ext cx="1" cy="434566"/>
              </a:xfrm>
              <a:prstGeom prst="line">
                <a:avLst/>
              </a:prstGeom>
              <a:ln w="6350"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C3EACA67-B810-68B9-AF4A-40792CB45404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724932"/>
              <a:chOff x="1304819" y="3009323"/>
              <a:chExt cx="523826" cy="494443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975C67CC-0A1C-DA49-1ACD-6D2F163247E7}"/>
                  </a:ext>
                </a:extLst>
              </p:cNvPr>
              <p:cNvSpPr/>
              <p:nvPr/>
            </p:nvSpPr>
            <p:spPr>
              <a:xfrm>
                <a:off x="1319712" y="3009323"/>
                <a:ext cx="494444" cy="4944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bg2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15A7C58-0B27-1464-C83C-7EC6F43DC9DC}"/>
                  </a:ext>
                </a:extLst>
              </p:cNvPr>
              <p:cNvSpPr txBox="1"/>
              <p:nvPr/>
            </p:nvSpPr>
            <p:spPr>
              <a:xfrm>
                <a:off x="1304819" y="3111367"/>
                <a:ext cx="523826" cy="2728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20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44E203-F1ED-5DA5-726C-E415182ACE7D}"/>
              </a:ext>
            </a:extLst>
          </p:cNvPr>
          <p:cNvGrpSpPr/>
          <p:nvPr/>
        </p:nvGrpSpPr>
        <p:grpSpPr>
          <a:xfrm>
            <a:off x="9160886" y="2974612"/>
            <a:ext cx="2577513" cy="2997469"/>
            <a:chOff x="7119122" y="2974612"/>
            <a:chExt cx="2577513" cy="299746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8023871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48A5EDB-87BD-A656-6C92-1857D2189442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</a:p>
              </p:txBody>
            </p:sp>
          </p:grp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9883C17A-248F-7984-A0FD-76A4916099AD}"/>
                </a:ext>
              </a:extLst>
            </p:cNvPr>
            <p:cNvGrpSpPr/>
            <p:nvPr/>
          </p:nvGrpSpPr>
          <p:grpSpPr>
            <a:xfrm>
              <a:off x="7119122" y="4550840"/>
              <a:ext cx="2577513" cy="1421241"/>
              <a:chOff x="8249428" y="2104373"/>
              <a:chExt cx="2577513" cy="1421241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D02FB2E0-099C-5323-EA0E-12B49C609D1A}"/>
                  </a:ext>
                </a:extLst>
              </p:cNvPr>
              <p:cNvSpPr/>
              <p:nvPr/>
            </p:nvSpPr>
            <p:spPr>
              <a:xfrm>
                <a:off x="8249428" y="2104373"/>
                <a:ext cx="2577513" cy="1421241"/>
              </a:xfrm>
              <a:prstGeom prst="roundRect">
                <a:avLst>
                  <a:gd name="adj" fmla="val 4979"/>
                </a:avLst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31FD6688-4805-7D86-628A-6F7C8C979893}"/>
                  </a:ext>
                </a:extLst>
              </p:cNvPr>
              <p:cNvGrpSpPr/>
              <p:nvPr/>
            </p:nvGrpSpPr>
            <p:grpSpPr>
              <a:xfrm>
                <a:off x="8253237" y="2175607"/>
                <a:ext cx="2573704" cy="1287743"/>
                <a:chOff x="305967" y="4791423"/>
                <a:chExt cx="3114181" cy="1287743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6D4E4357-9B70-1834-9737-784242D16715}"/>
                    </a:ext>
                  </a:extLst>
                </p:cNvPr>
                <p:cNvSpPr txBox="1"/>
                <p:nvPr/>
              </p:nvSpPr>
              <p:spPr>
                <a:xfrm flipH="1">
                  <a:off x="305967" y="5140447"/>
                  <a:ext cx="311418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5B26E81F-4449-DA8B-8C5E-BD741EFC28C5}"/>
                    </a:ext>
                  </a:extLst>
                </p:cNvPr>
                <p:cNvSpPr txBox="1"/>
                <p:nvPr/>
              </p:nvSpPr>
              <p:spPr>
                <a:xfrm flipH="1">
                  <a:off x="770846" y="4791423"/>
                  <a:ext cx="223292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C0B238-A00C-D446-D738-061F36DDFFF7}"/>
              </a:ext>
            </a:extLst>
          </p:cNvPr>
          <p:cNvGrpSpPr/>
          <p:nvPr/>
        </p:nvGrpSpPr>
        <p:grpSpPr>
          <a:xfrm>
            <a:off x="3356030" y="2974612"/>
            <a:ext cx="2577513" cy="2997469"/>
            <a:chOff x="2495366" y="2974612"/>
            <a:chExt cx="2577513" cy="29974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400115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870A9869-260A-5144-C00D-F0A4D6C6F624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C0CC676-655E-07A8-7DA9-2E98182ED113}"/>
                </a:ext>
              </a:extLst>
            </p:cNvPr>
            <p:cNvGrpSpPr/>
            <p:nvPr/>
          </p:nvGrpSpPr>
          <p:grpSpPr>
            <a:xfrm>
              <a:off x="2495366" y="4550840"/>
              <a:ext cx="2577513" cy="1421241"/>
              <a:chOff x="8249428" y="2104373"/>
              <a:chExt cx="2577513" cy="1421241"/>
            </a:xfrm>
          </p:grpSpPr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9EC572A1-154A-613A-A611-B157CACF18EF}"/>
                  </a:ext>
                </a:extLst>
              </p:cNvPr>
              <p:cNvSpPr/>
              <p:nvPr/>
            </p:nvSpPr>
            <p:spPr>
              <a:xfrm>
                <a:off x="8249428" y="2104373"/>
                <a:ext cx="2577513" cy="1421241"/>
              </a:xfrm>
              <a:prstGeom prst="roundRect">
                <a:avLst>
                  <a:gd name="adj" fmla="val 4979"/>
                </a:avLst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3A32DEA1-799A-B1C3-975F-23303341BA22}"/>
                  </a:ext>
                </a:extLst>
              </p:cNvPr>
              <p:cNvGrpSpPr/>
              <p:nvPr/>
            </p:nvGrpSpPr>
            <p:grpSpPr>
              <a:xfrm>
                <a:off x="8253237" y="2175607"/>
                <a:ext cx="2573704" cy="1287743"/>
                <a:chOff x="305967" y="4791423"/>
                <a:chExt cx="3114181" cy="1287743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3C37E4B-9EB6-F901-6BBB-2B9CCE4732A7}"/>
                    </a:ext>
                  </a:extLst>
                </p:cNvPr>
                <p:cNvSpPr txBox="1"/>
                <p:nvPr/>
              </p:nvSpPr>
              <p:spPr>
                <a:xfrm flipH="1">
                  <a:off x="305967" y="5140447"/>
                  <a:ext cx="311418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5292764D-4EC4-6147-DB8E-D09CF4ED2593}"/>
                    </a:ext>
                  </a:extLst>
                </p:cNvPr>
                <p:cNvSpPr txBox="1"/>
                <p:nvPr/>
              </p:nvSpPr>
              <p:spPr>
                <a:xfrm flipH="1">
                  <a:off x="770846" y="4791423"/>
                  <a:ext cx="223292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690CAAA-122D-246C-8034-A0BAA9463ADE}"/>
              </a:ext>
            </a:extLst>
          </p:cNvPr>
          <p:cNvGrpSpPr/>
          <p:nvPr/>
        </p:nvGrpSpPr>
        <p:grpSpPr>
          <a:xfrm>
            <a:off x="6258458" y="1512124"/>
            <a:ext cx="2577513" cy="2521693"/>
            <a:chOff x="4807244" y="1512124"/>
            <a:chExt cx="2577513" cy="252169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711993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5C1EE5F5-C909-4628-CB9C-225FDCA31D98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F55938E4-CDEB-8140-A765-692F73EEF4A3}"/>
                </a:ext>
              </a:extLst>
            </p:cNvPr>
            <p:cNvGrpSpPr/>
            <p:nvPr/>
          </p:nvGrpSpPr>
          <p:grpSpPr>
            <a:xfrm>
              <a:off x="4807244" y="1512124"/>
              <a:ext cx="2577513" cy="1421241"/>
              <a:chOff x="8249428" y="2104373"/>
              <a:chExt cx="2577513" cy="1421241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47F238-0A01-3CFE-525F-F646C86F70E6}"/>
                  </a:ext>
                </a:extLst>
              </p:cNvPr>
              <p:cNvSpPr/>
              <p:nvPr/>
            </p:nvSpPr>
            <p:spPr>
              <a:xfrm>
                <a:off x="8249428" y="2104373"/>
                <a:ext cx="2577513" cy="1421241"/>
              </a:xfrm>
              <a:prstGeom prst="roundRect">
                <a:avLst>
                  <a:gd name="adj" fmla="val 4979"/>
                </a:avLst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D270E3FE-D7A1-DE00-BF60-7471A033BD76}"/>
                  </a:ext>
                </a:extLst>
              </p:cNvPr>
              <p:cNvGrpSpPr/>
              <p:nvPr/>
            </p:nvGrpSpPr>
            <p:grpSpPr>
              <a:xfrm>
                <a:off x="8253237" y="2175607"/>
                <a:ext cx="2573704" cy="1287743"/>
                <a:chOff x="305967" y="4791423"/>
                <a:chExt cx="3114181" cy="1287743"/>
              </a:xfrm>
            </p:grpSpPr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DC88C51D-C483-2C11-530D-EF2638E7C507}"/>
                    </a:ext>
                  </a:extLst>
                </p:cNvPr>
                <p:cNvSpPr txBox="1"/>
                <p:nvPr/>
              </p:nvSpPr>
              <p:spPr>
                <a:xfrm flipH="1">
                  <a:off x="305967" y="5140447"/>
                  <a:ext cx="311418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,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58843AA9-4BCC-B62C-5747-A27169E03C7E}"/>
                    </a:ext>
                  </a:extLst>
                </p:cNvPr>
                <p:cNvSpPr txBox="1"/>
                <p:nvPr/>
              </p:nvSpPr>
              <p:spPr>
                <a:xfrm flipH="1">
                  <a:off x="770846" y="4791423"/>
                  <a:ext cx="223292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3328FE-F556-A792-EF79-8396509B2ED1}"/>
              </a:ext>
            </a:extLst>
          </p:cNvPr>
          <p:cNvGrpSpPr/>
          <p:nvPr/>
        </p:nvGrpSpPr>
        <p:grpSpPr>
          <a:xfrm>
            <a:off x="453602" y="1512124"/>
            <a:ext cx="2577513" cy="1421241"/>
            <a:chOff x="8249428" y="2104373"/>
            <a:chExt cx="2577513" cy="1421241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7B19F8AC-35F4-B716-A628-6F5B9A3F27F9}"/>
                </a:ext>
              </a:extLst>
            </p:cNvPr>
            <p:cNvSpPr/>
            <p:nvPr/>
          </p:nvSpPr>
          <p:spPr>
            <a:xfrm>
              <a:off x="8249428" y="2104373"/>
              <a:ext cx="2577513" cy="1421241"/>
            </a:xfrm>
            <a:prstGeom prst="roundRect">
              <a:avLst>
                <a:gd name="adj" fmla="val 4979"/>
              </a:avLst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F32913A-5D13-1755-3C31-7E95A16CFE28}"/>
                </a:ext>
              </a:extLst>
            </p:cNvPr>
            <p:cNvGrpSpPr/>
            <p:nvPr/>
          </p:nvGrpSpPr>
          <p:grpSpPr>
            <a:xfrm>
              <a:off x="8253237" y="2175607"/>
              <a:ext cx="2573704" cy="1287743"/>
              <a:chOff x="305967" y="4791423"/>
              <a:chExt cx="3114181" cy="1287743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3A75214-4991-BBAC-C364-70D399A31775}"/>
                  </a:ext>
                </a:extLst>
              </p:cNvPr>
              <p:cNvSpPr txBox="1"/>
              <p:nvPr/>
            </p:nvSpPr>
            <p:spPr>
              <a:xfrm flipH="1">
                <a:off x="305967" y="5140447"/>
                <a:ext cx="311418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0BAB562-55CC-7FCE-5609-98F8608BC263}"/>
                  </a:ext>
                </a:extLst>
              </p:cNvPr>
              <p:cNvSpPr txBox="1"/>
              <p:nvPr/>
            </p:nvSpPr>
            <p:spPr>
              <a:xfrm flipH="1">
                <a:off x="770846" y="4791423"/>
                <a:ext cx="2232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Expanding AI Technology Horizons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A92702-8849-5408-EF98-8C3221BABDC7}"/>
              </a:ext>
            </a:extLst>
          </p:cNvPr>
          <p:cNvGrpSpPr/>
          <p:nvPr/>
        </p:nvGrpSpPr>
        <p:grpSpPr>
          <a:xfrm>
            <a:off x="465825" y="1811892"/>
            <a:ext cx="11275423" cy="3973075"/>
            <a:chOff x="730753" y="1527986"/>
            <a:chExt cx="11275423" cy="397307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C7BF34B-FBF9-53BD-33FB-61B33A98AD5F}"/>
                </a:ext>
              </a:extLst>
            </p:cNvPr>
            <p:cNvGrpSpPr/>
            <p:nvPr/>
          </p:nvGrpSpPr>
          <p:grpSpPr>
            <a:xfrm>
              <a:off x="730753" y="1527986"/>
              <a:ext cx="5505211" cy="3973075"/>
              <a:chOff x="730753" y="1542587"/>
              <a:chExt cx="5505211" cy="397307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8B334E-71F6-F5E4-22E4-D258B9DAA3A9}"/>
                  </a:ext>
                </a:extLst>
              </p:cNvPr>
              <p:cNvGrpSpPr/>
              <p:nvPr/>
            </p:nvGrpSpPr>
            <p:grpSpPr>
              <a:xfrm>
                <a:off x="730753" y="1542587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B8004FA4-3EC4-07C5-3043-2A5C3A8A71F0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CA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347EF3F-30E9-FDEE-9F1C-36798F435036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D4E88BA-AC62-FA81-ECF9-CF0184ECB8F8}"/>
                  </a:ext>
                </a:extLst>
              </p:cNvPr>
              <p:cNvGrpSpPr/>
              <p:nvPr/>
            </p:nvGrpSpPr>
            <p:grpSpPr>
              <a:xfrm>
                <a:off x="730753" y="3031137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2CFBF8E7-7C16-7760-ACF4-D1460B4550B0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3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  <a:endParaRPr lang="en-CA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263462B-8B9C-DF6B-D870-B1385B9020D6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BE10E31-A12C-6D26-C2E7-ED7FFF9DDBF4}"/>
                  </a:ext>
                </a:extLst>
              </p:cNvPr>
              <p:cNvGrpSpPr/>
              <p:nvPr/>
            </p:nvGrpSpPr>
            <p:grpSpPr>
              <a:xfrm>
                <a:off x="730753" y="4467645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0AD590A-4E96-7700-9189-CBAD0B4412D4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CA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6F80C34-9119-7952-0A37-C74FAD37A466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23122F3-DEF3-A5EB-B5EA-D22E9B1E3B0F}"/>
                </a:ext>
              </a:extLst>
            </p:cNvPr>
            <p:cNvGrpSpPr/>
            <p:nvPr/>
          </p:nvGrpSpPr>
          <p:grpSpPr>
            <a:xfrm>
              <a:off x="6500965" y="1527986"/>
              <a:ext cx="5505211" cy="3973075"/>
              <a:chOff x="730753" y="1542587"/>
              <a:chExt cx="5505211" cy="397307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A352F52-6423-15A7-C6AD-963F6781605D}"/>
                  </a:ext>
                </a:extLst>
              </p:cNvPr>
              <p:cNvGrpSpPr/>
              <p:nvPr/>
            </p:nvGrpSpPr>
            <p:grpSpPr>
              <a:xfrm>
                <a:off x="730753" y="1542587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AD1FE600-3FEA-766B-960A-49AE0EE5203D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3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04</a:t>
                  </a:r>
                  <a:endParaRPr lang="en-CA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2237781-BF28-CADE-F52D-D3BA21029975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8585A6BB-3B40-DBA4-3E6C-2629FEFE9C31}"/>
                  </a:ext>
                </a:extLst>
              </p:cNvPr>
              <p:cNvGrpSpPr/>
              <p:nvPr/>
            </p:nvGrpSpPr>
            <p:grpSpPr>
              <a:xfrm>
                <a:off x="730753" y="3031137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7B915D6E-5F03-EF5F-44BA-183CD79EB77F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05</a:t>
                  </a:r>
                  <a:endParaRPr lang="en-CA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0FCAD91F-C126-401E-5144-F5C9BF4D5949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5668315-9AB3-E793-ADF9-FFD580AF0105}"/>
                  </a:ext>
                </a:extLst>
              </p:cNvPr>
              <p:cNvGrpSpPr/>
              <p:nvPr/>
            </p:nvGrpSpPr>
            <p:grpSpPr>
              <a:xfrm>
                <a:off x="730753" y="4467645"/>
                <a:ext cx="5505211" cy="1048017"/>
                <a:chOff x="3756988" y="2005819"/>
                <a:chExt cx="5276406" cy="1004460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0F92B73-EFEC-7E98-F592-A1C7C9F31D5D}"/>
                    </a:ext>
                  </a:extLst>
                </p:cNvPr>
                <p:cNvSpPr/>
                <p:nvPr/>
              </p:nvSpPr>
              <p:spPr>
                <a:xfrm>
                  <a:off x="3756988" y="2005819"/>
                  <a:ext cx="1004460" cy="1004460"/>
                </a:xfrm>
                <a:prstGeom prst="ellipse">
                  <a:avLst/>
                </a:prstGeom>
                <a:solidFill>
                  <a:schemeClr val="accent3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06</a:t>
                  </a:r>
                  <a:endParaRPr lang="en-CA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69925E6-88A0-0E5F-CD05-C58F5C746BD4}"/>
                    </a:ext>
                  </a:extLst>
                </p:cNvPr>
                <p:cNvSpPr txBox="1"/>
                <p:nvPr/>
              </p:nvSpPr>
              <p:spPr>
                <a:xfrm>
                  <a:off x="4841786" y="2208666"/>
                  <a:ext cx="4191608" cy="61946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/>
              <a:t>Real-World Applications of the AI Tech</a:t>
            </a:r>
            <a:endParaRPr lang="en-CA" sz="3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8E0AC5-8F65-5DDC-6627-C402150E3724}"/>
              </a:ext>
            </a:extLst>
          </p:cNvPr>
          <p:cNvGrpSpPr/>
          <p:nvPr/>
        </p:nvGrpSpPr>
        <p:grpSpPr>
          <a:xfrm>
            <a:off x="787544" y="1661965"/>
            <a:ext cx="10616913" cy="4281276"/>
            <a:chOff x="787544" y="1661965"/>
            <a:chExt cx="10616913" cy="42812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9B6F18-AEDC-7931-5C72-6F0598D26D5E}"/>
                </a:ext>
              </a:extLst>
            </p:cNvPr>
            <p:cNvGrpSpPr/>
            <p:nvPr/>
          </p:nvGrpSpPr>
          <p:grpSpPr>
            <a:xfrm>
              <a:off x="787544" y="1661965"/>
              <a:ext cx="2921512" cy="4281276"/>
              <a:chOff x="787544" y="1385740"/>
              <a:chExt cx="2921512" cy="428127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5B1174A2-E974-5B1E-930C-D512E6EB78A4}"/>
                  </a:ext>
                </a:extLst>
              </p:cNvPr>
              <p:cNvGrpSpPr/>
              <p:nvPr/>
            </p:nvGrpSpPr>
            <p:grpSpPr>
              <a:xfrm>
                <a:off x="787544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F9739DBC-696C-1940-FD8F-9EBA9033F097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6342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F1B69BE-2821-5DEC-E9B9-D224EBCDC3E5}"/>
                    </a:ext>
                  </a:extLst>
                </p:cNvPr>
                <p:cNvSpPr txBox="1"/>
                <p:nvPr/>
              </p:nvSpPr>
              <p:spPr>
                <a:xfrm>
                  <a:off x="6212803" y="1944836"/>
                  <a:ext cx="4633524" cy="21227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F01B95C-2062-3631-8D51-3821C21D6F66}"/>
                  </a:ext>
                </a:extLst>
              </p:cNvPr>
              <p:cNvSpPr/>
              <p:nvPr/>
            </p:nvSpPr>
            <p:spPr>
              <a:xfrm>
                <a:off x="2352714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5BAC5D7-9A7D-BC55-06D5-FA32FD6645CA}"/>
                </a:ext>
              </a:extLst>
            </p:cNvPr>
            <p:cNvGrpSpPr/>
            <p:nvPr/>
          </p:nvGrpSpPr>
          <p:grpSpPr>
            <a:xfrm>
              <a:off x="4635245" y="1661965"/>
              <a:ext cx="2921512" cy="4281276"/>
              <a:chOff x="4635245" y="1385740"/>
              <a:chExt cx="2921512" cy="428127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16C8584-230C-0498-5CF2-294CDCFDFC73}"/>
                  </a:ext>
                </a:extLst>
              </p:cNvPr>
              <p:cNvGrpSpPr/>
              <p:nvPr/>
            </p:nvGrpSpPr>
            <p:grpSpPr>
              <a:xfrm>
                <a:off x="46352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64C4F322-5A92-869B-A557-C2CD391D06E6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668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349F4BF-A9E5-66F7-B17C-F013A3D5F369}"/>
                    </a:ext>
                  </a:extLst>
                </p:cNvPr>
                <p:cNvSpPr txBox="1"/>
                <p:nvPr/>
              </p:nvSpPr>
              <p:spPr>
                <a:xfrm>
                  <a:off x="6212803" y="1944836"/>
                  <a:ext cx="4633524" cy="21227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22E9880-52F6-2F1E-1A49-5F328F510D46}"/>
                  </a:ext>
                </a:extLst>
              </p:cNvPr>
              <p:cNvSpPr/>
              <p:nvPr/>
            </p:nvSpPr>
            <p:spPr>
              <a:xfrm>
                <a:off x="5439154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E0022C3-B4C4-D1C6-C122-889FC25C0F8B}"/>
                </a:ext>
              </a:extLst>
            </p:cNvPr>
            <p:cNvGrpSpPr/>
            <p:nvPr/>
          </p:nvGrpSpPr>
          <p:grpSpPr>
            <a:xfrm>
              <a:off x="8482945" y="1661965"/>
              <a:ext cx="2921512" cy="4281276"/>
              <a:chOff x="8482945" y="1385740"/>
              <a:chExt cx="2921512" cy="428127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960D4FA-C75A-3D1A-22B7-CFAD8803BC35}"/>
                  </a:ext>
                </a:extLst>
              </p:cNvPr>
              <p:cNvGrpSpPr/>
              <p:nvPr/>
            </p:nvGrpSpPr>
            <p:grpSpPr>
              <a:xfrm>
                <a:off x="8482945" y="1385740"/>
                <a:ext cx="2921512" cy="3554250"/>
                <a:chOff x="5603529" y="1059917"/>
                <a:chExt cx="5852072" cy="453629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02E5B3ED-E615-15DD-36B7-A6B872D0494C}"/>
                    </a:ext>
                  </a:extLst>
                </p:cNvPr>
                <p:cNvSpPr/>
                <p:nvPr/>
              </p:nvSpPr>
              <p:spPr>
                <a:xfrm>
                  <a:off x="5603529" y="1059917"/>
                  <a:ext cx="5852072" cy="4536298"/>
                </a:xfrm>
                <a:prstGeom prst="roundRect">
                  <a:avLst>
                    <a:gd name="adj" fmla="val 505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316A775-499E-720D-8C46-E949122409B7}"/>
                    </a:ext>
                  </a:extLst>
                </p:cNvPr>
                <p:cNvSpPr txBox="1"/>
                <p:nvPr/>
              </p:nvSpPr>
              <p:spPr>
                <a:xfrm>
                  <a:off x="6212803" y="1944836"/>
                  <a:ext cx="4633524" cy="21227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082F71B-5C10-7F95-B286-FBFB5887E250}"/>
                  </a:ext>
                </a:extLst>
              </p:cNvPr>
              <p:cNvSpPr/>
              <p:nvPr/>
            </p:nvSpPr>
            <p:spPr>
              <a:xfrm>
                <a:off x="8525595" y="4328410"/>
                <a:ext cx="1338606" cy="133860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F2D2-835B-E50F-7FF6-1883B6BA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latin typeface="+mj-lt"/>
              </a:rPr>
              <a:t>Thanks for your attention and time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A8DA2-94B1-0DDC-D3AC-4A973FBFD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84727-30BE-6CB0-9485-09206C49C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40" name="Picture Placeholder 39" descr="A handshake of two people&#10;&#10;AI-generated content may be incorrect.">
            <a:extLst>
              <a:ext uri="{FF2B5EF4-FFF2-40B4-BE49-F238E27FC236}">
                <a16:creationId xmlns:a16="http://schemas.microsoft.com/office/drawing/2014/main" id="{22F4BD1E-6227-3E08-7819-657A31811D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040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1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AD0"/>
      </a:accent1>
      <a:accent2>
        <a:srgbClr val="0070C0"/>
      </a:accent2>
      <a:accent3>
        <a:srgbClr val="E1BB2F"/>
      </a:accent3>
      <a:accent4>
        <a:srgbClr val="009AD0"/>
      </a:accent4>
      <a:accent5>
        <a:srgbClr val="0F353D"/>
      </a:accent5>
      <a:accent6>
        <a:srgbClr val="1D616F"/>
      </a:accent6>
      <a:hlink>
        <a:srgbClr val="00B050"/>
      </a:hlink>
      <a:folHlink>
        <a:srgbClr val="FF0000"/>
      </a:folHlink>
    </a:clrScheme>
    <a:fontScheme name="Custom 50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2138</Words>
  <Application>Microsoft Office PowerPoint</Application>
  <PresentationFormat>Widescreen</PresentationFormat>
  <Paragraphs>244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Aharoni</vt:lpstr>
      <vt:lpstr>Aptos</vt:lpstr>
      <vt:lpstr>Arial</vt:lpstr>
      <vt:lpstr>Arial Nova</vt:lpstr>
      <vt:lpstr>Britannic Bold</vt:lpstr>
      <vt:lpstr>Calibri</vt:lpstr>
      <vt:lpstr>Century Gothic</vt:lpstr>
      <vt:lpstr>Courier New</vt:lpstr>
      <vt:lpstr>Fira Sans Extra Condensed SemiBold</vt:lpstr>
      <vt:lpstr>Lato Light</vt:lpstr>
      <vt:lpstr>Poppins</vt:lpstr>
      <vt:lpstr>Poppins Light</vt:lpstr>
      <vt:lpstr>Roboto</vt:lpstr>
      <vt:lpstr>Office Theme</vt:lpstr>
      <vt:lpstr>AI Tech Project Overview</vt:lpstr>
      <vt:lpstr>Table of contents</vt:lpstr>
      <vt:lpstr>PowerPoint Presentation</vt:lpstr>
      <vt:lpstr>What is AI Technology?</vt:lpstr>
      <vt:lpstr>Project Goals &amp; Impact</vt:lpstr>
      <vt:lpstr>AI Industry Trends &amp; Opportunities</vt:lpstr>
      <vt:lpstr>Challenges in Current Technology</vt:lpstr>
      <vt:lpstr>Revolutionizing Tech with AI</vt:lpstr>
      <vt:lpstr>Customer Testimonials</vt:lpstr>
      <vt:lpstr>AI Applications Across Industries</vt:lpstr>
      <vt:lpstr>Key Innovations of the Project</vt:lpstr>
      <vt:lpstr>Development &amp; Deployment Phases</vt:lpstr>
      <vt:lpstr>Development &amp; Deployment Phases</vt:lpstr>
      <vt:lpstr>Meet the Minds Behind the Project</vt:lpstr>
      <vt:lpstr>AI Research and Innovations</vt:lpstr>
      <vt:lpstr>Project Milestones &amp; Deadlines</vt:lpstr>
      <vt:lpstr>Expanding AI Technology Horizons</vt:lpstr>
      <vt:lpstr>Real-World Applications of the AI Tech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2025-02-10T04:02:48Z</dcterms:created>
  <dcterms:modified xsi:type="dcterms:W3CDTF">2025-02-10T14:24:56Z</dcterms:modified>
</cp:coreProperties>
</file>