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0"/>
  </p:notesMasterIdLst>
  <p:handoutMasterIdLst>
    <p:handoutMasterId r:id="rId21"/>
  </p:handoutMasterIdLst>
  <p:sldIdLst>
    <p:sldId id="2141413504" r:id="rId2"/>
    <p:sldId id="2141413482" r:id="rId3"/>
    <p:sldId id="2141413483" r:id="rId4"/>
    <p:sldId id="2141413502" r:id="rId5"/>
    <p:sldId id="2141413440" r:id="rId6"/>
    <p:sldId id="2141413499" r:id="rId7"/>
    <p:sldId id="2141413494" r:id="rId8"/>
    <p:sldId id="2141413500" r:id="rId9"/>
    <p:sldId id="2141413501" r:id="rId10"/>
    <p:sldId id="2141413480" r:id="rId11"/>
    <p:sldId id="2141413495" r:id="rId12"/>
    <p:sldId id="2140757960" r:id="rId13"/>
    <p:sldId id="2141413496" r:id="rId14"/>
    <p:sldId id="2141413464" r:id="rId15"/>
    <p:sldId id="2141413484" r:id="rId16"/>
    <p:sldId id="2141413505" r:id="rId17"/>
    <p:sldId id="2141413471" r:id="rId18"/>
    <p:sldId id="214141349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F0DA8-9BF1-41CE-9EDD-16251974A7E5}" v="17" dt="2025-02-10T14:35:10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2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192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5-4854-AB45-9A293666AE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25-4854-AB45-9A293666A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274800"/>
        <c:axId val="28799696"/>
      </c:area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10-02-2025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13017" y="0"/>
            <a:ext cx="12195590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590" y="0"/>
            <a:ext cx="1219559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138677" y="710212"/>
            <a:ext cx="7915586" cy="1848307"/>
          </a:xfrm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25792" y="2614329"/>
            <a:ext cx="6540416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1E6D9D-85C5-5D63-521A-CFCF2DD1B5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469347" y="4458878"/>
            <a:ext cx="11253305" cy="2108737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498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72081" y="2557336"/>
            <a:ext cx="2303676" cy="3639069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44162" y="1391545"/>
            <a:ext cx="2303676" cy="316969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391546"/>
            <a:ext cx="2303676" cy="344939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C19CB60-D34A-0F07-A209-9C8AF6D9FA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416243" y="2732443"/>
            <a:ext cx="2303676" cy="306511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1E20A9EC-CB64-3B42-CBF0-435E3497574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888324" y="2065469"/>
            <a:ext cx="2303676" cy="413093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2" y="168964"/>
            <a:ext cx="693055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685122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63" y="1059917"/>
            <a:ext cx="5166695" cy="5477026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170" y="1302061"/>
            <a:ext cx="2714606" cy="2718354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7DA5974A-CEE5-B7CE-2564-06135042B1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413" y="3668358"/>
            <a:ext cx="2672021" cy="2675710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7139083" y="580768"/>
            <a:ext cx="4774099" cy="627723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0367" y="1611560"/>
            <a:ext cx="2669636" cy="267332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08647" y="1611560"/>
            <a:ext cx="2669636" cy="267332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2395"/>
            <a:ext cx="12192001" cy="521082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6067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CAB378E-8512-5C56-7764-07BCA69D0445}"/>
              </a:ext>
            </a:extLst>
          </p:cNvPr>
          <p:cNvSpPr/>
          <p:nvPr userDrawn="1"/>
        </p:nvSpPr>
        <p:spPr>
          <a:xfrm>
            <a:off x="0" y="0"/>
            <a:ext cx="12191893" cy="6857910"/>
          </a:xfrm>
          <a:custGeom>
            <a:avLst/>
            <a:gdLst>
              <a:gd name="connsiteX0" fmla="*/ 11406842 w 12191893"/>
              <a:gd name="connsiteY0" fmla="*/ 6153398 h 6857910"/>
              <a:gd name="connsiteX1" fmla="*/ 11406842 w 12191893"/>
              <a:gd name="connsiteY1" fmla="*/ 6643285 h 6857910"/>
              <a:gd name="connsiteX2" fmla="*/ 11916609 w 12191893"/>
              <a:gd name="connsiteY2" fmla="*/ 6643285 h 6857910"/>
              <a:gd name="connsiteX3" fmla="*/ 11916609 w 12191893"/>
              <a:gd name="connsiteY3" fmla="*/ 6153398 h 6857910"/>
              <a:gd name="connsiteX4" fmla="*/ 10884822 w 12191893"/>
              <a:gd name="connsiteY4" fmla="*/ 6153398 h 6857910"/>
              <a:gd name="connsiteX5" fmla="*/ 10884822 w 12191893"/>
              <a:gd name="connsiteY5" fmla="*/ 6643285 h 6857910"/>
              <a:gd name="connsiteX6" fmla="*/ 11394588 w 12191893"/>
              <a:gd name="connsiteY6" fmla="*/ 6643285 h 6857910"/>
              <a:gd name="connsiteX7" fmla="*/ 11394588 w 12191893"/>
              <a:gd name="connsiteY7" fmla="*/ 6153398 h 6857910"/>
              <a:gd name="connsiteX8" fmla="*/ 10362801 w 12191893"/>
              <a:gd name="connsiteY8" fmla="*/ 6153398 h 6857910"/>
              <a:gd name="connsiteX9" fmla="*/ 10362801 w 12191893"/>
              <a:gd name="connsiteY9" fmla="*/ 6643285 h 6857910"/>
              <a:gd name="connsiteX10" fmla="*/ 10872675 w 12191893"/>
              <a:gd name="connsiteY10" fmla="*/ 6643285 h 6857910"/>
              <a:gd name="connsiteX11" fmla="*/ 10872675 w 12191893"/>
              <a:gd name="connsiteY11" fmla="*/ 6153398 h 6857910"/>
              <a:gd name="connsiteX12" fmla="*/ 9840887 w 12191893"/>
              <a:gd name="connsiteY12" fmla="*/ 6153398 h 6857910"/>
              <a:gd name="connsiteX13" fmla="*/ 9840887 w 12191893"/>
              <a:gd name="connsiteY13" fmla="*/ 6643285 h 6857910"/>
              <a:gd name="connsiteX14" fmla="*/ 10350869 w 12191893"/>
              <a:gd name="connsiteY14" fmla="*/ 6643285 h 6857910"/>
              <a:gd name="connsiteX15" fmla="*/ 10350869 w 12191893"/>
              <a:gd name="connsiteY15" fmla="*/ 6153398 h 6857910"/>
              <a:gd name="connsiteX16" fmla="*/ 9319082 w 12191893"/>
              <a:gd name="connsiteY16" fmla="*/ 6153398 h 6857910"/>
              <a:gd name="connsiteX17" fmla="*/ 9319082 w 12191893"/>
              <a:gd name="connsiteY17" fmla="*/ 6643285 h 6857910"/>
              <a:gd name="connsiteX18" fmla="*/ 9828847 w 12191893"/>
              <a:gd name="connsiteY18" fmla="*/ 6643285 h 6857910"/>
              <a:gd name="connsiteX19" fmla="*/ 9828847 w 12191893"/>
              <a:gd name="connsiteY19" fmla="*/ 6153398 h 6857910"/>
              <a:gd name="connsiteX20" fmla="*/ 8797168 w 12191893"/>
              <a:gd name="connsiteY20" fmla="*/ 6153398 h 6857910"/>
              <a:gd name="connsiteX21" fmla="*/ 8797168 w 12191893"/>
              <a:gd name="connsiteY21" fmla="*/ 6643285 h 6857910"/>
              <a:gd name="connsiteX22" fmla="*/ 9306935 w 12191893"/>
              <a:gd name="connsiteY22" fmla="*/ 6643285 h 6857910"/>
              <a:gd name="connsiteX23" fmla="*/ 9306935 w 12191893"/>
              <a:gd name="connsiteY23" fmla="*/ 6153398 h 6857910"/>
              <a:gd name="connsiteX24" fmla="*/ 8275149 w 12191893"/>
              <a:gd name="connsiteY24" fmla="*/ 6153398 h 6857910"/>
              <a:gd name="connsiteX25" fmla="*/ 8275149 w 12191893"/>
              <a:gd name="connsiteY25" fmla="*/ 6643285 h 6857910"/>
              <a:gd name="connsiteX26" fmla="*/ 8785128 w 12191893"/>
              <a:gd name="connsiteY26" fmla="*/ 6643285 h 6857910"/>
              <a:gd name="connsiteX27" fmla="*/ 8785128 w 12191893"/>
              <a:gd name="connsiteY27" fmla="*/ 6153398 h 6857910"/>
              <a:gd name="connsiteX28" fmla="*/ 7753343 w 12191893"/>
              <a:gd name="connsiteY28" fmla="*/ 6153398 h 6857910"/>
              <a:gd name="connsiteX29" fmla="*/ 7753343 w 12191893"/>
              <a:gd name="connsiteY29" fmla="*/ 6643285 h 6857910"/>
              <a:gd name="connsiteX30" fmla="*/ 8263108 w 12191893"/>
              <a:gd name="connsiteY30" fmla="*/ 6643285 h 6857910"/>
              <a:gd name="connsiteX31" fmla="*/ 8263108 w 12191893"/>
              <a:gd name="connsiteY31" fmla="*/ 6153398 h 6857910"/>
              <a:gd name="connsiteX32" fmla="*/ 7231429 w 12191893"/>
              <a:gd name="connsiteY32" fmla="*/ 6153398 h 6857910"/>
              <a:gd name="connsiteX33" fmla="*/ 7231429 w 12191893"/>
              <a:gd name="connsiteY33" fmla="*/ 6643285 h 6857910"/>
              <a:gd name="connsiteX34" fmla="*/ 7741195 w 12191893"/>
              <a:gd name="connsiteY34" fmla="*/ 6643285 h 6857910"/>
              <a:gd name="connsiteX35" fmla="*/ 7741195 w 12191893"/>
              <a:gd name="connsiteY35" fmla="*/ 6153398 h 6857910"/>
              <a:gd name="connsiteX36" fmla="*/ 6709409 w 12191893"/>
              <a:gd name="connsiteY36" fmla="*/ 6153398 h 6857910"/>
              <a:gd name="connsiteX37" fmla="*/ 6709409 w 12191893"/>
              <a:gd name="connsiteY37" fmla="*/ 6643285 h 6857910"/>
              <a:gd name="connsiteX38" fmla="*/ 7219175 w 12191893"/>
              <a:gd name="connsiteY38" fmla="*/ 6643285 h 6857910"/>
              <a:gd name="connsiteX39" fmla="*/ 7219175 w 12191893"/>
              <a:gd name="connsiteY39" fmla="*/ 6153398 h 6857910"/>
              <a:gd name="connsiteX40" fmla="*/ 6187494 w 12191893"/>
              <a:gd name="connsiteY40" fmla="*/ 6153398 h 6857910"/>
              <a:gd name="connsiteX41" fmla="*/ 6187494 w 12191893"/>
              <a:gd name="connsiteY41" fmla="*/ 6643285 h 6857910"/>
              <a:gd name="connsiteX42" fmla="*/ 6697476 w 12191893"/>
              <a:gd name="connsiteY42" fmla="*/ 6643285 h 6857910"/>
              <a:gd name="connsiteX43" fmla="*/ 6697476 w 12191893"/>
              <a:gd name="connsiteY43" fmla="*/ 6153398 h 6857910"/>
              <a:gd name="connsiteX44" fmla="*/ 5665689 w 12191893"/>
              <a:gd name="connsiteY44" fmla="*/ 6153398 h 6857910"/>
              <a:gd name="connsiteX45" fmla="*/ 5665689 w 12191893"/>
              <a:gd name="connsiteY45" fmla="*/ 6643285 h 6857910"/>
              <a:gd name="connsiteX46" fmla="*/ 6175454 w 12191893"/>
              <a:gd name="connsiteY46" fmla="*/ 6643285 h 6857910"/>
              <a:gd name="connsiteX47" fmla="*/ 6175454 w 12191893"/>
              <a:gd name="connsiteY47" fmla="*/ 6153398 h 6857910"/>
              <a:gd name="connsiteX48" fmla="*/ 5143672 w 12191893"/>
              <a:gd name="connsiteY48" fmla="*/ 6153398 h 6857910"/>
              <a:gd name="connsiteX49" fmla="*/ 5143672 w 12191893"/>
              <a:gd name="connsiteY49" fmla="*/ 6643285 h 6857910"/>
              <a:gd name="connsiteX50" fmla="*/ 5653542 w 12191893"/>
              <a:gd name="connsiteY50" fmla="*/ 6643285 h 6857910"/>
              <a:gd name="connsiteX51" fmla="*/ 5653542 w 12191893"/>
              <a:gd name="connsiteY51" fmla="*/ 6153398 h 6857910"/>
              <a:gd name="connsiteX52" fmla="*/ 4621756 w 12191893"/>
              <a:gd name="connsiteY52" fmla="*/ 6153398 h 6857910"/>
              <a:gd name="connsiteX53" fmla="*/ 4621756 w 12191893"/>
              <a:gd name="connsiteY53" fmla="*/ 6643285 h 6857910"/>
              <a:gd name="connsiteX54" fmla="*/ 5131739 w 12191893"/>
              <a:gd name="connsiteY54" fmla="*/ 6643285 h 6857910"/>
              <a:gd name="connsiteX55" fmla="*/ 5131739 w 12191893"/>
              <a:gd name="connsiteY55" fmla="*/ 6153398 h 6857910"/>
              <a:gd name="connsiteX56" fmla="*/ 4099953 w 12191893"/>
              <a:gd name="connsiteY56" fmla="*/ 6153398 h 6857910"/>
              <a:gd name="connsiteX57" fmla="*/ 4099953 w 12191893"/>
              <a:gd name="connsiteY57" fmla="*/ 6643285 h 6857910"/>
              <a:gd name="connsiteX58" fmla="*/ 4609716 w 12191893"/>
              <a:gd name="connsiteY58" fmla="*/ 6643285 h 6857910"/>
              <a:gd name="connsiteX59" fmla="*/ 4609716 w 12191893"/>
              <a:gd name="connsiteY59" fmla="*/ 6153398 h 6857910"/>
              <a:gd name="connsiteX60" fmla="*/ 3578038 w 12191893"/>
              <a:gd name="connsiteY60" fmla="*/ 6153398 h 6857910"/>
              <a:gd name="connsiteX61" fmla="*/ 3578038 w 12191893"/>
              <a:gd name="connsiteY61" fmla="*/ 6643285 h 6857910"/>
              <a:gd name="connsiteX62" fmla="*/ 4087804 w 12191893"/>
              <a:gd name="connsiteY62" fmla="*/ 6643285 h 6857910"/>
              <a:gd name="connsiteX63" fmla="*/ 4087804 w 12191893"/>
              <a:gd name="connsiteY63" fmla="*/ 6153398 h 6857910"/>
              <a:gd name="connsiteX64" fmla="*/ 3056020 w 12191893"/>
              <a:gd name="connsiteY64" fmla="*/ 6153398 h 6857910"/>
              <a:gd name="connsiteX65" fmla="*/ 3056020 w 12191893"/>
              <a:gd name="connsiteY65" fmla="*/ 6643285 h 6857910"/>
              <a:gd name="connsiteX66" fmla="*/ 3565784 w 12191893"/>
              <a:gd name="connsiteY66" fmla="*/ 6643285 h 6857910"/>
              <a:gd name="connsiteX67" fmla="*/ 3565784 w 12191893"/>
              <a:gd name="connsiteY67" fmla="*/ 6153398 h 6857910"/>
              <a:gd name="connsiteX68" fmla="*/ 2534215 w 12191893"/>
              <a:gd name="connsiteY68" fmla="*/ 6153398 h 6857910"/>
              <a:gd name="connsiteX69" fmla="*/ 2534215 w 12191893"/>
              <a:gd name="connsiteY69" fmla="*/ 6643285 h 6857910"/>
              <a:gd name="connsiteX70" fmla="*/ 3043979 w 12191893"/>
              <a:gd name="connsiteY70" fmla="*/ 6643285 h 6857910"/>
              <a:gd name="connsiteX71" fmla="*/ 3043979 w 12191893"/>
              <a:gd name="connsiteY71" fmla="*/ 6153398 h 6857910"/>
              <a:gd name="connsiteX72" fmla="*/ 2012299 w 12191893"/>
              <a:gd name="connsiteY72" fmla="*/ 6153398 h 6857910"/>
              <a:gd name="connsiteX73" fmla="*/ 2012299 w 12191893"/>
              <a:gd name="connsiteY73" fmla="*/ 6643285 h 6857910"/>
              <a:gd name="connsiteX74" fmla="*/ 2522068 w 12191893"/>
              <a:gd name="connsiteY74" fmla="*/ 6643285 h 6857910"/>
              <a:gd name="connsiteX75" fmla="*/ 2522068 w 12191893"/>
              <a:gd name="connsiteY75" fmla="*/ 6153398 h 6857910"/>
              <a:gd name="connsiteX76" fmla="*/ 1490281 w 12191893"/>
              <a:gd name="connsiteY76" fmla="*/ 6153398 h 6857910"/>
              <a:gd name="connsiteX77" fmla="*/ 1490281 w 12191893"/>
              <a:gd name="connsiteY77" fmla="*/ 6643285 h 6857910"/>
              <a:gd name="connsiteX78" fmla="*/ 2000045 w 12191893"/>
              <a:gd name="connsiteY78" fmla="*/ 6643285 h 6857910"/>
              <a:gd name="connsiteX79" fmla="*/ 2000045 w 12191893"/>
              <a:gd name="connsiteY79" fmla="*/ 6153398 h 6857910"/>
              <a:gd name="connsiteX80" fmla="*/ 968367 w 12191893"/>
              <a:gd name="connsiteY80" fmla="*/ 6153398 h 6857910"/>
              <a:gd name="connsiteX81" fmla="*/ 968367 w 12191893"/>
              <a:gd name="connsiteY81" fmla="*/ 6643285 h 6857910"/>
              <a:gd name="connsiteX82" fmla="*/ 1478348 w 12191893"/>
              <a:gd name="connsiteY82" fmla="*/ 6643285 h 6857910"/>
              <a:gd name="connsiteX83" fmla="*/ 1478348 w 12191893"/>
              <a:gd name="connsiteY83" fmla="*/ 6153398 h 6857910"/>
              <a:gd name="connsiteX84" fmla="*/ 446560 w 12191893"/>
              <a:gd name="connsiteY84" fmla="*/ 6153398 h 6857910"/>
              <a:gd name="connsiteX85" fmla="*/ 446560 w 12191893"/>
              <a:gd name="connsiteY85" fmla="*/ 6643285 h 6857910"/>
              <a:gd name="connsiteX86" fmla="*/ 956327 w 12191893"/>
              <a:gd name="connsiteY86" fmla="*/ 6643285 h 6857910"/>
              <a:gd name="connsiteX87" fmla="*/ 956327 w 12191893"/>
              <a:gd name="connsiteY87" fmla="*/ 6153398 h 6857910"/>
              <a:gd name="connsiteX88" fmla="*/ 11406842 w 12191893"/>
              <a:gd name="connsiteY88" fmla="*/ 5651271 h 6857910"/>
              <a:gd name="connsiteX89" fmla="*/ 11406842 w 12191893"/>
              <a:gd name="connsiteY89" fmla="*/ 6141155 h 6857910"/>
              <a:gd name="connsiteX90" fmla="*/ 11916609 w 12191893"/>
              <a:gd name="connsiteY90" fmla="*/ 6141155 h 6857910"/>
              <a:gd name="connsiteX91" fmla="*/ 11916609 w 12191893"/>
              <a:gd name="connsiteY91" fmla="*/ 5651271 h 6857910"/>
              <a:gd name="connsiteX92" fmla="*/ 10884822 w 12191893"/>
              <a:gd name="connsiteY92" fmla="*/ 5651271 h 6857910"/>
              <a:gd name="connsiteX93" fmla="*/ 10884822 w 12191893"/>
              <a:gd name="connsiteY93" fmla="*/ 6141155 h 6857910"/>
              <a:gd name="connsiteX94" fmla="*/ 11394588 w 12191893"/>
              <a:gd name="connsiteY94" fmla="*/ 6141155 h 6857910"/>
              <a:gd name="connsiteX95" fmla="*/ 11394588 w 12191893"/>
              <a:gd name="connsiteY95" fmla="*/ 5651271 h 6857910"/>
              <a:gd name="connsiteX96" fmla="*/ 10362801 w 12191893"/>
              <a:gd name="connsiteY96" fmla="*/ 5651271 h 6857910"/>
              <a:gd name="connsiteX97" fmla="*/ 10362801 w 12191893"/>
              <a:gd name="connsiteY97" fmla="*/ 6141155 h 6857910"/>
              <a:gd name="connsiteX98" fmla="*/ 10872675 w 12191893"/>
              <a:gd name="connsiteY98" fmla="*/ 6141155 h 6857910"/>
              <a:gd name="connsiteX99" fmla="*/ 10872675 w 12191893"/>
              <a:gd name="connsiteY99" fmla="*/ 5651271 h 6857910"/>
              <a:gd name="connsiteX100" fmla="*/ 9840887 w 12191893"/>
              <a:gd name="connsiteY100" fmla="*/ 5651271 h 6857910"/>
              <a:gd name="connsiteX101" fmla="*/ 9840887 w 12191893"/>
              <a:gd name="connsiteY101" fmla="*/ 6141155 h 6857910"/>
              <a:gd name="connsiteX102" fmla="*/ 10350869 w 12191893"/>
              <a:gd name="connsiteY102" fmla="*/ 6141155 h 6857910"/>
              <a:gd name="connsiteX103" fmla="*/ 10350869 w 12191893"/>
              <a:gd name="connsiteY103" fmla="*/ 5651271 h 6857910"/>
              <a:gd name="connsiteX104" fmla="*/ 9319082 w 12191893"/>
              <a:gd name="connsiteY104" fmla="*/ 5651271 h 6857910"/>
              <a:gd name="connsiteX105" fmla="*/ 9319082 w 12191893"/>
              <a:gd name="connsiteY105" fmla="*/ 6141155 h 6857910"/>
              <a:gd name="connsiteX106" fmla="*/ 9828847 w 12191893"/>
              <a:gd name="connsiteY106" fmla="*/ 6141155 h 6857910"/>
              <a:gd name="connsiteX107" fmla="*/ 9828847 w 12191893"/>
              <a:gd name="connsiteY107" fmla="*/ 5651271 h 6857910"/>
              <a:gd name="connsiteX108" fmla="*/ 8797168 w 12191893"/>
              <a:gd name="connsiteY108" fmla="*/ 5651271 h 6857910"/>
              <a:gd name="connsiteX109" fmla="*/ 8797168 w 12191893"/>
              <a:gd name="connsiteY109" fmla="*/ 6141155 h 6857910"/>
              <a:gd name="connsiteX110" fmla="*/ 9306935 w 12191893"/>
              <a:gd name="connsiteY110" fmla="*/ 6141155 h 6857910"/>
              <a:gd name="connsiteX111" fmla="*/ 9306935 w 12191893"/>
              <a:gd name="connsiteY111" fmla="*/ 5651271 h 6857910"/>
              <a:gd name="connsiteX112" fmla="*/ 8275149 w 12191893"/>
              <a:gd name="connsiteY112" fmla="*/ 5651271 h 6857910"/>
              <a:gd name="connsiteX113" fmla="*/ 8275149 w 12191893"/>
              <a:gd name="connsiteY113" fmla="*/ 6141155 h 6857910"/>
              <a:gd name="connsiteX114" fmla="*/ 8785128 w 12191893"/>
              <a:gd name="connsiteY114" fmla="*/ 6141155 h 6857910"/>
              <a:gd name="connsiteX115" fmla="*/ 8785128 w 12191893"/>
              <a:gd name="connsiteY115" fmla="*/ 5651271 h 6857910"/>
              <a:gd name="connsiteX116" fmla="*/ 7753343 w 12191893"/>
              <a:gd name="connsiteY116" fmla="*/ 5651271 h 6857910"/>
              <a:gd name="connsiteX117" fmla="*/ 7753343 w 12191893"/>
              <a:gd name="connsiteY117" fmla="*/ 6141155 h 6857910"/>
              <a:gd name="connsiteX118" fmla="*/ 8263108 w 12191893"/>
              <a:gd name="connsiteY118" fmla="*/ 6141155 h 6857910"/>
              <a:gd name="connsiteX119" fmla="*/ 8263108 w 12191893"/>
              <a:gd name="connsiteY119" fmla="*/ 5651271 h 6857910"/>
              <a:gd name="connsiteX120" fmla="*/ 7231429 w 12191893"/>
              <a:gd name="connsiteY120" fmla="*/ 5651271 h 6857910"/>
              <a:gd name="connsiteX121" fmla="*/ 7231429 w 12191893"/>
              <a:gd name="connsiteY121" fmla="*/ 6141155 h 6857910"/>
              <a:gd name="connsiteX122" fmla="*/ 7741195 w 12191893"/>
              <a:gd name="connsiteY122" fmla="*/ 6141155 h 6857910"/>
              <a:gd name="connsiteX123" fmla="*/ 7741195 w 12191893"/>
              <a:gd name="connsiteY123" fmla="*/ 5651271 h 6857910"/>
              <a:gd name="connsiteX124" fmla="*/ 6709409 w 12191893"/>
              <a:gd name="connsiteY124" fmla="*/ 5651271 h 6857910"/>
              <a:gd name="connsiteX125" fmla="*/ 6709409 w 12191893"/>
              <a:gd name="connsiteY125" fmla="*/ 6141155 h 6857910"/>
              <a:gd name="connsiteX126" fmla="*/ 7219175 w 12191893"/>
              <a:gd name="connsiteY126" fmla="*/ 6141155 h 6857910"/>
              <a:gd name="connsiteX127" fmla="*/ 7219175 w 12191893"/>
              <a:gd name="connsiteY127" fmla="*/ 5651271 h 6857910"/>
              <a:gd name="connsiteX128" fmla="*/ 6187494 w 12191893"/>
              <a:gd name="connsiteY128" fmla="*/ 5651271 h 6857910"/>
              <a:gd name="connsiteX129" fmla="*/ 6187494 w 12191893"/>
              <a:gd name="connsiteY129" fmla="*/ 6141155 h 6857910"/>
              <a:gd name="connsiteX130" fmla="*/ 6697476 w 12191893"/>
              <a:gd name="connsiteY130" fmla="*/ 6141155 h 6857910"/>
              <a:gd name="connsiteX131" fmla="*/ 6697476 w 12191893"/>
              <a:gd name="connsiteY131" fmla="*/ 5651271 h 6857910"/>
              <a:gd name="connsiteX132" fmla="*/ 5665689 w 12191893"/>
              <a:gd name="connsiteY132" fmla="*/ 5651271 h 6857910"/>
              <a:gd name="connsiteX133" fmla="*/ 5665689 w 12191893"/>
              <a:gd name="connsiteY133" fmla="*/ 6141155 h 6857910"/>
              <a:gd name="connsiteX134" fmla="*/ 6175454 w 12191893"/>
              <a:gd name="connsiteY134" fmla="*/ 6141155 h 6857910"/>
              <a:gd name="connsiteX135" fmla="*/ 6175454 w 12191893"/>
              <a:gd name="connsiteY135" fmla="*/ 5651271 h 6857910"/>
              <a:gd name="connsiteX136" fmla="*/ 5143672 w 12191893"/>
              <a:gd name="connsiteY136" fmla="*/ 5651271 h 6857910"/>
              <a:gd name="connsiteX137" fmla="*/ 5143672 w 12191893"/>
              <a:gd name="connsiteY137" fmla="*/ 6141155 h 6857910"/>
              <a:gd name="connsiteX138" fmla="*/ 5653542 w 12191893"/>
              <a:gd name="connsiteY138" fmla="*/ 6141155 h 6857910"/>
              <a:gd name="connsiteX139" fmla="*/ 5653542 w 12191893"/>
              <a:gd name="connsiteY139" fmla="*/ 5651271 h 6857910"/>
              <a:gd name="connsiteX140" fmla="*/ 4621756 w 12191893"/>
              <a:gd name="connsiteY140" fmla="*/ 5651271 h 6857910"/>
              <a:gd name="connsiteX141" fmla="*/ 4621756 w 12191893"/>
              <a:gd name="connsiteY141" fmla="*/ 6141155 h 6857910"/>
              <a:gd name="connsiteX142" fmla="*/ 5131739 w 12191893"/>
              <a:gd name="connsiteY142" fmla="*/ 6141155 h 6857910"/>
              <a:gd name="connsiteX143" fmla="*/ 5131739 w 12191893"/>
              <a:gd name="connsiteY143" fmla="*/ 5651271 h 6857910"/>
              <a:gd name="connsiteX144" fmla="*/ 4099953 w 12191893"/>
              <a:gd name="connsiteY144" fmla="*/ 5651271 h 6857910"/>
              <a:gd name="connsiteX145" fmla="*/ 4099953 w 12191893"/>
              <a:gd name="connsiteY145" fmla="*/ 6141155 h 6857910"/>
              <a:gd name="connsiteX146" fmla="*/ 4609716 w 12191893"/>
              <a:gd name="connsiteY146" fmla="*/ 6141155 h 6857910"/>
              <a:gd name="connsiteX147" fmla="*/ 4609716 w 12191893"/>
              <a:gd name="connsiteY147" fmla="*/ 5651271 h 6857910"/>
              <a:gd name="connsiteX148" fmla="*/ 3578038 w 12191893"/>
              <a:gd name="connsiteY148" fmla="*/ 5651271 h 6857910"/>
              <a:gd name="connsiteX149" fmla="*/ 3578038 w 12191893"/>
              <a:gd name="connsiteY149" fmla="*/ 6141155 h 6857910"/>
              <a:gd name="connsiteX150" fmla="*/ 4087804 w 12191893"/>
              <a:gd name="connsiteY150" fmla="*/ 6141155 h 6857910"/>
              <a:gd name="connsiteX151" fmla="*/ 4087804 w 12191893"/>
              <a:gd name="connsiteY151" fmla="*/ 5651271 h 6857910"/>
              <a:gd name="connsiteX152" fmla="*/ 3056020 w 12191893"/>
              <a:gd name="connsiteY152" fmla="*/ 5651271 h 6857910"/>
              <a:gd name="connsiteX153" fmla="*/ 3056020 w 12191893"/>
              <a:gd name="connsiteY153" fmla="*/ 6141155 h 6857910"/>
              <a:gd name="connsiteX154" fmla="*/ 3565784 w 12191893"/>
              <a:gd name="connsiteY154" fmla="*/ 6141155 h 6857910"/>
              <a:gd name="connsiteX155" fmla="*/ 3565784 w 12191893"/>
              <a:gd name="connsiteY155" fmla="*/ 5651271 h 6857910"/>
              <a:gd name="connsiteX156" fmla="*/ 2534215 w 12191893"/>
              <a:gd name="connsiteY156" fmla="*/ 5651271 h 6857910"/>
              <a:gd name="connsiteX157" fmla="*/ 2534215 w 12191893"/>
              <a:gd name="connsiteY157" fmla="*/ 6141155 h 6857910"/>
              <a:gd name="connsiteX158" fmla="*/ 3043979 w 12191893"/>
              <a:gd name="connsiteY158" fmla="*/ 6141155 h 6857910"/>
              <a:gd name="connsiteX159" fmla="*/ 3043979 w 12191893"/>
              <a:gd name="connsiteY159" fmla="*/ 5651271 h 6857910"/>
              <a:gd name="connsiteX160" fmla="*/ 2012299 w 12191893"/>
              <a:gd name="connsiteY160" fmla="*/ 5651271 h 6857910"/>
              <a:gd name="connsiteX161" fmla="*/ 2012299 w 12191893"/>
              <a:gd name="connsiteY161" fmla="*/ 6141155 h 6857910"/>
              <a:gd name="connsiteX162" fmla="*/ 2522068 w 12191893"/>
              <a:gd name="connsiteY162" fmla="*/ 6141155 h 6857910"/>
              <a:gd name="connsiteX163" fmla="*/ 2522068 w 12191893"/>
              <a:gd name="connsiteY163" fmla="*/ 5651271 h 6857910"/>
              <a:gd name="connsiteX164" fmla="*/ 1490281 w 12191893"/>
              <a:gd name="connsiteY164" fmla="*/ 5651271 h 6857910"/>
              <a:gd name="connsiteX165" fmla="*/ 1490281 w 12191893"/>
              <a:gd name="connsiteY165" fmla="*/ 6141155 h 6857910"/>
              <a:gd name="connsiteX166" fmla="*/ 2000045 w 12191893"/>
              <a:gd name="connsiteY166" fmla="*/ 6141155 h 6857910"/>
              <a:gd name="connsiteX167" fmla="*/ 2000045 w 12191893"/>
              <a:gd name="connsiteY167" fmla="*/ 5651271 h 6857910"/>
              <a:gd name="connsiteX168" fmla="*/ 968367 w 12191893"/>
              <a:gd name="connsiteY168" fmla="*/ 5651271 h 6857910"/>
              <a:gd name="connsiteX169" fmla="*/ 968367 w 12191893"/>
              <a:gd name="connsiteY169" fmla="*/ 6141155 h 6857910"/>
              <a:gd name="connsiteX170" fmla="*/ 1478348 w 12191893"/>
              <a:gd name="connsiteY170" fmla="*/ 6141155 h 6857910"/>
              <a:gd name="connsiteX171" fmla="*/ 1478348 w 12191893"/>
              <a:gd name="connsiteY171" fmla="*/ 5651271 h 6857910"/>
              <a:gd name="connsiteX172" fmla="*/ 446560 w 12191893"/>
              <a:gd name="connsiteY172" fmla="*/ 5651271 h 6857910"/>
              <a:gd name="connsiteX173" fmla="*/ 446560 w 12191893"/>
              <a:gd name="connsiteY173" fmla="*/ 6141155 h 6857910"/>
              <a:gd name="connsiteX174" fmla="*/ 956327 w 12191893"/>
              <a:gd name="connsiteY174" fmla="*/ 6141155 h 6857910"/>
              <a:gd name="connsiteX175" fmla="*/ 956327 w 12191893"/>
              <a:gd name="connsiteY175" fmla="*/ 5651271 h 6857910"/>
              <a:gd name="connsiteX176" fmla="*/ 11406842 w 12191893"/>
              <a:gd name="connsiteY176" fmla="*/ 5149359 h 6857910"/>
              <a:gd name="connsiteX177" fmla="*/ 11406842 w 12191893"/>
              <a:gd name="connsiteY177" fmla="*/ 5639243 h 6857910"/>
              <a:gd name="connsiteX178" fmla="*/ 11916609 w 12191893"/>
              <a:gd name="connsiteY178" fmla="*/ 5639243 h 6857910"/>
              <a:gd name="connsiteX179" fmla="*/ 11916609 w 12191893"/>
              <a:gd name="connsiteY179" fmla="*/ 5149359 h 6857910"/>
              <a:gd name="connsiteX180" fmla="*/ 10884822 w 12191893"/>
              <a:gd name="connsiteY180" fmla="*/ 5149359 h 6857910"/>
              <a:gd name="connsiteX181" fmla="*/ 10884822 w 12191893"/>
              <a:gd name="connsiteY181" fmla="*/ 5639243 h 6857910"/>
              <a:gd name="connsiteX182" fmla="*/ 11394588 w 12191893"/>
              <a:gd name="connsiteY182" fmla="*/ 5639243 h 6857910"/>
              <a:gd name="connsiteX183" fmla="*/ 11394588 w 12191893"/>
              <a:gd name="connsiteY183" fmla="*/ 5149359 h 6857910"/>
              <a:gd name="connsiteX184" fmla="*/ 10362801 w 12191893"/>
              <a:gd name="connsiteY184" fmla="*/ 5149359 h 6857910"/>
              <a:gd name="connsiteX185" fmla="*/ 10362801 w 12191893"/>
              <a:gd name="connsiteY185" fmla="*/ 5639243 h 6857910"/>
              <a:gd name="connsiteX186" fmla="*/ 10872675 w 12191893"/>
              <a:gd name="connsiteY186" fmla="*/ 5639243 h 6857910"/>
              <a:gd name="connsiteX187" fmla="*/ 10872675 w 12191893"/>
              <a:gd name="connsiteY187" fmla="*/ 5149359 h 6857910"/>
              <a:gd name="connsiteX188" fmla="*/ 9840887 w 12191893"/>
              <a:gd name="connsiteY188" fmla="*/ 5149359 h 6857910"/>
              <a:gd name="connsiteX189" fmla="*/ 9840887 w 12191893"/>
              <a:gd name="connsiteY189" fmla="*/ 5639243 h 6857910"/>
              <a:gd name="connsiteX190" fmla="*/ 10350869 w 12191893"/>
              <a:gd name="connsiteY190" fmla="*/ 5639243 h 6857910"/>
              <a:gd name="connsiteX191" fmla="*/ 10350869 w 12191893"/>
              <a:gd name="connsiteY191" fmla="*/ 5149359 h 6857910"/>
              <a:gd name="connsiteX192" fmla="*/ 9319082 w 12191893"/>
              <a:gd name="connsiteY192" fmla="*/ 5149359 h 6857910"/>
              <a:gd name="connsiteX193" fmla="*/ 9319082 w 12191893"/>
              <a:gd name="connsiteY193" fmla="*/ 5639243 h 6857910"/>
              <a:gd name="connsiteX194" fmla="*/ 9828847 w 12191893"/>
              <a:gd name="connsiteY194" fmla="*/ 5639243 h 6857910"/>
              <a:gd name="connsiteX195" fmla="*/ 9828847 w 12191893"/>
              <a:gd name="connsiteY195" fmla="*/ 5149359 h 6857910"/>
              <a:gd name="connsiteX196" fmla="*/ 8797168 w 12191893"/>
              <a:gd name="connsiteY196" fmla="*/ 5149359 h 6857910"/>
              <a:gd name="connsiteX197" fmla="*/ 8797168 w 12191893"/>
              <a:gd name="connsiteY197" fmla="*/ 5639243 h 6857910"/>
              <a:gd name="connsiteX198" fmla="*/ 9306935 w 12191893"/>
              <a:gd name="connsiteY198" fmla="*/ 5639243 h 6857910"/>
              <a:gd name="connsiteX199" fmla="*/ 9306935 w 12191893"/>
              <a:gd name="connsiteY199" fmla="*/ 5149359 h 6857910"/>
              <a:gd name="connsiteX200" fmla="*/ 8275149 w 12191893"/>
              <a:gd name="connsiteY200" fmla="*/ 5149359 h 6857910"/>
              <a:gd name="connsiteX201" fmla="*/ 8275149 w 12191893"/>
              <a:gd name="connsiteY201" fmla="*/ 5639243 h 6857910"/>
              <a:gd name="connsiteX202" fmla="*/ 8785128 w 12191893"/>
              <a:gd name="connsiteY202" fmla="*/ 5639243 h 6857910"/>
              <a:gd name="connsiteX203" fmla="*/ 8785128 w 12191893"/>
              <a:gd name="connsiteY203" fmla="*/ 5149359 h 6857910"/>
              <a:gd name="connsiteX204" fmla="*/ 7753343 w 12191893"/>
              <a:gd name="connsiteY204" fmla="*/ 5149359 h 6857910"/>
              <a:gd name="connsiteX205" fmla="*/ 7753343 w 12191893"/>
              <a:gd name="connsiteY205" fmla="*/ 5639243 h 6857910"/>
              <a:gd name="connsiteX206" fmla="*/ 8263108 w 12191893"/>
              <a:gd name="connsiteY206" fmla="*/ 5639243 h 6857910"/>
              <a:gd name="connsiteX207" fmla="*/ 8263108 w 12191893"/>
              <a:gd name="connsiteY207" fmla="*/ 5149359 h 6857910"/>
              <a:gd name="connsiteX208" fmla="*/ 7231429 w 12191893"/>
              <a:gd name="connsiteY208" fmla="*/ 5149359 h 6857910"/>
              <a:gd name="connsiteX209" fmla="*/ 7231429 w 12191893"/>
              <a:gd name="connsiteY209" fmla="*/ 5639243 h 6857910"/>
              <a:gd name="connsiteX210" fmla="*/ 7741195 w 12191893"/>
              <a:gd name="connsiteY210" fmla="*/ 5639243 h 6857910"/>
              <a:gd name="connsiteX211" fmla="*/ 7741195 w 12191893"/>
              <a:gd name="connsiteY211" fmla="*/ 5149359 h 6857910"/>
              <a:gd name="connsiteX212" fmla="*/ 6709409 w 12191893"/>
              <a:gd name="connsiteY212" fmla="*/ 5149359 h 6857910"/>
              <a:gd name="connsiteX213" fmla="*/ 6709409 w 12191893"/>
              <a:gd name="connsiteY213" fmla="*/ 5639243 h 6857910"/>
              <a:gd name="connsiteX214" fmla="*/ 7219175 w 12191893"/>
              <a:gd name="connsiteY214" fmla="*/ 5639243 h 6857910"/>
              <a:gd name="connsiteX215" fmla="*/ 7219175 w 12191893"/>
              <a:gd name="connsiteY215" fmla="*/ 5149359 h 6857910"/>
              <a:gd name="connsiteX216" fmla="*/ 6187494 w 12191893"/>
              <a:gd name="connsiteY216" fmla="*/ 5149359 h 6857910"/>
              <a:gd name="connsiteX217" fmla="*/ 6187494 w 12191893"/>
              <a:gd name="connsiteY217" fmla="*/ 5639243 h 6857910"/>
              <a:gd name="connsiteX218" fmla="*/ 6697476 w 12191893"/>
              <a:gd name="connsiteY218" fmla="*/ 5639243 h 6857910"/>
              <a:gd name="connsiteX219" fmla="*/ 6697476 w 12191893"/>
              <a:gd name="connsiteY219" fmla="*/ 5149359 h 6857910"/>
              <a:gd name="connsiteX220" fmla="*/ 5665689 w 12191893"/>
              <a:gd name="connsiteY220" fmla="*/ 5149359 h 6857910"/>
              <a:gd name="connsiteX221" fmla="*/ 5665689 w 12191893"/>
              <a:gd name="connsiteY221" fmla="*/ 5639243 h 6857910"/>
              <a:gd name="connsiteX222" fmla="*/ 6175454 w 12191893"/>
              <a:gd name="connsiteY222" fmla="*/ 5639243 h 6857910"/>
              <a:gd name="connsiteX223" fmla="*/ 6175454 w 12191893"/>
              <a:gd name="connsiteY223" fmla="*/ 5149359 h 6857910"/>
              <a:gd name="connsiteX224" fmla="*/ 5143672 w 12191893"/>
              <a:gd name="connsiteY224" fmla="*/ 5149359 h 6857910"/>
              <a:gd name="connsiteX225" fmla="*/ 5143672 w 12191893"/>
              <a:gd name="connsiteY225" fmla="*/ 5639243 h 6857910"/>
              <a:gd name="connsiteX226" fmla="*/ 5653542 w 12191893"/>
              <a:gd name="connsiteY226" fmla="*/ 5639243 h 6857910"/>
              <a:gd name="connsiteX227" fmla="*/ 5653542 w 12191893"/>
              <a:gd name="connsiteY227" fmla="*/ 5149359 h 6857910"/>
              <a:gd name="connsiteX228" fmla="*/ 4621756 w 12191893"/>
              <a:gd name="connsiteY228" fmla="*/ 5149359 h 6857910"/>
              <a:gd name="connsiteX229" fmla="*/ 4621756 w 12191893"/>
              <a:gd name="connsiteY229" fmla="*/ 5639243 h 6857910"/>
              <a:gd name="connsiteX230" fmla="*/ 5131739 w 12191893"/>
              <a:gd name="connsiteY230" fmla="*/ 5639243 h 6857910"/>
              <a:gd name="connsiteX231" fmla="*/ 5131739 w 12191893"/>
              <a:gd name="connsiteY231" fmla="*/ 5149359 h 6857910"/>
              <a:gd name="connsiteX232" fmla="*/ 4099953 w 12191893"/>
              <a:gd name="connsiteY232" fmla="*/ 5149359 h 6857910"/>
              <a:gd name="connsiteX233" fmla="*/ 4099953 w 12191893"/>
              <a:gd name="connsiteY233" fmla="*/ 5639243 h 6857910"/>
              <a:gd name="connsiteX234" fmla="*/ 4609716 w 12191893"/>
              <a:gd name="connsiteY234" fmla="*/ 5639243 h 6857910"/>
              <a:gd name="connsiteX235" fmla="*/ 4609716 w 12191893"/>
              <a:gd name="connsiteY235" fmla="*/ 5149359 h 6857910"/>
              <a:gd name="connsiteX236" fmla="*/ 3578038 w 12191893"/>
              <a:gd name="connsiteY236" fmla="*/ 5149359 h 6857910"/>
              <a:gd name="connsiteX237" fmla="*/ 3578038 w 12191893"/>
              <a:gd name="connsiteY237" fmla="*/ 5639243 h 6857910"/>
              <a:gd name="connsiteX238" fmla="*/ 4087804 w 12191893"/>
              <a:gd name="connsiteY238" fmla="*/ 5639243 h 6857910"/>
              <a:gd name="connsiteX239" fmla="*/ 4087804 w 12191893"/>
              <a:gd name="connsiteY239" fmla="*/ 5149359 h 6857910"/>
              <a:gd name="connsiteX240" fmla="*/ 3056020 w 12191893"/>
              <a:gd name="connsiteY240" fmla="*/ 5149359 h 6857910"/>
              <a:gd name="connsiteX241" fmla="*/ 3056020 w 12191893"/>
              <a:gd name="connsiteY241" fmla="*/ 5639243 h 6857910"/>
              <a:gd name="connsiteX242" fmla="*/ 3565784 w 12191893"/>
              <a:gd name="connsiteY242" fmla="*/ 5639243 h 6857910"/>
              <a:gd name="connsiteX243" fmla="*/ 3565784 w 12191893"/>
              <a:gd name="connsiteY243" fmla="*/ 5149359 h 6857910"/>
              <a:gd name="connsiteX244" fmla="*/ 2534215 w 12191893"/>
              <a:gd name="connsiteY244" fmla="*/ 5149359 h 6857910"/>
              <a:gd name="connsiteX245" fmla="*/ 2534215 w 12191893"/>
              <a:gd name="connsiteY245" fmla="*/ 5639243 h 6857910"/>
              <a:gd name="connsiteX246" fmla="*/ 3043979 w 12191893"/>
              <a:gd name="connsiteY246" fmla="*/ 5639243 h 6857910"/>
              <a:gd name="connsiteX247" fmla="*/ 3043979 w 12191893"/>
              <a:gd name="connsiteY247" fmla="*/ 5149359 h 6857910"/>
              <a:gd name="connsiteX248" fmla="*/ 2012299 w 12191893"/>
              <a:gd name="connsiteY248" fmla="*/ 5149359 h 6857910"/>
              <a:gd name="connsiteX249" fmla="*/ 2012299 w 12191893"/>
              <a:gd name="connsiteY249" fmla="*/ 5639243 h 6857910"/>
              <a:gd name="connsiteX250" fmla="*/ 2522068 w 12191893"/>
              <a:gd name="connsiteY250" fmla="*/ 5639243 h 6857910"/>
              <a:gd name="connsiteX251" fmla="*/ 2522068 w 12191893"/>
              <a:gd name="connsiteY251" fmla="*/ 5149359 h 6857910"/>
              <a:gd name="connsiteX252" fmla="*/ 1490281 w 12191893"/>
              <a:gd name="connsiteY252" fmla="*/ 5149359 h 6857910"/>
              <a:gd name="connsiteX253" fmla="*/ 1490281 w 12191893"/>
              <a:gd name="connsiteY253" fmla="*/ 5639243 h 6857910"/>
              <a:gd name="connsiteX254" fmla="*/ 2000045 w 12191893"/>
              <a:gd name="connsiteY254" fmla="*/ 5639243 h 6857910"/>
              <a:gd name="connsiteX255" fmla="*/ 2000045 w 12191893"/>
              <a:gd name="connsiteY255" fmla="*/ 5149359 h 6857910"/>
              <a:gd name="connsiteX256" fmla="*/ 968367 w 12191893"/>
              <a:gd name="connsiteY256" fmla="*/ 5149359 h 6857910"/>
              <a:gd name="connsiteX257" fmla="*/ 968367 w 12191893"/>
              <a:gd name="connsiteY257" fmla="*/ 5639243 h 6857910"/>
              <a:gd name="connsiteX258" fmla="*/ 1478348 w 12191893"/>
              <a:gd name="connsiteY258" fmla="*/ 5639243 h 6857910"/>
              <a:gd name="connsiteX259" fmla="*/ 1478348 w 12191893"/>
              <a:gd name="connsiteY259" fmla="*/ 5149359 h 6857910"/>
              <a:gd name="connsiteX260" fmla="*/ 446560 w 12191893"/>
              <a:gd name="connsiteY260" fmla="*/ 5149359 h 6857910"/>
              <a:gd name="connsiteX261" fmla="*/ 446560 w 12191893"/>
              <a:gd name="connsiteY261" fmla="*/ 5639243 h 6857910"/>
              <a:gd name="connsiteX262" fmla="*/ 956327 w 12191893"/>
              <a:gd name="connsiteY262" fmla="*/ 5639243 h 6857910"/>
              <a:gd name="connsiteX263" fmla="*/ 956327 w 12191893"/>
              <a:gd name="connsiteY263" fmla="*/ 5149359 h 6857910"/>
              <a:gd name="connsiteX264" fmla="*/ 11406842 w 12191893"/>
              <a:gd name="connsiteY264" fmla="*/ 4647448 h 6857910"/>
              <a:gd name="connsiteX265" fmla="*/ 11406842 w 12191893"/>
              <a:gd name="connsiteY265" fmla="*/ 4764312 h 6857910"/>
              <a:gd name="connsiteX266" fmla="*/ 11406842 w 12191893"/>
              <a:gd name="connsiteY266" fmla="*/ 5137115 h 6857910"/>
              <a:gd name="connsiteX267" fmla="*/ 11916609 w 12191893"/>
              <a:gd name="connsiteY267" fmla="*/ 5137115 h 6857910"/>
              <a:gd name="connsiteX268" fmla="*/ 11916609 w 12191893"/>
              <a:gd name="connsiteY268" fmla="*/ 4764312 h 6857910"/>
              <a:gd name="connsiteX269" fmla="*/ 11916609 w 12191893"/>
              <a:gd name="connsiteY269" fmla="*/ 4647448 h 6857910"/>
              <a:gd name="connsiteX270" fmla="*/ 10884822 w 12191893"/>
              <a:gd name="connsiteY270" fmla="*/ 4647448 h 6857910"/>
              <a:gd name="connsiteX271" fmla="*/ 10884822 w 12191893"/>
              <a:gd name="connsiteY271" fmla="*/ 4764312 h 6857910"/>
              <a:gd name="connsiteX272" fmla="*/ 10884822 w 12191893"/>
              <a:gd name="connsiteY272" fmla="*/ 5137115 h 6857910"/>
              <a:gd name="connsiteX273" fmla="*/ 11394588 w 12191893"/>
              <a:gd name="connsiteY273" fmla="*/ 5137115 h 6857910"/>
              <a:gd name="connsiteX274" fmla="*/ 11394588 w 12191893"/>
              <a:gd name="connsiteY274" fmla="*/ 4764312 h 6857910"/>
              <a:gd name="connsiteX275" fmla="*/ 11394588 w 12191893"/>
              <a:gd name="connsiteY275" fmla="*/ 4647448 h 6857910"/>
              <a:gd name="connsiteX276" fmla="*/ 10362801 w 12191893"/>
              <a:gd name="connsiteY276" fmla="*/ 4647448 h 6857910"/>
              <a:gd name="connsiteX277" fmla="*/ 10362801 w 12191893"/>
              <a:gd name="connsiteY277" fmla="*/ 4764312 h 6857910"/>
              <a:gd name="connsiteX278" fmla="*/ 10362801 w 12191893"/>
              <a:gd name="connsiteY278" fmla="*/ 5137115 h 6857910"/>
              <a:gd name="connsiteX279" fmla="*/ 10872675 w 12191893"/>
              <a:gd name="connsiteY279" fmla="*/ 5137115 h 6857910"/>
              <a:gd name="connsiteX280" fmla="*/ 10872675 w 12191893"/>
              <a:gd name="connsiteY280" fmla="*/ 4764312 h 6857910"/>
              <a:gd name="connsiteX281" fmla="*/ 10872675 w 12191893"/>
              <a:gd name="connsiteY281" fmla="*/ 4647448 h 6857910"/>
              <a:gd name="connsiteX282" fmla="*/ 9840887 w 12191893"/>
              <a:gd name="connsiteY282" fmla="*/ 4647448 h 6857910"/>
              <a:gd name="connsiteX283" fmla="*/ 9840887 w 12191893"/>
              <a:gd name="connsiteY283" fmla="*/ 4764312 h 6857910"/>
              <a:gd name="connsiteX284" fmla="*/ 9840887 w 12191893"/>
              <a:gd name="connsiteY284" fmla="*/ 5137115 h 6857910"/>
              <a:gd name="connsiteX285" fmla="*/ 10350869 w 12191893"/>
              <a:gd name="connsiteY285" fmla="*/ 5137115 h 6857910"/>
              <a:gd name="connsiteX286" fmla="*/ 10350869 w 12191893"/>
              <a:gd name="connsiteY286" fmla="*/ 4764312 h 6857910"/>
              <a:gd name="connsiteX287" fmla="*/ 10350869 w 12191893"/>
              <a:gd name="connsiteY287" fmla="*/ 4647448 h 6857910"/>
              <a:gd name="connsiteX288" fmla="*/ 9319082 w 12191893"/>
              <a:gd name="connsiteY288" fmla="*/ 4647448 h 6857910"/>
              <a:gd name="connsiteX289" fmla="*/ 9319082 w 12191893"/>
              <a:gd name="connsiteY289" fmla="*/ 4764312 h 6857910"/>
              <a:gd name="connsiteX290" fmla="*/ 9319082 w 12191893"/>
              <a:gd name="connsiteY290" fmla="*/ 5137115 h 6857910"/>
              <a:gd name="connsiteX291" fmla="*/ 9828847 w 12191893"/>
              <a:gd name="connsiteY291" fmla="*/ 5137115 h 6857910"/>
              <a:gd name="connsiteX292" fmla="*/ 9828847 w 12191893"/>
              <a:gd name="connsiteY292" fmla="*/ 4764312 h 6857910"/>
              <a:gd name="connsiteX293" fmla="*/ 9828847 w 12191893"/>
              <a:gd name="connsiteY293" fmla="*/ 4647448 h 6857910"/>
              <a:gd name="connsiteX294" fmla="*/ 8797168 w 12191893"/>
              <a:gd name="connsiteY294" fmla="*/ 4647448 h 6857910"/>
              <a:gd name="connsiteX295" fmla="*/ 8797168 w 12191893"/>
              <a:gd name="connsiteY295" fmla="*/ 4764312 h 6857910"/>
              <a:gd name="connsiteX296" fmla="*/ 8797168 w 12191893"/>
              <a:gd name="connsiteY296" fmla="*/ 5137115 h 6857910"/>
              <a:gd name="connsiteX297" fmla="*/ 9306935 w 12191893"/>
              <a:gd name="connsiteY297" fmla="*/ 5137115 h 6857910"/>
              <a:gd name="connsiteX298" fmla="*/ 9306935 w 12191893"/>
              <a:gd name="connsiteY298" fmla="*/ 4764312 h 6857910"/>
              <a:gd name="connsiteX299" fmla="*/ 9306935 w 12191893"/>
              <a:gd name="connsiteY299" fmla="*/ 4647448 h 6857910"/>
              <a:gd name="connsiteX300" fmla="*/ 8275149 w 12191893"/>
              <a:gd name="connsiteY300" fmla="*/ 4647448 h 6857910"/>
              <a:gd name="connsiteX301" fmla="*/ 8275149 w 12191893"/>
              <a:gd name="connsiteY301" fmla="*/ 4764312 h 6857910"/>
              <a:gd name="connsiteX302" fmla="*/ 8275149 w 12191893"/>
              <a:gd name="connsiteY302" fmla="*/ 5137115 h 6857910"/>
              <a:gd name="connsiteX303" fmla="*/ 8785128 w 12191893"/>
              <a:gd name="connsiteY303" fmla="*/ 5137115 h 6857910"/>
              <a:gd name="connsiteX304" fmla="*/ 8785128 w 12191893"/>
              <a:gd name="connsiteY304" fmla="*/ 4764312 h 6857910"/>
              <a:gd name="connsiteX305" fmla="*/ 8785128 w 12191893"/>
              <a:gd name="connsiteY305" fmla="*/ 4647448 h 6857910"/>
              <a:gd name="connsiteX306" fmla="*/ 7753343 w 12191893"/>
              <a:gd name="connsiteY306" fmla="*/ 4647448 h 6857910"/>
              <a:gd name="connsiteX307" fmla="*/ 7753343 w 12191893"/>
              <a:gd name="connsiteY307" fmla="*/ 4764312 h 6857910"/>
              <a:gd name="connsiteX308" fmla="*/ 7753343 w 12191893"/>
              <a:gd name="connsiteY308" fmla="*/ 5137115 h 6857910"/>
              <a:gd name="connsiteX309" fmla="*/ 8263108 w 12191893"/>
              <a:gd name="connsiteY309" fmla="*/ 5137115 h 6857910"/>
              <a:gd name="connsiteX310" fmla="*/ 8263108 w 12191893"/>
              <a:gd name="connsiteY310" fmla="*/ 4764312 h 6857910"/>
              <a:gd name="connsiteX311" fmla="*/ 8263108 w 12191893"/>
              <a:gd name="connsiteY311" fmla="*/ 4647448 h 6857910"/>
              <a:gd name="connsiteX312" fmla="*/ 7231429 w 12191893"/>
              <a:gd name="connsiteY312" fmla="*/ 4647448 h 6857910"/>
              <a:gd name="connsiteX313" fmla="*/ 7231429 w 12191893"/>
              <a:gd name="connsiteY313" fmla="*/ 4764312 h 6857910"/>
              <a:gd name="connsiteX314" fmla="*/ 7231429 w 12191893"/>
              <a:gd name="connsiteY314" fmla="*/ 5137115 h 6857910"/>
              <a:gd name="connsiteX315" fmla="*/ 7741195 w 12191893"/>
              <a:gd name="connsiteY315" fmla="*/ 5137115 h 6857910"/>
              <a:gd name="connsiteX316" fmla="*/ 7741195 w 12191893"/>
              <a:gd name="connsiteY316" fmla="*/ 4764312 h 6857910"/>
              <a:gd name="connsiteX317" fmla="*/ 7741195 w 12191893"/>
              <a:gd name="connsiteY317" fmla="*/ 4647448 h 6857910"/>
              <a:gd name="connsiteX318" fmla="*/ 6709409 w 12191893"/>
              <a:gd name="connsiteY318" fmla="*/ 4647448 h 6857910"/>
              <a:gd name="connsiteX319" fmla="*/ 6709409 w 12191893"/>
              <a:gd name="connsiteY319" fmla="*/ 4764312 h 6857910"/>
              <a:gd name="connsiteX320" fmla="*/ 6709409 w 12191893"/>
              <a:gd name="connsiteY320" fmla="*/ 5137115 h 6857910"/>
              <a:gd name="connsiteX321" fmla="*/ 7219175 w 12191893"/>
              <a:gd name="connsiteY321" fmla="*/ 5137115 h 6857910"/>
              <a:gd name="connsiteX322" fmla="*/ 7219175 w 12191893"/>
              <a:gd name="connsiteY322" fmla="*/ 4764312 h 6857910"/>
              <a:gd name="connsiteX323" fmla="*/ 7219175 w 12191893"/>
              <a:gd name="connsiteY323" fmla="*/ 4647448 h 6857910"/>
              <a:gd name="connsiteX324" fmla="*/ 6187494 w 12191893"/>
              <a:gd name="connsiteY324" fmla="*/ 4647448 h 6857910"/>
              <a:gd name="connsiteX325" fmla="*/ 6187494 w 12191893"/>
              <a:gd name="connsiteY325" fmla="*/ 4764312 h 6857910"/>
              <a:gd name="connsiteX326" fmla="*/ 6187494 w 12191893"/>
              <a:gd name="connsiteY326" fmla="*/ 5137115 h 6857910"/>
              <a:gd name="connsiteX327" fmla="*/ 6697476 w 12191893"/>
              <a:gd name="connsiteY327" fmla="*/ 5137115 h 6857910"/>
              <a:gd name="connsiteX328" fmla="*/ 6697476 w 12191893"/>
              <a:gd name="connsiteY328" fmla="*/ 4764312 h 6857910"/>
              <a:gd name="connsiteX329" fmla="*/ 6697476 w 12191893"/>
              <a:gd name="connsiteY329" fmla="*/ 4647448 h 6857910"/>
              <a:gd name="connsiteX330" fmla="*/ 5665692 w 12191893"/>
              <a:gd name="connsiteY330" fmla="*/ 4647448 h 6857910"/>
              <a:gd name="connsiteX331" fmla="*/ 5665692 w 12191893"/>
              <a:gd name="connsiteY331" fmla="*/ 4764312 h 6857910"/>
              <a:gd name="connsiteX332" fmla="*/ 5665689 w 12191893"/>
              <a:gd name="connsiteY332" fmla="*/ 4764312 h 6857910"/>
              <a:gd name="connsiteX333" fmla="*/ 5665689 w 12191893"/>
              <a:gd name="connsiteY333" fmla="*/ 5137115 h 6857910"/>
              <a:gd name="connsiteX334" fmla="*/ 6175454 w 12191893"/>
              <a:gd name="connsiteY334" fmla="*/ 5137115 h 6857910"/>
              <a:gd name="connsiteX335" fmla="*/ 6175454 w 12191893"/>
              <a:gd name="connsiteY335" fmla="*/ 4764312 h 6857910"/>
              <a:gd name="connsiteX336" fmla="*/ 6175454 w 12191893"/>
              <a:gd name="connsiteY336" fmla="*/ 4647448 h 6857910"/>
              <a:gd name="connsiteX337" fmla="*/ 5143674 w 12191893"/>
              <a:gd name="connsiteY337" fmla="*/ 4647448 h 6857910"/>
              <a:gd name="connsiteX338" fmla="*/ 5143674 w 12191893"/>
              <a:gd name="connsiteY338" fmla="*/ 4764312 h 6857910"/>
              <a:gd name="connsiteX339" fmla="*/ 5143672 w 12191893"/>
              <a:gd name="connsiteY339" fmla="*/ 4764312 h 6857910"/>
              <a:gd name="connsiteX340" fmla="*/ 5143672 w 12191893"/>
              <a:gd name="connsiteY340" fmla="*/ 5137115 h 6857910"/>
              <a:gd name="connsiteX341" fmla="*/ 5653542 w 12191893"/>
              <a:gd name="connsiteY341" fmla="*/ 5137115 h 6857910"/>
              <a:gd name="connsiteX342" fmla="*/ 5653542 w 12191893"/>
              <a:gd name="connsiteY342" fmla="*/ 4647448 h 6857910"/>
              <a:gd name="connsiteX343" fmla="*/ 4621759 w 12191893"/>
              <a:gd name="connsiteY343" fmla="*/ 4647448 h 6857910"/>
              <a:gd name="connsiteX344" fmla="*/ 4621759 w 12191893"/>
              <a:gd name="connsiteY344" fmla="*/ 4764312 h 6857910"/>
              <a:gd name="connsiteX345" fmla="*/ 4621756 w 12191893"/>
              <a:gd name="connsiteY345" fmla="*/ 4764312 h 6857910"/>
              <a:gd name="connsiteX346" fmla="*/ 4621756 w 12191893"/>
              <a:gd name="connsiteY346" fmla="*/ 5137115 h 6857910"/>
              <a:gd name="connsiteX347" fmla="*/ 5131739 w 12191893"/>
              <a:gd name="connsiteY347" fmla="*/ 5137115 h 6857910"/>
              <a:gd name="connsiteX348" fmla="*/ 5131739 w 12191893"/>
              <a:gd name="connsiteY348" fmla="*/ 4647448 h 6857910"/>
              <a:gd name="connsiteX349" fmla="*/ 4099957 w 12191893"/>
              <a:gd name="connsiteY349" fmla="*/ 4647448 h 6857910"/>
              <a:gd name="connsiteX350" fmla="*/ 4099957 w 12191893"/>
              <a:gd name="connsiteY350" fmla="*/ 4764312 h 6857910"/>
              <a:gd name="connsiteX351" fmla="*/ 4099953 w 12191893"/>
              <a:gd name="connsiteY351" fmla="*/ 4764312 h 6857910"/>
              <a:gd name="connsiteX352" fmla="*/ 4099953 w 12191893"/>
              <a:gd name="connsiteY352" fmla="*/ 5137115 h 6857910"/>
              <a:gd name="connsiteX353" fmla="*/ 4609716 w 12191893"/>
              <a:gd name="connsiteY353" fmla="*/ 5137115 h 6857910"/>
              <a:gd name="connsiteX354" fmla="*/ 4609716 w 12191893"/>
              <a:gd name="connsiteY354" fmla="*/ 4647448 h 6857910"/>
              <a:gd name="connsiteX355" fmla="*/ 3578044 w 12191893"/>
              <a:gd name="connsiteY355" fmla="*/ 4647448 h 6857910"/>
              <a:gd name="connsiteX356" fmla="*/ 3578044 w 12191893"/>
              <a:gd name="connsiteY356" fmla="*/ 4764312 h 6857910"/>
              <a:gd name="connsiteX357" fmla="*/ 3578038 w 12191893"/>
              <a:gd name="connsiteY357" fmla="*/ 4764312 h 6857910"/>
              <a:gd name="connsiteX358" fmla="*/ 3578038 w 12191893"/>
              <a:gd name="connsiteY358" fmla="*/ 5137115 h 6857910"/>
              <a:gd name="connsiteX359" fmla="*/ 4087804 w 12191893"/>
              <a:gd name="connsiteY359" fmla="*/ 5137115 h 6857910"/>
              <a:gd name="connsiteX360" fmla="*/ 4087804 w 12191893"/>
              <a:gd name="connsiteY360" fmla="*/ 4647448 h 6857910"/>
              <a:gd name="connsiteX361" fmla="*/ 3056026 w 12191893"/>
              <a:gd name="connsiteY361" fmla="*/ 4647448 h 6857910"/>
              <a:gd name="connsiteX362" fmla="*/ 3056026 w 12191893"/>
              <a:gd name="connsiteY362" fmla="*/ 4764312 h 6857910"/>
              <a:gd name="connsiteX363" fmla="*/ 3056020 w 12191893"/>
              <a:gd name="connsiteY363" fmla="*/ 4764312 h 6857910"/>
              <a:gd name="connsiteX364" fmla="*/ 3056020 w 12191893"/>
              <a:gd name="connsiteY364" fmla="*/ 5137115 h 6857910"/>
              <a:gd name="connsiteX365" fmla="*/ 3565784 w 12191893"/>
              <a:gd name="connsiteY365" fmla="*/ 5137115 h 6857910"/>
              <a:gd name="connsiteX366" fmla="*/ 3565784 w 12191893"/>
              <a:gd name="connsiteY366" fmla="*/ 4647448 h 6857910"/>
              <a:gd name="connsiteX367" fmla="*/ 2534220 w 12191893"/>
              <a:gd name="connsiteY367" fmla="*/ 4647448 h 6857910"/>
              <a:gd name="connsiteX368" fmla="*/ 2534220 w 12191893"/>
              <a:gd name="connsiteY368" fmla="*/ 4764312 h 6857910"/>
              <a:gd name="connsiteX369" fmla="*/ 2534215 w 12191893"/>
              <a:gd name="connsiteY369" fmla="*/ 4764312 h 6857910"/>
              <a:gd name="connsiteX370" fmla="*/ 2534215 w 12191893"/>
              <a:gd name="connsiteY370" fmla="*/ 5137115 h 6857910"/>
              <a:gd name="connsiteX371" fmla="*/ 3043979 w 12191893"/>
              <a:gd name="connsiteY371" fmla="*/ 5137115 h 6857910"/>
              <a:gd name="connsiteX372" fmla="*/ 3043979 w 12191893"/>
              <a:gd name="connsiteY372" fmla="*/ 4647448 h 6857910"/>
              <a:gd name="connsiteX373" fmla="*/ 2012304 w 12191893"/>
              <a:gd name="connsiteY373" fmla="*/ 4647448 h 6857910"/>
              <a:gd name="connsiteX374" fmla="*/ 2012304 w 12191893"/>
              <a:gd name="connsiteY374" fmla="*/ 4764312 h 6857910"/>
              <a:gd name="connsiteX375" fmla="*/ 2012299 w 12191893"/>
              <a:gd name="connsiteY375" fmla="*/ 4764312 h 6857910"/>
              <a:gd name="connsiteX376" fmla="*/ 2012299 w 12191893"/>
              <a:gd name="connsiteY376" fmla="*/ 5137115 h 6857910"/>
              <a:gd name="connsiteX377" fmla="*/ 2522068 w 12191893"/>
              <a:gd name="connsiteY377" fmla="*/ 5137115 h 6857910"/>
              <a:gd name="connsiteX378" fmla="*/ 2522068 w 12191893"/>
              <a:gd name="connsiteY378" fmla="*/ 4647448 h 6857910"/>
              <a:gd name="connsiteX379" fmla="*/ 1490286 w 12191893"/>
              <a:gd name="connsiteY379" fmla="*/ 4647448 h 6857910"/>
              <a:gd name="connsiteX380" fmla="*/ 1490286 w 12191893"/>
              <a:gd name="connsiteY380" fmla="*/ 4764312 h 6857910"/>
              <a:gd name="connsiteX381" fmla="*/ 1490281 w 12191893"/>
              <a:gd name="connsiteY381" fmla="*/ 4764312 h 6857910"/>
              <a:gd name="connsiteX382" fmla="*/ 1490281 w 12191893"/>
              <a:gd name="connsiteY382" fmla="*/ 5137115 h 6857910"/>
              <a:gd name="connsiteX383" fmla="*/ 2000045 w 12191893"/>
              <a:gd name="connsiteY383" fmla="*/ 5137115 h 6857910"/>
              <a:gd name="connsiteX384" fmla="*/ 2000045 w 12191893"/>
              <a:gd name="connsiteY384" fmla="*/ 4647448 h 6857910"/>
              <a:gd name="connsiteX385" fmla="*/ 968372 w 12191893"/>
              <a:gd name="connsiteY385" fmla="*/ 4647448 h 6857910"/>
              <a:gd name="connsiteX386" fmla="*/ 968372 w 12191893"/>
              <a:gd name="connsiteY386" fmla="*/ 4764312 h 6857910"/>
              <a:gd name="connsiteX387" fmla="*/ 968367 w 12191893"/>
              <a:gd name="connsiteY387" fmla="*/ 4764312 h 6857910"/>
              <a:gd name="connsiteX388" fmla="*/ 968367 w 12191893"/>
              <a:gd name="connsiteY388" fmla="*/ 5137115 h 6857910"/>
              <a:gd name="connsiteX389" fmla="*/ 1478348 w 12191893"/>
              <a:gd name="connsiteY389" fmla="*/ 5137115 h 6857910"/>
              <a:gd name="connsiteX390" fmla="*/ 1478348 w 12191893"/>
              <a:gd name="connsiteY390" fmla="*/ 4647448 h 6857910"/>
              <a:gd name="connsiteX391" fmla="*/ 446566 w 12191893"/>
              <a:gd name="connsiteY391" fmla="*/ 4647448 h 6857910"/>
              <a:gd name="connsiteX392" fmla="*/ 446566 w 12191893"/>
              <a:gd name="connsiteY392" fmla="*/ 4764312 h 6857910"/>
              <a:gd name="connsiteX393" fmla="*/ 446560 w 12191893"/>
              <a:gd name="connsiteY393" fmla="*/ 4764312 h 6857910"/>
              <a:gd name="connsiteX394" fmla="*/ 446560 w 12191893"/>
              <a:gd name="connsiteY394" fmla="*/ 5137115 h 6857910"/>
              <a:gd name="connsiteX395" fmla="*/ 956327 w 12191893"/>
              <a:gd name="connsiteY395" fmla="*/ 5137115 h 6857910"/>
              <a:gd name="connsiteX396" fmla="*/ 956327 w 12191893"/>
              <a:gd name="connsiteY396" fmla="*/ 4647448 h 6857910"/>
              <a:gd name="connsiteX397" fmla="*/ 11406842 w 12191893"/>
              <a:gd name="connsiteY397" fmla="*/ 4145319 h 6857910"/>
              <a:gd name="connsiteX398" fmla="*/ 11406842 w 12191893"/>
              <a:gd name="connsiteY398" fmla="*/ 4635204 h 6857910"/>
              <a:gd name="connsiteX399" fmla="*/ 11916609 w 12191893"/>
              <a:gd name="connsiteY399" fmla="*/ 4635204 h 6857910"/>
              <a:gd name="connsiteX400" fmla="*/ 11916609 w 12191893"/>
              <a:gd name="connsiteY400" fmla="*/ 4145319 h 6857910"/>
              <a:gd name="connsiteX401" fmla="*/ 10884822 w 12191893"/>
              <a:gd name="connsiteY401" fmla="*/ 4145319 h 6857910"/>
              <a:gd name="connsiteX402" fmla="*/ 10884822 w 12191893"/>
              <a:gd name="connsiteY402" fmla="*/ 4635204 h 6857910"/>
              <a:gd name="connsiteX403" fmla="*/ 11394588 w 12191893"/>
              <a:gd name="connsiteY403" fmla="*/ 4635204 h 6857910"/>
              <a:gd name="connsiteX404" fmla="*/ 11394588 w 12191893"/>
              <a:gd name="connsiteY404" fmla="*/ 4145319 h 6857910"/>
              <a:gd name="connsiteX405" fmla="*/ 10362801 w 12191893"/>
              <a:gd name="connsiteY405" fmla="*/ 4145319 h 6857910"/>
              <a:gd name="connsiteX406" fmla="*/ 10362801 w 12191893"/>
              <a:gd name="connsiteY406" fmla="*/ 4635204 h 6857910"/>
              <a:gd name="connsiteX407" fmla="*/ 10872675 w 12191893"/>
              <a:gd name="connsiteY407" fmla="*/ 4635204 h 6857910"/>
              <a:gd name="connsiteX408" fmla="*/ 10872675 w 12191893"/>
              <a:gd name="connsiteY408" fmla="*/ 4145319 h 6857910"/>
              <a:gd name="connsiteX409" fmla="*/ 9840887 w 12191893"/>
              <a:gd name="connsiteY409" fmla="*/ 4145319 h 6857910"/>
              <a:gd name="connsiteX410" fmla="*/ 9840887 w 12191893"/>
              <a:gd name="connsiteY410" fmla="*/ 4635204 h 6857910"/>
              <a:gd name="connsiteX411" fmla="*/ 10350869 w 12191893"/>
              <a:gd name="connsiteY411" fmla="*/ 4635204 h 6857910"/>
              <a:gd name="connsiteX412" fmla="*/ 10350869 w 12191893"/>
              <a:gd name="connsiteY412" fmla="*/ 4145319 h 6857910"/>
              <a:gd name="connsiteX413" fmla="*/ 9319082 w 12191893"/>
              <a:gd name="connsiteY413" fmla="*/ 4145319 h 6857910"/>
              <a:gd name="connsiteX414" fmla="*/ 9319082 w 12191893"/>
              <a:gd name="connsiteY414" fmla="*/ 4635204 h 6857910"/>
              <a:gd name="connsiteX415" fmla="*/ 9828847 w 12191893"/>
              <a:gd name="connsiteY415" fmla="*/ 4635204 h 6857910"/>
              <a:gd name="connsiteX416" fmla="*/ 9828847 w 12191893"/>
              <a:gd name="connsiteY416" fmla="*/ 4145319 h 6857910"/>
              <a:gd name="connsiteX417" fmla="*/ 8797168 w 12191893"/>
              <a:gd name="connsiteY417" fmla="*/ 4145319 h 6857910"/>
              <a:gd name="connsiteX418" fmla="*/ 8797168 w 12191893"/>
              <a:gd name="connsiteY418" fmla="*/ 4635204 h 6857910"/>
              <a:gd name="connsiteX419" fmla="*/ 9306935 w 12191893"/>
              <a:gd name="connsiteY419" fmla="*/ 4635204 h 6857910"/>
              <a:gd name="connsiteX420" fmla="*/ 9306935 w 12191893"/>
              <a:gd name="connsiteY420" fmla="*/ 4145319 h 6857910"/>
              <a:gd name="connsiteX421" fmla="*/ 8275149 w 12191893"/>
              <a:gd name="connsiteY421" fmla="*/ 4145319 h 6857910"/>
              <a:gd name="connsiteX422" fmla="*/ 8275149 w 12191893"/>
              <a:gd name="connsiteY422" fmla="*/ 4635204 h 6857910"/>
              <a:gd name="connsiteX423" fmla="*/ 8785128 w 12191893"/>
              <a:gd name="connsiteY423" fmla="*/ 4635204 h 6857910"/>
              <a:gd name="connsiteX424" fmla="*/ 8785128 w 12191893"/>
              <a:gd name="connsiteY424" fmla="*/ 4145319 h 6857910"/>
              <a:gd name="connsiteX425" fmla="*/ 7753343 w 12191893"/>
              <a:gd name="connsiteY425" fmla="*/ 4145319 h 6857910"/>
              <a:gd name="connsiteX426" fmla="*/ 7753343 w 12191893"/>
              <a:gd name="connsiteY426" fmla="*/ 4635204 h 6857910"/>
              <a:gd name="connsiteX427" fmla="*/ 8263108 w 12191893"/>
              <a:gd name="connsiteY427" fmla="*/ 4635204 h 6857910"/>
              <a:gd name="connsiteX428" fmla="*/ 8263108 w 12191893"/>
              <a:gd name="connsiteY428" fmla="*/ 4145319 h 6857910"/>
              <a:gd name="connsiteX429" fmla="*/ 7231429 w 12191893"/>
              <a:gd name="connsiteY429" fmla="*/ 4145319 h 6857910"/>
              <a:gd name="connsiteX430" fmla="*/ 7231429 w 12191893"/>
              <a:gd name="connsiteY430" fmla="*/ 4635204 h 6857910"/>
              <a:gd name="connsiteX431" fmla="*/ 7741195 w 12191893"/>
              <a:gd name="connsiteY431" fmla="*/ 4635204 h 6857910"/>
              <a:gd name="connsiteX432" fmla="*/ 7741195 w 12191893"/>
              <a:gd name="connsiteY432" fmla="*/ 4145319 h 6857910"/>
              <a:gd name="connsiteX433" fmla="*/ 6709409 w 12191893"/>
              <a:gd name="connsiteY433" fmla="*/ 4145319 h 6857910"/>
              <a:gd name="connsiteX434" fmla="*/ 6709409 w 12191893"/>
              <a:gd name="connsiteY434" fmla="*/ 4635204 h 6857910"/>
              <a:gd name="connsiteX435" fmla="*/ 7219175 w 12191893"/>
              <a:gd name="connsiteY435" fmla="*/ 4635204 h 6857910"/>
              <a:gd name="connsiteX436" fmla="*/ 7219175 w 12191893"/>
              <a:gd name="connsiteY436" fmla="*/ 4145319 h 6857910"/>
              <a:gd name="connsiteX437" fmla="*/ 6187494 w 12191893"/>
              <a:gd name="connsiteY437" fmla="*/ 4145319 h 6857910"/>
              <a:gd name="connsiteX438" fmla="*/ 6187494 w 12191893"/>
              <a:gd name="connsiteY438" fmla="*/ 4635204 h 6857910"/>
              <a:gd name="connsiteX439" fmla="*/ 6697476 w 12191893"/>
              <a:gd name="connsiteY439" fmla="*/ 4635204 h 6857910"/>
              <a:gd name="connsiteX440" fmla="*/ 6697476 w 12191893"/>
              <a:gd name="connsiteY440" fmla="*/ 4145319 h 6857910"/>
              <a:gd name="connsiteX441" fmla="*/ 5665692 w 12191893"/>
              <a:gd name="connsiteY441" fmla="*/ 4145319 h 6857910"/>
              <a:gd name="connsiteX442" fmla="*/ 5665692 w 12191893"/>
              <a:gd name="connsiteY442" fmla="*/ 4635204 h 6857910"/>
              <a:gd name="connsiteX443" fmla="*/ 6175454 w 12191893"/>
              <a:gd name="connsiteY443" fmla="*/ 4635204 h 6857910"/>
              <a:gd name="connsiteX444" fmla="*/ 6175454 w 12191893"/>
              <a:gd name="connsiteY444" fmla="*/ 4145319 h 6857910"/>
              <a:gd name="connsiteX445" fmla="*/ 5143674 w 12191893"/>
              <a:gd name="connsiteY445" fmla="*/ 4145319 h 6857910"/>
              <a:gd name="connsiteX446" fmla="*/ 5143674 w 12191893"/>
              <a:gd name="connsiteY446" fmla="*/ 4635204 h 6857910"/>
              <a:gd name="connsiteX447" fmla="*/ 5653542 w 12191893"/>
              <a:gd name="connsiteY447" fmla="*/ 4635204 h 6857910"/>
              <a:gd name="connsiteX448" fmla="*/ 5653542 w 12191893"/>
              <a:gd name="connsiteY448" fmla="*/ 4145319 h 6857910"/>
              <a:gd name="connsiteX449" fmla="*/ 4621759 w 12191893"/>
              <a:gd name="connsiteY449" fmla="*/ 4145319 h 6857910"/>
              <a:gd name="connsiteX450" fmla="*/ 4621759 w 12191893"/>
              <a:gd name="connsiteY450" fmla="*/ 4635204 h 6857910"/>
              <a:gd name="connsiteX451" fmla="*/ 5131739 w 12191893"/>
              <a:gd name="connsiteY451" fmla="*/ 4635204 h 6857910"/>
              <a:gd name="connsiteX452" fmla="*/ 5131739 w 12191893"/>
              <a:gd name="connsiteY452" fmla="*/ 4145319 h 6857910"/>
              <a:gd name="connsiteX453" fmla="*/ 4099957 w 12191893"/>
              <a:gd name="connsiteY453" fmla="*/ 4145319 h 6857910"/>
              <a:gd name="connsiteX454" fmla="*/ 4099957 w 12191893"/>
              <a:gd name="connsiteY454" fmla="*/ 4635204 h 6857910"/>
              <a:gd name="connsiteX455" fmla="*/ 4609716 w 12191893"/>
              <a:gd name="connsiteY455" fmla="*/ 4635204 h 6857910"/>
              <a:gd name="connsiteX456" fmla="*/ 4609716 w 12191893"/>
              <a:gd name="connsiteY456" fmla="*/ 4145319 h 6857910"/>
              <a:gd name="connsiteX457" fmla="*/ 3578044 w 12191893"/>
              <a:gd name="connsiteY457" fmla="*/ 4145319 h 6857910"/>
              <a:gd name="connsiteX458" fmla="*/ 3578044 w 12191893"/>
              <a:gd name="connsiteY458" fmla="*/ 4635204 h 6857910"/>
              <a:gd name="connsiteX459" fmla="*/ 4087804 w 12191893"/>
              <a:gd name="connsiteY459" fmla="*/ 4635204 h 6857910"/>
              <a:gd name="connsiteX460" fmla="*/ 4087804 w 12191893"/>
              <a:gd name="connsiteY460" fmla="*/ 4145319 h 6857910"/>
              <a:gd name="connsiteX461" fmla="*/ 3056026 w 12191893"/>
              <a:gd name="connsiteY461" fmla="*/ 4145319 h 6857910"/>
              <a:gd name="connsiteX462" fmla="*/ 3056026 w 12191893"/>
              <a:gd name="connsiteY462" fmla="*/ 4635204 h 6857910"/>
              <a:gd name="connsiteX463" fmla="*/ 3565784 w 12191893"/>
              <a:gd name="connsiteY463" fmla="*/ 4635204 h 6857910"/>
              <a:gd name="connsiteX464" fmla="*/ 3565784 w 12191893"/>
              <a:gd name="connsiteY464" fmla="*/ 4145319 h 6857910"/>
              <a:gd name="connsiteX465" fmla="*/ 2534220 w 12191893"/>
              <a:gd name="connsiteY465" fmla="*/ 4145319 h 6857910"/>
              <a:gd name="connsiteX466" fmla="*/ 2534220 w 12191893"/>
              <a:gd name="connsiteY466" fmla="*/ 4635204 h 6857910"/>
              <a:gd name="connsiteX467" fmla="*/ 3043979 w 12191893"/>
              <a:gd name="connsiteY467" fmla="*/ 4635204 h 6857910"/>
              <a:gd name="connsiteX468" fmla="*/ 3043979 w 12191893"/>
              <a:gd name="connsiteY468" fmla="*/ 4145319 h 6857910"/>
              <a:gd name="connsiteX469" fmla="*/ 2012304 w 12191893"/>
              <a:gd name="connsiteY469" fmla="*/ 4145319 h 6857910"/>
              <a:gd name="connsiteX470" fmla="*/ 2012304 w 12191893"/>
              <a:gd name="connsiteY470" fmla="*/ 4635204 h 6857910"/>
              <a:gd name="connsiteX471" fmla="*/ 2522068 w 12191893"/>
              <a:gd name="connsiteY471" fmla="*/ 4635204 h 6857910"/>
              <a:gd name="connsiteX472" fmla="*/ 2522068 w 12191893"/>
              <a:gd name="connsiteY472" fmla="*/ 4145319 h 6857910"/>
              <a:gd name="connsiteX473" fmla="*/ 1490286 w 12191893"/>
              <a:gd name="connsiteY473" fmla="*/ 4145319 h 6857910"/>
              <a:gd name="connsiteX474" fmla="*/ 1490286 w 12191893"/>
              <a:gd name="connsiteY474" fmla="*/ 4635204 h 6857910"/>
              <a:gd name="connsiteX475" fmla="*/ 2000045 w 12191893"/>
              <a:gd name="connsiteY475" fmla="*/ 4635204 h 6857910"/>
              <a:gd name="connsiteX476" fmla="*/ 2000045 w 12191893"/>
              <a:gd name="connsiteY476" fmla="*/ 4145319 h 6857910"/>
              <a:gd name="connsiteX477" fmla="*/ 968372 w 12191893"/>
              <a:gd name="connsiteY477" fmla="*/ 4145319 h 6857910"/>
              <a:gd name="connsiteX478" fmla="*/ 968372 w 12191893"/>
              <a:gd name="connsiteY478" fmla="*/ 4635204 h 6857910"/>
              <a:gd name="connsiteX479" fmla="*/ 1478348 w 12191893"/>
              <a:gd name="connsiteY479" fmla="*/ 4635204 h 6857910"/>
              <a:gd name="connsiteX480" fmla="*/ 1478348 w 12191893"/>
              <a:gd name="connsiteY480" fmla="*/ 4145319 h 6857910"/>
              <a:gd name="connsiteX481" fmla="*/ 446566 w 12191893"/>
              <a:gd name="connsiteY481" fmla="*/ 4145319 h 6857910"/>
              <a:gd name="connsiteX482" fmla="*/ 446566 w 12191893"/>
              <a:gd name="connsiteY482" fmla="*/ 4635204 h 6857910"/>
              <a:gd name="connsiteX483" fmla="*/ 956327 w 12191893"/>
              <a:gd name="connsiteY483" fmla="*/ 4635204 h 6857910"/>
              <a:gd name="connsiteX484" fmla="*/ 956327 w 12191893"/>
              <a:gd name="connsiteY484" fmla="*/ 4145319 h 6857910"/>
              <a:gd name="connsiteX485" fmla="*/ 11406842 w 12191893"/>
              <a:gd name="connsiteY485" fmla="*/ 3643407 h 6857910"/>
              <a:gd name="connsiteX486" fmla="*/ 11406842 w 12191893"/>
              <a:gd name="connsiteY486" fmla="*/ 4016049 h 6857910"/>
              <a:gd name="connsiteX487" fmla="*/ 11406842 w 12191893"/>
              <a:gd name="connsiteY487" fmla="*/ 4133075 h 6857910"/>
              <a:gd name="connsiteX488" fmla="*/ 11916609 w 12191893"/>
              <a:gd name="connsiteY488" fmla="*/ 4133075 h 6857910"/>
              <a:gd name="connsiteX489" fmla="*/ 11916609 w 12191893"/>
              <a:gd name="connsiteY489" fmla="*/ 4016049 h 6857910"/>
              <a:gd name="connsiteX490" fmla="*/ 11916609 w 12191893"/>
              <a:gd name="connsiteY490" fmla="*/ 3643407 h 6857910"/>
              <a:gd name="connsiteX491" fmla="*/ 10884822 w 12191893"/>
              <a:gd name="connsiteY491" fmla="*/ 3643407 h 6857910"/>
              <a:gd name="connsiteX492" fmla="*/ 10884822 w 12191893"/>
              <a:gd name="connsiteY492" fmla="*/ 4016049 h 6857910"/>
              <a:gd name="connsiteX493" fmla="*/ 10884822 w 12191893"/>
              <a:gd name="connsiteY493" fmla="*/ 4133075 h 6857910"/>
              <a:gd name="connsiteX494" fmla="*/ 11394588 w 12191893"/>
              <a:gd name="connsiteY494" fmla="*/ 4133075 h 6857910"/>
              <a:gd name="connsiteX495" fmla="*/ 11394588 w 12191893"/>
              <a:gd name="connsiteY495" fmla="*/ 4016049 h 6857910"/>
              <a:gd name="connsiteX496" fmla="*/ 11394588 w 12191893"/>
              <a:gd name="connsiteY496" fmla="*/ 3643407 h 6857910"/>
              <a:gd name="connsiteX497" fmla="*/ 10362801 w 12191893"/>
              <a:gd name="connsiteY497" fmla="*/ 3643407 h 6857910"/>
              <a:gd name="connsiteX498" fmla="*/ 10362801 w 12191893"/>
              <a:gd name="connsiteY498" fmla="*/ 4016049 h 6857910"/>
              <a:gd name="connsiteX499" fmla="*/ 10362801 w 12191893"/>
              <a:gd name="connsiteY499" fmla="*/ 4133075 h 6857910"/>
              <a:gd name="connsiteX500" fmla="*/ 10872675 w 12191893"/>
              <a:gd name="connsiteY500" fmla="*/ 4133075 h 6857910"/>
              <a:gd name="connsiteX501" fmla="*/ 10872675 w 12191893"/>
              <a:gd name="connsiteY501" fmla="*/ 4016049 h 6857910"/>
              <a:gd name="connsiteX502" fmla="*/ 10872675 w 12191893"/>
              <a:gd name="connsiteY502" fmla="*/ 3643407 h 6857910"/>
              <a:gd name="connsiteX503" fmla="*/ 9840887 w 12191893"/>
              <a:gd name="connsiteY503" fmla="*/ 3643407 h 6857910"/>
              <a:gd name="connsiteX504" fmla="*/ 9840887 w 12191893"/>
              <a:gd name="connsiteY504" fmla="*/ 4016049 h 6857910"/>
              <a:gd name="connsiteX505" fmla="*/ 9840887 w 12191893"/>
              <a:gd name="connsiteY505" fmla="*/ 4133075 h 6857910"/>
              <a:gd name="connsiteX506" fmla="*/ 10350869 w 12191893"/>
              <a:gd name="connsiteY506" fmla="*/ 4133075 h 6857910"/>
              <a:gd name="connsiteX507" fmla="*/ 10350869 w 12191893"/>
              <a:gd name="connsiteY507" fmla="*/ 4016049 h 6857910"/>
              <a:gd name="connsiteX508" fmla="*/ 10350869 w 12191893"/>
              <a:gd name="connsiteY508" fmla="*/ 3643407 h 6857910"/>
              <a:gd name="connsiteX509" fmla="*/ 9319082 w 12191893"/>
              <a:gd name="connsiteY509" fmla="*/ 3643407 h 6857910"/>
              <a:gd name="connsiteX510" fmla="*/ 9319082 w 12191893"/>
              <a:gd name="connsiteY510" fmla="*/ 4016049 h 6857910"/>
              <a:gd name="connsiteX511" fmla="*/ 9319082 w 12191893"/>
              <a:gd name="connsiteY511" fmla="*/ 4133075 h 6857910"/>
              <a:gd name="connsiteX512" fmla="*/ 9828847 w 12191893"/>
              <a:gd name="connsiteY512" fmla="*/ 4133075 h 6857910"/>
              <a:gd name="connsiteX513" fmla="*/ 9828847 w 12191893"/>
              <a:gd name="connsiteY513" fmla="*/ 4016049 h 6857910"/>
              <a:gd name="connsiteX514" fmla="*/ 9828847 w 12191893"/>
              <a:gd name="connsiteY514" fmla="*/ 3643407 h 6857910"/>
              <a:gd name="connsiteX515" fmla="*/ 8797168 w 12191893"/>
              <a:gd name="connsiteY515" fmla="*/ 3643407 h 6857910"/>
              <a:gd name="connsiteX516" fmla="*/ 8797168 w 12191893"/>
              <a:gd name="connsiteY516" fmla="*/ 4016049 h 6857910"/>
              <a:gd name="connsiteX517" fmla="*/ 8797168 w 12191893"/>
              <a:gd name="connsiteY517" fmla="*/ 4133075 h 6857910"/>
              <a:gd name="connsiteX518" fmla="*/ 9306935 w 12191893"/>
              <a:gd name="connsiteY518" fmla="*/ 4133075 h 6857910"/>
              <a:gd name="connsiteX519" fmla="*/ 9306935 w 12191893"/>
              <a:gd name="connsiteY519" fmla="*/ 4016049 h 6857910"/>
              <a:gd name="connsiteX520" fmla="*/ 9306935 w 12191893"/>
              <a:gd name="connsiteY520" fmla="*/ 3643407 h 6857910"/>
              <a:gd name="connsiteX521" fmla="*/ 8275149 w 12191893"/>
              <a:gd name="connsiteY521" fmla="*/ 3643407 h 6857910"/>
              <a:gd name="connsiteX522" fmla="*/ 8275149 w 12191893"/>
              <a:gd name="connsiteY522" fmla="*/ 4016049 h 6857910"/>
              <a:gd name="connsiteX523" fmla="*/ 8275149 w 12191893"/>
              <a:gd name="connsiteY523" fmla="*/ 4133075 h 6857910"/>
              <a:gd name="connsiteX524" fmla="*/ 8785128 w 12191893"/>
              <a:gd name="connsiteY524" fmla="*/ 4133075 h 6857910"/>
              <a:gd name="connsiteX525" fmla="*/ 8785128 w 12191893"/>
              <a:gd name="connsiteY525" fmla="*/ 4016049 h 6857910"/>
              <a:gd name="connsiteX526" fmla="*/ 8785128 w 12191893"/>
              <a:gd name="connsiteY526" fmla="*/ 3643407 h 6857910"/>
              <a:gd name="connsiteX527" fmla="*/ 7753343 w 12191893"/>
              <a:gd name="connsiteY527" fmla="*/ 3643407 h 6857910"/>
              <a:gd name="connsiteX528" fmla="*/ 7753343 w 12191893"/>
              <a:gd name="connsiteY528" fmla="*/ 4016049 h 6857910"/>
              <a:gd name="connsiteX529" fmla="*/ 7753343 w 12191893"/>
              <a:gd name="connsiteY529" fmla="*/ 4133075 h 6857910"/>
              <a:gd name="connsiteX530" fmla="*/ 8263108 w 12191893"/>
              <a:gd name="connsiteY530" fmla="*/ 4133075 h 6857910"/>
              <a:gd name="connsiteX531" fmla="*/ 8263108 w 12191893"/>
              <a:gd name="connsiteY531" fmla="*/ 4016049 h 6857910"/>
              <a:gd name="connsiteX532" fmla="*/ 8263108 w 12191893"/>
              <a:gd name="connsiteY532" fmla="*/ 3643407 h 6857910"/>
              <a:gd name="connsiteX533" fmla="*/ 7231429 w 12191893"/>
              <a:gd name="connsiteY533" fmla="*/ 3643407 h 6857910"/>
              <a:gd name="connsiteX534" fmla="*/ 7231429 w 12191893"/>
              <a:gd name="connsiteY534" fmla="*/ 4016049 h 6857910"/>
              <a:gd name="connsiteX535" fmla="*/ 7231429 w 12191893"/>
              <a:gd name="connsiteY535" fmla="*/ 4133075 h 6857910"/>
              <a:gd name="connsiteX536" fmla="*/ 7741195 w 12191893"/>
              <a:gd name="connsiteY536" fmla="*/ 4133075 h 6857910"/>
              <a:gd name="connsiteX537" fmla="*/ 7741195 w 12191893"/>
              <a:gd name="connsiteY537" fmla="*/ 4016049 h 6857910"/>
              <a:gd name="connsiteX538" fmla="*/ 7741195 w 12191893"/>
              <a:gd name="connsiteY538" fmla="*/ 3643407 h 6857910"/>
              <a:gd name="connsiteX539" fmla="*/ 6709409 w 12191893"/>
              <a:gd name="connsiteY539" fmla="*/ 3643407 h 6857910"/>
              <a:gd name="connsiteX540" fmla="*/ 6709409 w 12191893"/>
              <a:gd name="connsiteY540" fmla="*/ 4016049 h 6857910"/>
              <a:gd name="connsiteX541" fmla="*/ 6709409 w 12191893"/>
              <a:gd name="connsiteY541" fmla="*/ 4133075 h 6857910"/>
              <a:gd name="connsiteX542" fmla="*/ 7219175 w 12191893"/>
              <a:gd name="connsiteY542" fmla="*/ 4133075 h 6857910"/>
              <a:gd name="connsiteX543" fmla="*/ 7219175 w 12191893"/>
              <a:gd name="connsiteY543" fmla="*/ 4016049 h 6857910"/>
              <a:gd name="connsiteX544" fmla="*/ 7219175 w 12191893"/>
              <a:gd name="connsiteY544" fmla="*/ 3643407 h 6857910"/>
              <a:gd name="connsiteX545" fmla="*/ 6187494 w 12191893"/>
              <a:gd name="connsiteY545" fmla="*/ 3643407 h 6857910"/>
              <a:gd name="connsiteX546" fmla="*/ 6187494 w 12191893"/>
              <a:gd name="connsiteY546" fmla="*/ 4016049 h 6857910"/>
              <a:gd name="connsiteX547" fmla="*/ 6187494 w 12191893"/>
              <a:gd name="connsiteY547" fmla="*/ 4133075 h 6857910"/>
              <a:gd name="connsiteX548" fmla="*/ 6697476 w 12191893"/>
              <a:gd name="connsiteY548" fmla="*/ 4133075 h 6857910"/>
              <a:gd name="connsiteX549" fmla="*/ 6697476 w 12191893"/>
              <a:gd name="connsiteY549" fmla="*/ 4016049 h 6857910"/>
              <a:gd name="connsiteX550" fmla="*/ 6697476 w 12191893"/>
              <a:gd name="connsiteY550" fmla="*/ 3643407 h 6857910"/>
              <a:gd name="connsiteX551" fmla="*/ 5665692 w 12191893"/>
              <a:gd name="connsiteY551" fmla="*/ 3643407 h 6857910"/>
              <a:gd name="connsiteX552" fmla="*/ 5665692 w 12191893"/>
              <a:gd name="connsiteY552" fmla="*/ 4133075 h 6857910"/>
              <a:gd name="connsiteX553" fmla="*/ 6175454 w 12191893"/>
              <a:gd name="connsiteY553" fmla="*/ 4133075 h 6857910"/>
              <a:gd name="connsiteX554" fmla="*/ 6175454 w 12191893"/>
              <a:gd name="connsiteY554" fmla="*/ 4016049 h 6857910"/>
              <a:gd name="connsiteX555" fmla="*/ 6175454 w 12191893"/>
              <a:gd name="connsiteY555" fmla="*/ 3643407 h 6857910"/>
              <a:gd name="connsiteX556" fmla="*/ 5143674 w 12191893"/>
              <a:gd name="connsiteY556" fmla="*/ 3643407 h 6857910"/>
              <a:gd name="connsiteX557" fmla="*/ 5143674 w 12191893"/>
              <a:gd name="connsiteY557" fmla="*/ 4133075 h 6857910"/>
              <a:gd name="connsiteX558" fmla="*/ 5653542 w 12191893"/>
              <a:gd name="connsiteY558" fmla="*/ 4133075 h 6857910"/>
              <a:gd name="connsiteX559" fmla="*/ 5653542 w 12191893"/>
              <a:gd name="connsiteY559" fmla="*/ 4016049 h 6857910"/>
              <a:gd name="connsiteX560" fmla="*/ 5653545 w 12191893"/>
              <a:gd name="connsiteY560" fmla="*/ 4016049 h 6857910"/>
              <a:gd name="connsiteX561" fmla="*/ 5653545 w 12191893"/>
              <a:gd name="connsiteY561" fmla="*/ 3643407 h 6857910"/>
              <a:gd name="connsiteX562" fmla="*/ 4621759 w 12191893"/>
              <a:gd name="connsiteY562" fmla="*/ 3643407 h 6857910"/>
              <a:gd name="connsiteX563" fmla="*/ 4621759 w 12191893"/>
              <a:gd name="connsiteY563" fmla="*/ 4133075 h 6857910"/>
              <a:gd name="connsiteX564" fmla="*/ 5131739 w 12191893"/>
              <a:gd name="connsiteY564" fmla="*/ 4133075 h 6857910"/>
              <a:gd name="connsiteX565" fmla="*/ 5131739 w 12191893"/>
              <a:gd name="connsiteY565" fmla="*/ 4016049 h 6857910"/>
              <a:gd name="connsiteX566" fmla="*/ 5131741 w 12191893"/>
              <a:gd name="connsiteY566" fmla="*/ 4016049 h 6857910"/>
              <a:gd name="connsiteX567" fmla="*/ 5131741 w 12191893"/>
              <a:gd name="connsiteY567" fmla="*/ 3643407 h 6857910"/>
              <a:gd name="connsiteX568" fmla="*/ 4099957 w 12191893"/>
              <a:gd name="connsiteY568" fmla="*/ 3643407 h 6857910"/>
              <a:gd name="connsiteX569" fmla="*/ 4099957 w 12191893"/>
              <a:gd name="connsiteY569" fmla="*/ 4133075 h 6857910"/>
              <a:gd name="connsiteX570" fmla="*/ 4609716 w 12191893"/>
              <a:gd name="connsiteY570" fmla="*/ 4133075 h 6857910"/>
              <a:gd name="connsiteX571" fmla="*/ 4609716 w 12191893"/>
              <a:gd name="connsiteY571" fmla="*/ 4016049 h 6857910"/>
              <a:gd name="connsiteX572" fmla="*/ 4609718 w 12191893"/>
              <a:gd name="connsiteY572" fmla="*/ 4016049 h 6857910"/>
              <a:gd name="connsiteX573" fmla="*/ 4609718 w 12191893"/>
              <a:gd name="connsiteY573" fmla="*/ 3643407 h 6857910"/>
              <a:gd name="connsiteX574" fmla="*/ 3578044 w 12191893"/>
              <a:gd name="connsiteY574" fmla="*/ 3643407 h 6857910"/>
              <a:gd name="connsiteX575" fmla="*/ 3578044 w 12191893"/>
              <a:gd name="connsiteY575" fmla="*/ 4133075 h 6857910"/>
              <a:gd name="connsiteX576" fmla="*/ 4087804 w 12191893"/>
              <a:gd name="connsiteY576" fmla="*/ 4133075 h 6857910"/>
              <a:gd name="connsiteX577" fmla="*/ 4087804 w 12191893"/>
              <a:gd name="connsiteY577" fmla="*/ 4016049 h 6857910"/>
              <a:gd name="connsiteX578" fmla="*/ 4087808 w 12191893"/>
              <a:gd name="connsiteY578" fmla="*/ 4016049 h 6857910"/>
              <a:gd name="connsiteX579" fmla="*/ 4087808 w 12191893"/>
              <a:gd name="connsiteY579" fmla="*/ 3643407 h 6857910"/>
              <a:gd name="connsiteX580" fmla="*/ 3056026 w 12191893"/>
              <a:gd name="connsiteY580" fmla="*/ 3643407 h 6857910"/>
              <a:gd name="connsiteX581" fmla="*/ 3056026 w 12191893"/>
              <a:gd name="connsiteY581" fmla="*/ 4133075 h 6857910"/>
              <a:gd name="connsiteX582" fmla="*/ 3565784 w 12191893"/>
              <a:gd name="connsiteY582" fmla="*/ 4133075 h 6857910"/>
              <a:gd name="connsiteX583" fmla="*/ 3565784 w 12191893"/>
              <a:gd name="connsiteY583" fmla="*/ 4016049 h 6857910"/>
              <a:gd name="connsiteX584" fmla="*/ 3565790 w 12191893"/>
              <a:gd name="connsiteY584" fmla="*/ 4016049 h 6857910"/>
              <a:gd name="connsiteX585" fmla="*/ 3565790 w 12191893"/>
              <a:gd name="connsiteY585" fmla="*/ 3643407 h 6857910"/>
              <a:gd name="connsiteX586" fmla="*/ 2534220 w 12191893"/>
              <a:gd name="connsiteY586" fmla="*/ 3643407 h 6857910"/>
              <a:gd name="connsiteX587" fmla="*/ 2534220 w 12191893"/>
              <a:gd name="connsiteY587" fmla="*/ 4133075 h 6857910"/>
              <a:gd name="connsiteX588" fmla="*/ 3043979 w 12191893"/>
              <a:gd name="connsiteY588" fmla="*/ 4133075 h 6857910"/>
              <a:gd name="connsiteX589" fmla="*/ 3043979 w 12191893"/>
              <a:gd name="connsiteY589" fmla="*/ 4016049 h 6857910"/>
              <a:gd name="connsiteX590" fmla="*/ 3043983 w 12191893"/>
              <a:gd name="connsiteY590" fmla="*/ 4016049 h 6857910"/>
              <a:gd name="connsiteX591" fmla="*/ 3043983 w 12191893"/>
              <a:gd name="connsiteY591" fmla="*/ 3643407 h 6857910"/>
              <a:gd name="connsiteX592" fmla="*/ 2012304 w 12191893"/>
              <a:gd name="connsiteY592" fmla="*/ 3643407 h 6857910"/>
              <a:gd name="connsiteX593" fmla="*/ 2012304 w 12191893"/>
              <a:gd name="connsiteY593" fmla="*/ 4133075 h 6857910"/>
              <a:gd name="connsiteX594" fmla="*/ 2522068 w 12191893"/>
              <a:gd name="connsiteY594" fmla="*/ 4133075 h 6857910"/>
              <a:gd name="connsiteX595" fmla="*/ 2522068 w 12191893"/>
              <a:gd name="connsiteY595" fmla="*/ 4016049 h 6857910"/>
              <a:gd name="connsiteX596" fmla="*/ 2522073 w 12191893"/>
              <a:gd name="connsiteY596" fmla="*/ 4016049 h 6857910"/>
              <a:gd name="connsiteX597" fmla="*/ 2522073 w 12191893"/>
              <a:gd name="connsiteY597" fmla="*/ 3643407 h 6857910"/>
              <a:gd name="connsiteX598" fmla="*/ 1490286 w 12191893"/>
              <a:gd name="connsiteY598" fmla="*/ 3643407 h 6857910"/>
              <a:gd name="connsiteX599" fmla="*/ 1490286 w 12191893"/>
              <a:gd name="connsiteY599" fmla="*/ 4133075 h 6857910"/>
              <a:gd name="connsiteX600" fmla="*/ 2000045 w 12191893"/>
              <a:gd name="connsiteY600" fmla="*/ 4133075 h 6857910"/>
              <a:gd name="connsiteX601" fmla="*/ 2000045 w 12191893"/>
              <a:gd name="connsiteY601" fmla="*/ 4016049 h 6857910"/>
              <a:gd name="connsiteX602" fmla="*/ 2000050 w 12191893"/>
              <a:gd name="connsiteY602" fmla="*/ 4016049 h 6857910"/>
              <a:gd name="connsiteX603" fmla="*/ 2000050 w 12191893"/>
              <a:gd name="connsiteY603" fmla="*/ 3643407 h 6857910"/>
              <a:gd name="connsiteX604" fmla="*/ 968372 w 12191893"/>
              <a:gd name="connsiteY604" fmla="*/ 3643407 h 6857910"/>
              <a:gd name="connsiteX605" fmla="*/ 968372 w 12191893"/>
              <a:gd name="connsiteY605" fmla="*/ 4133075 h 6857910"/>
              <a:gd name="connsiteX606" fmla="*/ 1478348 w 12191893"/>
              <a:gd name="connsiteY606" fmla="*/ 4133075 h 6857910"/>
              <a:gd name="connsiteX607" fmla="*/ 1478348 w 12191893"/>
              <a:gd name="connsiteY607" fmla="*/ 4016049 h 6857910"/>
              <a:gd name="connsiteX608" fmla="*/ 1478353 w 12191893"/>
              <a:gd name="connsiteY608" fmla="*/ 4016049 h 6857910"/>
              <a:gd name="connsiteX609" fmla="*/ 1478353 w 12191893"/>
              <a:gd name="connsiteY609" fmla="*/ 3643407 h 6857910"/>
              <a:gd name="connsiteX610" fmla="*/ 446566 w 12191893"/>
              <a:gd name="connsiteY610" fmla="*/ 3643407 h 6857910"/>
              <a:gd name="connsiteX611" fmla="*/ 446566 w 12191893"/>
              <a:gd name="connsiteY611" fmla="*/ 4133075 h 6857910"/>
              <a:gd name="connsiteX612" fmla="*/ 956327 w 12191893"/>
              <a:gd name="connsiteY612" fmla="*/ 4133075 h 6857910"/>
              <a:gd name="connsiteX613" fmla="*/ 956327 w 12191893"/>
              <a:gd name="connsiteY613" fmla="*/ 4016049 h 6857910"/>
              <a:gd name="connsiteX614" fmla="*/ 956332 w 12191893"/>
              <a:gd name="connsiteY614" fmla="*/ 4016049 h 6857910"/>
              <a:gd name="connsiteX615" fmla="*/ 956332 w 12191893"/>
              <a:gd name="connsiteY615" fmla="*/ 3643407 h 6857910"/>
              <a:gd name="connsiteX616" fmla="*/ 11406842 w 12191893"/>
              <a:gd name="connsiteY616" fmla="*/ 3141283 h 6857910"/>
              <a:gd name="connsiteX617" fmla="*/ 11406842 w 12191893"/>
              <a:gd name="connsiteY617" fmla="*/ 3631055 h 6857910"/>
              <a:gd name="connsiteX618" fmla="*/ 11916609 w 12191893"/>
              <a:gd name="connsiteY618" fmla="*/ 3631055 h 6857910"/>
              <a:gd name="connsiteX619" fmla="*/ 11916609 w 12191893"/>
              <a:gd name="connsiteY619" fmla="*/ 3141283 h 6857910"/>
              <a:gd name="connsiteX620" fmla="*/ 10884822 w 12191893"/>
              <a:gd name="connsiteY620" fmla="*/ 3141283 h 6857910"/>
              <a:gd name="connsiteX621" fmla="*/ 10884822 w 12191893"/>
              <a:gd name="connsiteY621" fmla="*/ 3631055 h 6857910"/>
              <a:gd name="connsiteX622" fmla="*/ 11394588 w 12191893"/>
              <a:gd name="connsiteY622" fmla="*/ 3631055 h 6857910"/>
              <a:gd name="connsiteX623" fmla="*/ 11394588 w 12191893"/>
              <a:gd name="connsiteY623" fmla="*/ 3141283 h 6857910"/>
              <a:gd name="connsiteX624" fmla="*/ 10362801 w 12191893"/>
              <a:gd name="connsiteY624" fmla="*/ 3141283 h 6857910"/>
              <a:gd name="connsiteX625" fmla="*/ 10362801 w 12191893"/>
              <a:gd name="connsiteY625" fmla="*/ 3631055 h 6857910"/>
              <a:gd name="connsiteX626" fmla="*/ 10872675 w 12191893"/>
              <a:gd name="connsiteY626" fmla="*/ 3631055 h 6857910"/>
              <a:gd name="connsiteX627" fmla="*/ 10872675 w 12191893"/>
              <a:gd name="connsiteY627" fmla="*/ 3141283 h 6857910"/>
              <a:gd name="connsiteX628" fmla="*/ 9840887 w 12191893"/>
              <a:gd name="connsiteY628" fmla="*/ 3141283 h 6857910"/>
              <a:gd name="connsiteX629" fmla="*/ 9840887 w 12191893"/>
              <a:gd name="connsiteY629" fmla="*/ 3631055 h 6857910"/>
              <a:gd name="connsiteX630" fmla="*/ 10350869 w 12191893"/>
              <a:gd name="connsiteY630" fmla="*/ 3631055 h 6857910"/>
              <a:gd name="connsiteX631" fmla="*/ 10350869 w 12191893"/>
              <a:gd name="connsiteY631" fmla="*/ 3141283 h 6857910"/>
              <a:gd name="connsiteX632" fmla="*/ 9319082 w 12191893"/>
              <a:gd name="connsiteY632" fmla="*/ 3141283 h 6857910"/>
              <a:gd name="connsiteX633" fmla="*/ 9319082 w 12191893"/>
              <a:gd name="connsiteY633" fmla="*/ 3631055 h 6857910"/>
              <a:gd name="connsiteX634" fmla="*/ 9828847 w 12191893"/>
              <a:gd name="connsiteY634" fmla="*/ 3631055 h 6857910"/>
              <a:gd name="connsiteX635" fmla="*/ 9828847 w 12191893"/>
              <a:gd name="connsiteY635" fmla="*/ 3141283 h 6857910"/>
              <a:gd name="connsiteX636" fmla="*/ 8797168 w 12191893"/>
              <a:gd name="connsiteY636" fmla="*/ 3141283 h 6857910"/>
              <a:gd name="connsiteX637" fmla="*/ 8797168 w 12191893"/>
              <a:gd name="connsiteY637" fmla="*/ 3631055 h 6857910"/>
              <a:gd name="connsiteX638" fmla="*/ 9306935 w 12191893"/>
              <a:gd name="connsiteY638" fmla="*/ 3631055 h 6857910"/>
              <a:gd name="connsiteX639" fmla="*/ 9306935 w 12191893"/>
              <a:gd name="connsiteY639" fmla="*/ 3141283 h 6857910"/>
              <a:gd name="connsiteX640" fmla="*/ 8275149 w 12191893"/>
              <a:gd name="connsiteY640" fmla="*/ 3141283 h 6857910"/>
              <a:gd name="connsiteX641" fmla="*/ 8275149 w 12191893"/>
              <a:gd name="connsiteY641" fmla="*/ 3631055 h 6857910"/>
              <a:gd name="connsiteX642" fmla="*/ 8785128 w 12191893"/>
              <a:gd name="connsiteY642" fmla="*/ 3631055 h 6857910"/>
              <a:gd name="connsiteX643" fmla="*/ 8785128 w 12191893"/>
              <a:gd name="connsiteY643" fmla="*/ 3141283 h 6857910"/>
              <a:gd name="connsiteX644" fmla="*/ 7753343 w 12191893"/>
              <a:gd name="connsiteY644" fmla="*/ 3141283 h 6857910"/>
              <a:gd name="connsiteX645" fmla="*/ 7753343 w 12191893"/>
              <a:gd name="connsiteY645" fmla="*/ 3631055 h 6857910"/>
              <a:gd name="connsiteX646" fmla="*/ 8263108 w 12191893"/>
              <a:gd name="connsiteY646" fmla="*/ 3631055 h 6857910"/>
              <a:gd name="connsiteX647" fmla="*/ 8263108 w 12191893"/>
              <a:gd name="connsiteY647" fmla="*/ 3141283 h 6857910"/>
              <a:gd name="connsiteX648" fmla="*/ 7231429 w 12191893"/>
              <a:gd name="connsiteY648" fmla="*/ 3141283 h 6857910"/>
              <a:gd name="connsiteX649" fmla="*/ 7231429 w 12191893"/>
              <a:gd name="connsiteY649" fmla="*/ 3631055 h 6857910"/>
              <a:gd name="connsiteX650" fmla="*/ 7741195 w 12191893"/>
              <a:gd name="connsiteY650" fmla="*/ 3631055 h 6857910"/>
              <a:gd name="connsiteX651" fmla="*/ 7741195 w 12191893"/>
              <a:gd name="connsiteY651" fmla="*/ 3141283 h 6857910"/>
              <a:gd name="connsiteX652" fmla="*/ 6709409 w 12191893"/>
              <a:gd name="connsiteY652" fmla="*/ 3141283 h 6857910"/>
              <a:gd name="connsiteX653" fmla="*/ 6709409 w 12191893"/>
              <a:gd name="connsiteY653" fmla="*/ 3631055 h 6857910"/>
              <a:gd name="connsiteX654" fmla="*/ 7219175 w 12191893"/>
              <a:gd name="connsiteY654" fmla="*/ 3631055 h 6857910"/>
              <a:gd name="connsiteX655" fmla="*/ 7219175 w 12191893"/>
              <a:gd name="connsiteY655" fmla="*/ 3141283 h 6857910"/>
              <a:gd name="connsiteX656" fmla="*/ 6187494 w 12191893"/>
              <a:gd name="connsiteY656" fmla="*/ 3141283 h 6857910"/>
              <a:gd name="connsiteX657" fmla="*/ 6187494 w 12191893"/>
              <a:gd name="connsiteY657" fmla="*/ 3631055 h 6857910"/>
              <a:gd name="connsiteX658" fmla="*/ 6697476 w 12191893"/>
              <a:gd name="connsiteY658" fmla="*/ 3631055 h 6857910"/>
              <a:gd name="connsiteX659" fmla="*/ 6697476 w 12191893"/>
              <a:gd name="connsiteY659" fmla="*/ 3141283 h 6857910"/>
              <a:gd name="connsiteX660" fmla="*/ 5665692 w 12191893"/>
              <a:gd name="connsiteY660" fmla="*/ 3141283 h 6857910"/>
              <a:gd name="connsiteX661" fmla="*/ 5665692 w 12191893"/>
              <a:gd name="connsiteY661" fmla="*/ 3631055 h 6857910"/>
              <a:gd name="connsiteX662" fmla="*/ 6175454 w 12191893"/>
              <a:gd name="connsiteY662" fmla="*/ 3631055 h 6857910"/>
              <a:gd name="connsiteX663" fmla="*/ 6175454 w 12191893"/>
              <a:gd name="connsiteY663" fmla="*/ 3141283 h 6857910"/>
              <a:gd name="connsiteX664" fmla="*/ 5143674 w 12191893"/>
              <a:gd name="connsiteY664" fmla="*/ 3141283 h 6857910"/>
              <a:gd name="connsiteX665" fmla="*/ 5143674 w 12191893"/>
              <a:gd name="connsiteY665" fmla="*/ 3631055 h 6857910"/>
              <a:gd name="connsiteX666" fmla="*/ 5653545 w 12191893"/>
              <a:gd name="connsiteY666" fmla="*/ 3631055 h 6857910"/>
              <a:gd name="connsiteX667" fmla="*/ 5653545 w 12191893"/>
              <a:gd name="connsiteY667" fmla="*/ 3141283 h 6857910"/>
              <a:gd name="connsiteX668" fmla="*/ 4621759 w 12191893"/>
              <a:gd name="connsiteY668" fmla="*/ 3141283 h 6857910"/>
              <a:gd name="connsiteX669" fmla="*/ 4621759 w 12191893"/>
              <a:gd name="connsiteY669" fmla="*/ 3631055 h 6857910"/>
              <a:gd name="connsiteX670" fmla="*/ 5131741 w 12191893"/>
              <a:gd name="connsiteY670" fmla="*/ 3631055 h 6857910"/>
              <a:gd name="connsiteX671" fmla="*/ 5131741 w 12191893"/>
              <a:gd name="connsiteY671" fmla="*/ 3141283 h 6857910"/>
              <a:gd name="connsiteX672" fmla="*/ 4099957 w 12191893"/>
              <a:gd name="connsiteY672" fmla="*/ 3141283 h 6857910"/>
              <a:gd name="connsiteX673" fmla="*/ 4099957 w 12191893"/>
              <a:gd name="connsiteY673" fmla="*/ 3631055 h 6857910"/>
              <a:gd name="connsiteX674" fmla="*/ 4609718 w 12191893"/>
              <a:gd name="connsiteY674" fmla="*/ 3631055 h 6857910"/>
              <a:gd name="connsiteX675" fmla="*/ 4609718 w 12191893"/>
              <a:gd name="connsiteY675" fmla="*/ 3141283 h 6857910"/>
              <a:gd name="connsiteX676" fmla="*/ 3578044 w 12191893"/>
              <a:gd name="connsiteY676" fmla="*/ 3141283 h 6857910"/>
              <a:gd name="connsiteX677" fmla="*/ 3578044 w 12191893"/>
              <a:gd name="connsiteY677" fmla="*/ 3631055 h 6857910"/>
              <a:gd name="connsiteX678" fmla="*/ 4087808 w 12191893"/>
              <a:gd name="connsiteY678" fmla="*/ 3631055 h 6857910"/>
              <a:gd name="connsiteX679" fmla="*/ 4087808 w 12191893"/>
              <a:gd name="connsiteY679" fmla="*/ 3141283 h 6857910"/>
              <a:gd name="connsiteX680" fmla="*/ 3056026 w 12191893"/>
              <a:gd name="connsiteY680" fmla="*/ 3141283 h 6857910"/>
              <a:gd name="connsiteX681" fmla="*/ 3056026 w 12191893"/>
              <a:gd name="connsiteY681" fmla="*/ 3631055 h 6857910"/>
              <a:gd name="connsiteX682" fmla="*/ 3565790 w 12191893"/>
              <a:gd name="connsiteY682" fmla="*/ 3631055 h 6857910"/>
              <a:gd name="connsiteX683" fmla="*/ 3565790 w 12191893"/>
              <a:gd name="connsiteY683" fmla="*/ 3141283 h 6857910"/>
              <a:gd name="connsiteX684" fmla="*/ 2534220 w 12191893"/>
              <a:gd name="connsiteY684" fmla="*/ 3141283 h 6857910"/>
              <a:gd name="connsiteX685" fmla="*/ 2534220 w 12191893"/>
              <a:gd name="connsiteY685" fmla="*/ 3631055 h 6857910"/>
              <a:gd name="connsiteX686" fmla="*/ 3043983 w 12191893"/>
              <a:gd name="connsiteY686" fmla="*/ 3631055 h 6857910"/>
              <a:gd name="connsiteX687" fmla="*/ 3043983 w 12191893"/>
              <a:gd name="connsiteY687" fmla="*/ 3141283 h 6857910"/>
              <a:gd name="connsiteX688" fmla="*/ 2012304 w 12191893"/>
              <a:gd name="connsiteY688" fmla="*/ 3141283 h 6857910"/>
              <a:gd name="connsiteX689" fmla="*/ 2012304 w 12191893"/>
              <a:gd name="connsiteY689" fmla="*/ 3631055 h 6857910"/>
              <a:gd name="connsiteX690" fmla="*/ 2522073 w 12191893"/>
              <a:gd name="connsiteY690" fmla="*/ 3631055 h 6857910"/>
              <a:gd name="connsiteX691" fmla="*/ 2522073 w 12191893"/>
              <a:gd name="connsiteY691" fmla="*/ 3141283 h 6857910"/>
              <a:gd name="connsiteX692" fmla="*/ 1490286 w 12191893"/>
              <a:gd name="connsiteY692" fmla="*/ 3141283 h 6857910"/>
              <a:gd name="connsiteX693" fmla="*/ 1490286 w 12191893"/>
              <a:gd name="connsiteY693" fmla="*/ 3631055 h 6857910"/>
              <a:gd name="connsiteX694" fmla="*/ 2000050 w 12191893"/>
              <a:gd name="connsiteY694" fmla="*/ 3631055 h 6857910"/>
              <a:gd name="connsiteX695" fmla="*/ 2000050 w 12191893"/>
              <a:gd name="connsiteY695" fmla="*/ 3141283 h 6857910"/>
              <a:gd name="connsiteX696" fmla="*/ 968372 w 12191893"/>
              <a:gd name="connsiteY696" fmla="*/ 3141283 h 6857910"/>
              <a:gd name="connsiteX697" fmla="*/ 968372 w 12191893"/>
              <a:gd name="connsiteY697" fmla="*/ 3631055 h 6857910"/>
              <a:gd name="connsiteX698" fmla="*/ 1478353 w 12191893"/>
              <a:gd name="connsiteY698" fmla="*/ 3631055 h 6857910"/>
              <a:gd name="connsiteX699" fmla="*/ 1478353 w 12191893"/>
              <a:gd name="connsiteY699" fmla="*/ 3141283 h 6857910"/>
              <a:gd name="connsiteX700" fmla="*/ 446566 w 12191893"/>
              <a:gd name="connsiteY700" fmla="*/ 3141283 h 6857910"/>
              <a:gd name="connsiteX701" fmla="*/ 446566 w 12191893"/>
              <a:gd name="connsiteY701" fmla="*/ 3631055 h 6857910"/>
              <a:gd name="connsiteX702" fmla="*/ 956332 w 12191893"/>
              <a:gd name="connsiteY702" fmla="*/ 3631055 h 6857910"/>
              <a:gd name="connsiteX703" fmla="*/ 956332 w 12191893"/>
              <a:gd name="connsiteY703" fmla="*/ 3141283 h 6857910"/>
              <a:gd name="connsiteX704" fmla="*/ 11406842 w 12191893"/>
              <a:gd name="connsiteY704" fmla="*/ 2639263 h 6857910"/>
              <a:gd name="connsiteX705" fmla="*/ 11406842 w 12191893"/>
              <a:gd name="connsiteY705" fmla="*/ 3129148 h 6857910"/>
              <a:gd name="connsiteX706" fmla="*/ 11916609 w 12191893"/>
              <a:gd name="connsiteY706" fmla="*/ 3129148 h 6857910"/>
              <a:gd name="connsiteX707" fmla="*/ 11916609 w 12191893"/>
              <a:gd name="connsiteY707" fmla="*/ 2639263 h 6857910"/>
              <a:gd name="connsiteX708" fmla="*/ 10884822 w 12191893"/>
              <a:gd name="connsiteY708" fmla="*/ 2639263 h 6857910"/>
              <a:gd name="connsiteX709" fmla="*/ 10884822 w 12191893"/>
              <a:gd name="connsiteY709" fmla="*/ 3129148 h 6857910"/>
              <a:gd name="connsiteX710" fmla="*/ 11394588 w 12191893"/>
              <a:gd name="connsiteY710" fmla="*/ 3129148 h 6857910"/>
              <a:gd name="connsiteX711" fmla="*/ 11394588 w 12191893"/>
              <a:gd name="connsiteY711" fmla="*/ 2639263 h 6857910"/>
              <a:gd name="connsiteX712" fmla="*/ 10362801 w 12191893"/>
              <a:gd name="connsiteY712" fmla="*/ 2639263 h 6857910"/>
              <a:gd name="connsiteX713" fmla="*/ 10362801 w 12191893"/>
              <a:gd name="connsiteY713" fmla="*/ 3129148 h 6857910"/>
              <a:gd name="connsiteX714" fmla="*/ 10872675 w 12191893"/>
              <a:gd name="connsiteY714" fmla="*/ 3129148 h 6857910"/>
              <a:gd name="connsiteX715" fmla="*/ 10872675 w 12191893"/>
              <a:gd name="connsiteY715" fmla="*/ 2639263 h 6857910"/>
              <a:gd name="connsiteX716" fmla="*/ 9840887 w 12191893"/>
              <a:gd name="connsiteY716" fmla="*/ 2639263 h 6857910"/>
              <a:gd name="connsiteX717" fmla="*/ 9840887 w 12191893"/>
              <a:gd name="connsiteY717" fmla="*/ 3129148 h 6857910"/>
              <a:gd name="connsiteX718" fmla="*/ 10350869 w 12191893"/>
              <a:gd name="connsiteY718" fmla="*/ 3129148 h 6857910"/>
              <a:gd name="connsiteX719" fmla="*/ 10350869 w 12191893"/>
              <a:gd name="connsiteY719" fmla="*/ 2639263 h 6857910"/>
              <a:gd name="connsiteX720" fmla="*/ 9319082 w 12191893"/>
              <a:gd name="connsiteY720" fmla="*/ 2639263 h 6857910"/>
              <a:gd name="connsiteX721" fmla="*/ 9319082 w 12191893"/>
              <a:gd name="connsiteY721" fmla="*/ 3129148 h 6857910"/>
              <a:gd name="connsiteX722" fmla="*/ 9828847 w 12191893"/>
              <a:gd name="connsiteY722" fmla="*/ 3129148 h 6857910"/>
              <a:gd name="connsiteX723" fmla="*/ 9828847 w 12191893"/>
              <a:gd name="connsiteY723" fmla="*/ 2639263 h 6857910"/>
              <a:gd name="connsiteX724" fmla="*/ 8797168 w 12191893"/>
              <a:gd name="connsiteY724" fmla="*/ 2639263 h 6857910"/>
              <a:gd name="connsiteX725" fmla="*/ 8797168 w 12191893"/>
              <a:gd name="connsiteY725" fmla="*/ 3129148 h 6857910"/>
              <a:gd name="connsiteX726" fmla="*/ 9306935 w 12191893"/>
              <a:gd name="connsiteY726" fmla="*/ 3129148 h 6857910"/>
              <a:gd name="connsiteX727" fmla="*/ 9306935 w 12191893"/>
              <a:gd name="connsiteY727" fmla="*/ 2639263 h 6857910"/>
              <a:gd name="connsiteX728" fmla="*/ 8275149 w 12191893"/>
              <a:gd name="connsiteY728" fmla="*/ 2639263 h 6857910"/>
              <a:gd name="connsiteX729" fmla="*/ 8275149 w 12191893"/>
              <a:gd name="connsiteY729" fmla="*/ 3129148 h 6857910"/>
              <a:gd name="connsiteX730" fmla="*/ 8785128 w 12191893"/>
              <a:gd name="connsiteY730" fmla="*/ 3129148 h 6857910"/>
              <a:gd name="connsiteX731" fmla="*/ 8785128 w 12191893"/>
              <a:gd name="connsiteY731" fmla="*/ 2639263 h 6857910"/>
              <a:gd name="connsiteX732" fmla="*/ 7753343 w 12191893"/>
              <a:gd name="connsiteY732" fmla="*/ 2639263 h 6857910"/>
              <a:gd name="connsiteX733" fmla="*/ 7753343 w 12191893"/>
              <a:gd name="connsiteY733" fmla="*/ 3129148 h 6857910"/>
              <a:gd name="connsiteX734" fmla="*/ 8263108 w 12191893"/>
              <a:gd name="connsiteY734" fmla="*/ 3129148 h 6857910"/>
              <a:gd name="connsiteX735" fmla="*/ 8263108 w 12191893"/>
              <a:gd name="connsiteY735" fmla="*/ 2639263 h 6857910"/>
              <a:gd name="connsiteX736" fmla="*/ 7231429 w 12191893"/>
              <a:gd name="connsiteY736" fmla="*/ 2639263 h 6857910"/>
              <a:gd name="connsiteX737" fmla="*/ 7231429 w 12191893"/>
              <a:gd name="connsiteY737" fmla="*/ 3129148 h 6857910"/>
              <a:gd name="connsiteX738" fmla="*/ 7741195 w 12191893"/>
              <a:gd name="connsiteY738" fmla="*/ 3129148 h 6857910"/>
              <a:gd name="connsiteX739" fmla="*/ 7741195 w 12191893"/>
              <a:gd name="connsiteY739" fmla="*/ 2639263 h 6857910"/>
              <a:gd name="connsiteX740" fmla="*/ 6709409 w 12191893"/>
              <a:gd name="connsiteY740" fmla="*/ 2639263 h 6857910"/>
              <a:gd name="connsiteX741" fmla="*/ 6709409 w 12191893"/>
              <a:gd name="connsiteY741" fmla="*/ 3129148 h 6857910"/>
              <a:gd name="connsiteX742" fmla="*/ 7219175 w 12191893"/>
              <a:gd name="connsiteY742" fmla="*/ 3129148 h 6857910"/>
              <a:gd name="connsiteX743" fmla="*/ 7219175 w 12191893"/>
              <a:gd name="connsiteY743" fmla="*/ 2639263 h 6857910"/>
              <a:gd name="connsiteX744" fmla="*/ 6187494 w 12191893"/>
              <a:gd name="connsiteY744" fmla="*/ 2639263 h 6857910"/>
              <a:gd name="connsiteX745" fmla="*/ 6187494 w 12191893"/>
              <a:gd name="connsiteY745" fmla="*/ 3129148 h 6857910"/>
              <a:gd name="connsiteX746" fmla="*/ 6697476 w 12191893"/>
              <a:gd name="connsiteY746" fmla="*/ 3129148 h 6857910"/>
              <a:gd name="connsiteX747" fmla="*/ 6697476 w 12191893"/>
              <a:gd name="connsiteY747" fmla="*/ 2639263 h 6857910"/>
              <a:gd name="connsiteX748" fmla="*/ 5665692 w 12191893"/>
              <a:gd name="connsiteY748" fmla="*/ 2639263 h 6857910"/>
              <a:gd name="connsiteX749" fmla="*/ 5665692 w 12191893"/>
              <a:gd name="connsiteY749" fmla="*/ 3129148 h 6857910"/>
              <a:gd name="connsiteX750" fmla="*/ 6175454 w 12191893"/>
              <a:gd name="connsiteY750" fmla="*/ 3129148 h 6857910"/>
              <a:gd name="connsiteX751" fmla="*/ 6175454 w 12191893"/>
              <a:gd name="connsiteY751" fmla="*/ 2639263 h 6857910"/>
              <a:gd name="connsiteX752" fmla="*/ 5143674 w 12191893"/>
              <a:gd name="connsiteY752" fmla="*/ 2639263 h 6857910"/>
              <a:gd name="connsiteX753" fmla="*/ 5143674 w 12191893"/>
              <a:gd name="connsiteY753" fmla="*/ 3129148 h 6857910"/>
              <a:gd name="connsiteX754" fmla="*/ 5653545 w 12191893"/>
              <a:gd name="connsiteY754" fmla="*/ 3129148 h 6857910"/>
              <a:gd name="connsiteX755" fmla="*/ 5653545 w 12191893"/>
              <a:gd name="connsiteY755" fmla="*/ 2639263 h 6857910"/>
              <a:gd name="connsiteX756" fmla="*/ 4621759 w 12191893"/>
              <a:gd name="connsiteY756" fmla="*/ 2639263 h 6857910"/>
              <a:gd name="connsiteX757" fmla="*/ 4621759 w 12191893"/>
              <a:gd name="connsiteY757" fmla="*/ 3129148 h 6857910"/>
              <a:gd name="connsiteX758" fmla="*/ 5131741 w 12191893"/>
              <a:gd name="connsiteY758" fmla="*/ 3129148 h 6857910"/>
              <a:gd name="connsiteX759" fmla="*/ 5131741 w 12191893"/>
              <a:gd name="connsiteY759" fmla="*/ 2639263 h 6857910"/>
              <a:gd name="connsiteX760" fmla="*/ 4099957 w 12191893"/>
              <a:gd name="connsiteY760" fmla="*/ 2639263 h 6857910"/>
              <a:gd name="connsiteX761" fmla="*/ 4099957 w 12191893"/>
              <a:gd name="connsiteY761" fmla="*/ 3129148 h 6857910"/>
              <a:gd name="connsiteX762" fmla="*/ 4609718 w 12191893"/>
              <a:gd name="connsiteY762" fmla="*/ 3129148 h 6857910"/>
              <a:gd name="connsiteX763" fmla="*/ 4609718 w 12191893"/>
              <a:gd name="connsiteY763" fmla="*/ 2639263 h 6857910"/>
              <a:gd name="connsiteX764" fmla="*/ 3578044 w 12191893"/>
              <a:gd name="connsiteY764" fmla="*/ 2639263 h 6857910"/>
              <a:gd name="connsiteX765" fmla="*/ 3578044 w 12191893"/>
              <a:gd name="connsiteY765" fmla="*/ 3129148 h 6857910"/>
              <a:gd name="connsiteX766" fmla="*/ 4087808 w 12191893"/>
              <a:gd name="connsiteY766" fmla="*/ 3129148 h 6857910"/>
              <a:gd name="connsiteX767" fmla="*/ 4087808 w 12191893"/>
              <a:gd name="connsiteY767" fmla="*/ 2639263 h 6857910"/>
              <a:gd name="connsiteX768" fmla="*/ 3056026 w 12191893"/>
              <a:gd name="connsiteY768" fmla="*/ 2639263 h 6857910"/>
              <a:gd name="connsiteX769" fmla="*/ 3056026 w 12191893"/>
              <a:gd name="connsiteY769" fmla="*/ 3129148 h 6857910"/>
              <a:gd name="connsiteX770" fmla="*/ 3565790 w 12191893"/>
              <a:gd name="connsiteY770" fmla="*/ 3129148 h 6857910"/>
              <a:gd name="connsiteX771" fmla="*/ 3565790 w 12191893"/>
              <a:gd name="connsiteY771" fmla="*/ 2639263 h 6857910"/>
              <a:gd name="connsiteX772" fmla="*/ 2534220 w 12191893"/>
              <a:gd name="connsiteY772" fmla="*/ 2639263 h 6857910"/>
              <a:gd name="connsiteX773" fmla="*/ 2534220 w 12191893"/>
              <a:gd name="connsiteY773" fmla="*/ 3129148 h 6857910"/>
              <a:gd name="connsiteX774" fmla="*/ 3043983 w 12191893"/>
              <a:gd name="connsiteY774" fmla="*/ 3129148 h 6857910"/>
              <a:gd name="connsiteX775" fmla="*/ 3043983 w 12191893"/>
              <a:gd name="connsiteY775" fmla="*/ 2639263 h 6857910"/>
              <a:gd name="connsiteX776" fmla="*/ 2012304 w 12191893"/>
              <a:gd name="connsiteY776" fmla="*/ 2639263 h 6857910"/>
              <a:gd name="connsiteX777" fmla="*/ 2012304 w 12191893"/>
              <a:gd name="connsiteY777" fmla="*/ 3129148 h 6857910"/>
              <a:gd name="connsiteX778" fmla="*/ 2522073 w 12191893"/>
              <a:gd name="connsiteY778" fmla="*/ 3129148 h 6857910"/>
              <a:gd name="connsiteX779" fmla="*/ 2522073 w 12191893"/>
              <a:gd name="connsiteY779" fmla="*/ 2639263 h 6857910"/>
              <a:gd name="connsiteX780" fmla="*/ 1490286 w 12191893"/>
              <a:gd name="connsiteY780" fmla="*/ 2639263 h 6857910"/>
              <a:gd name="connsiteX781" fmla="*/ 1490286 w 12191893"/>
              <a:gd name="connsiteY781" fmla="*/ 3129148 h 6857910"/>
              <a:gd name="connsiteX782" fmla="*/ 2000050 w 12191893"/>
              <a:gd name="connsiteY782" fmla="*/ 3129148 h 6857910"/>
              <a:gd name="connsiteX783" fmla="*/ 2000050 w 12191893"/>
              <a:gd name="connsiteY783" fmla="*/ 2639263 h 6857910"/>
              <a:gd name="connsiteX784" fmla="*/ 968372 w 12191893"/>
              <a:gd name="connsiteY784" fmla="*/ 2639263 h 6857910"/>
              <a:gd name="connsiteX785" fmla="*/ 968372 w 12191893"/>
              <a:gd name="connsiteY785" fmla="*/ 3129148 h 6857910"/>
              <a:gd name="connsiteX786" fmla="*/ 1478353 w 12191893"/>
              <a:gd name="connsiteY786" fmla="*/ 3129148 h 6857910"/>
              <a:gd name="connsiteX787" fmla="*/ 1478353 w 12191893"/>
              <a:gd name="connsiteY787" fmla="*/ 2639263 h 6857910"/>
              <a:gd name="connsiteX788" fmla="*/ 446566 w 12191893"/>
              <a:gd name="connsiteY788" fmla="*/ 2639263 h 6857910"/>
              <a:gd name="connsiteX789" fmla="*/ 446566 w 12191893"/>
              <a:gd name="connsiteY789" fmla="*/ 3129148 h 6857910"/>
              <a:gd name="connsiteX790" fmla="*/ 956332 w 12191893"/>
              <a:gd name="connsiteY790" fmla="*/ 3129148 h 6857910"/>
              <a:gd name="connsiteX791" fmla="*/ 956332 w 12191893"/>
              <a:gd name="connsiteY791" fmla="*/ 2639263 h 6857910"/>
              <a:gd name="connsiteX792" fmla="*/ 11406842 w 12191893"/>
              <a:gd name="connsiteY792" fmla="*/ 2137350 h 6857910"/>
              <a:gd name="connsiteX793" fmla="*/ 11406842 w 12191893"/>
              <a:gd name="connsiteY793" fmla="*/ 2627235 h 6857910"/>
              <a:gd name="connsiteX794" fmla="*/ 11916609 w 12191893"/>
              <a:gd name="connsiteY794" fmla="*/ 2627235 h 6857910"/>
              <a:gd name="connsiteX795" fmla="*/ 11916609 w 12191893"/>
              <a:gd name="connsiteY795" fmla="*/ 2137350 h 6857910"/>
              <a:gd name="connsiteX796" fmla="*/ 10884822 w 12191893"/>
              <a:gd name="connsiteY796" fmla="*/ 2137350 h 6857910"/>
              <a:gd name="connsiteX797" fmla="*/ 10884822 w 12191893"/>
              <a:gd name="connsiteY797" fmla="*/ 2627235 h 6857910"/>
              <a:gd name="connsiteX798" fmla="*/ 11394588 w 12191893"/>
              <a:gd name="connsiteY798" fmla="*/ 2627235 h 6857910"/>
              <a:gd name="connsiteX799" fmla="*/ 11394588 w 12191893"/>
              <a:gd name="connsiteY799" fmla="*/ 2137350 h 6857910"/>
              <a:gd name="connsiteX800" fmla="*/ 10362801 w 12191893"/>
              <a:gd name="connsiteY800" fmla="*/ 2137350 h 6857910"/>
              <a:gd name="connsiteX801" fmla="*/ 10362801 w 12191893"/>
              <a:gd name="connsiteY801" fmla="*/ 2627235 h 6857910"/>
              <a:gd name="connsiteX802" fmla="*/ 10872675 w 12191893"/>
              <a:gd name="connsiteY802" fmla="*/ 2627235 h 6857910"/>
              <a:gd name="connsiteX803" fmla="*/ 10872675 w 12191893"/>
              <a:gd name="connsiteY803" fmla="*/ 2137350 h 6857910"/>
              <a:gd name="connsiteX804" fmla="*/ 9840887 w 12191893"/>
              <a:gd name="connsiteY804" fmla="*/ 2137350 h 6857910"/>
              <a:gd name="connsiteX805" fmla="*/ 9840887 w 12191893"/>
              <a:gd name="connsiteY805" fmla="*/ 2627235 h 6857910"/>
              <a:gd name="connsiteX806" fmla="*/ 10350869 w 12191893"/>
              <a:gd name="connsiteY806" fmla="*/ 2627235 h 6857910"/>
              <a:gd name="connsiteX807" fmla="*/ 10350869 w 12191893"/>
              <a:gd name="connsiteY807" fmla="*/ 2137350 h 6857910"/>
              <a:gd name="connsiteX808" fmla="*/ 9319082 w 12191893"/>
              <a:gd name="connsiteY808" fmla="*/ 2137350 h 6857910"/>
              <a:gd name="connsiteX809" fmla="*/ 9319082 w 12191893"/>
              <a:gd name="connsiteY809" fmla="*/ 2627235 h 6857910"/>
              <a:gd name="connsiteX810" fmla="*/ 9828847 w 12191893"/>
              <a:gd name="connsiteY810" fmla="*/ 2627235 h 6857910"/>
              <a:gd name="connsiteX811" fmla="*/ 9828847 w 12191893"/>
              <a:gd name="connsiteY811" fmla="*/ 2137350 h 6857910"/>
              <a:gd name="connsiteX812" fmla="*/ 8797168 w 12191893"/>
              <a:gd name="connsiteY812" fmla="*/ 2137350 h 6857910"/>
              <a:gd name="connsiteX813" fmla="*/ 8797168 w 12191893"/>
              <a:gd name="connsiteY813" fmla="*/ 2627235 h 6857910"/>
              <a:gd name="connsiteX814" fmla="*/ 9306935 w 12191893"/>
              <a:gd name="connsiteY814" fmla="*/ 2627235 h 6857910"/>
              <a:gd name="connsiteX815" fmla="*/ 9306935 w 12191893"/>
              <a:gd name="connsiteY815" fmla="*/ 2137350 h 6857910"/>
              <a:gd name="connsiteX816" fmla="*/ 8275149 w 12191893"/>
              <a:gd name="connsiteY816" fmla="*/ 2137350 h 6857910"/>
              <a:gd name="connsiteX817" fmla="*/ 8275149 w 12191893"/>
              <a:gd name="connsiteY817" fmla="*/ 2627235 h 6857910"/>
              <a:gd name="connsiteX818" fmla="*/ 8785128 w 12191893"/>
              <a:gd name="connsiteY818" fmla="*/ 2627235 h 6857910"/>
              <a:gd name="connsiteX819" fmla="*/ 8785128 w 12191893"/>
              <a:gd name="connsiteY819" fmla="*/ 2137350 h 6857910"/>
              <a:gd name="connsiteX820" fmla="*/ 7753343 w 12191893"/>
              <a:gd name="connsiteY820" fmla="*/ 2137350 h 6857910"/>
              <a:gd name="connsiteX821" fmla="*/ 7753343 w 12191893"/>
              <a:gd name="connsiteY821" fmla="*/ 2627235 h 6857910"/>
              <a:gd name="connsiteX822" fmla="*/ 8263108 w 12191893"/>
              <a:gd name="connsiteY822" fmla="*/ 2627235 h 6857910"/>
              <a:gd name="connsiteX823" fmla="*/ 8263108 w 12191893"/>
              <a:gd name="connsiteY823" fmla="*/ 2137350 h 6857910"/>
              <a:gd name="connsiteX824" fmla="*/ 7231429 w 12191893"/>
              <a:gd name="connsiteY824" fmla="*/ 2137350 h 6857910"/>
              <a:gd name="connsiteX825" fmla="*/ 7231429 w 12191893"/>
              <a:gd name="connsiteY825" fmla="*/ 2627235 h 6857910"/>
              <a:gd name="connsiteX826" fmla="*/ 7741195 w 12191893"/>
              <a:gd name="connsiteY826" fmla="*/ 2627235 h 6857910"/>
              <a:gd name="connsiteX827" fmla="*/ 7741195 w 12191893"/>
              <a:gd name="connsiteY827" fmla="*/ 2137350 h 6857910"/>
              <a:gd name="connsiteX828" fmla="*/ 6709409 w 12191893"/>
              <a:gd name="connsiteY828" fmla="*/ 2137350 h 6857910"/>
              <a:gd name="connsiteX829" fmla="*/ 6709409 w 12191893"/>
              <a:gd name="connsiteY829" fmla="*/ 2627235 h 6857910"/>
              <a:gd name="connsiteX830" fmla="*/ 7219175 w 12191893"/>
              <a:gd name="connsiteY830" fmla="*/ 2627235 h 6857910"/>
              <a:gd name="connsiteX831" fmla="*/ 7219175 w 12191893"/>
              <a:gd name="connsiteY831" fmla="*/ 2137350 h 6857910"/>
              <a:gd name="connsiteX832" fmla="*/ 6187494 w 12191893"/>
              <a:gd name="connsiteY832" fmla="*/ 2137350 h 6857910"/>
              <a:gd name="connsiteX833" fmla="*/ 6187494 w 12191893"/>
              <a:gd name="connsiteY833" fmla="*/ 2627235 h 6857910"/>
              <a:gd name="connsiteX834" fmla="*/ 6697476 w 12191893"/>
              <a:gd name="connsiteY834" fmla="*/ 2627235 h 6857910"/>
              <a:gd name="connsiteX835" fmla="*/ 6697476 w 12191893"/>
              <a:gd name="connsiteY835" fmla="*/ 2137350 h 6857910"/>
              <a:gd name="connsiteX836" fmla="*/ 5665692 w 12191893"/>
              <a:gd name="connsiteY836" fmla="*/ 2137350 h 6857910"/>
              <a:gd name="connsiteX837" fmla="*/ 5665692 w 12191893"/>
              <a:gd name="connsiteY837" fmla="*/ 2627235 h 6857910"/>
              <a:gd name="connsiteX838" fmla="*/ 6175454 w 12191893"/>
              <a:gd name="connsiteY838" fmla="*/ 2627235 h 6857910"/>
              <a:gd name="connsiteX839" fmla="*/ 6175454 w 12191893"/>
              <a:gd name="connsiteY839" fmla="*/ 2137350 h 6857910"/>
              <a:gd name="connsiteX840" fmla="*/ 5143674 w 12191893"/>
              <a:gd name="connsiteY840" fmla="*/ 2137350 h 6857910"/>
              <a:gd name="connsiteX841" fmla="*/ 5143674 w 12191893"/>
              <a:gd name="connsiteY841" fmla="*/ 2627235 h 6857910"/>
              <a:gd name="connsiteX842" fmla="*/ 5653545 w 12191893"/>
              <a:gd name="connsiteY842" fmla="*/ 2627235 h 6857910"/>
              <a:gd name="connsiteX843" fmla="*/ 5653545 w 12191893"/>
              <a:gd name="connsiteY843" fmla="*/ 2137350 h 6857910"/>
              <a:gd name="connsiteX844" fmla="*/ 4621759 w 12191893"/>
              <a:gd name="connsiteY844" fmla="*/ 2137350 h 6857910"/>
              <a:gd name="connsiteX845" fmla="*/ 4621759 w 12191893"/>
              <a:gd name="connsiteY845" fmla="*/ 2627235 h 6857910"/>
              <a:gd name="connsiteX846" fmla="*/ 5131741 w 12191893"/>
              <a:gd name="connsiteY846" fmla="*/ 2627235 h 6857910"/>
              <a:gd name="connsiteX847" fmla="*/ 5131741 w 12191893"/>
              <a:gd name="connsiteY847" fmla="*/ 2137350 h 6857910"/>
              <a:gd name="connsiteX848" fmla="*/ 4099957 w 12191893"/>
              <a:gd name="connsiteY848" fmla="*/ 2137350 h 6857910"/>
              <a:gd name="connsiteX849" fmla="*/ 4099957 w 12191893"/>
              <a:gd name="connsiteY849" fmla="*/ 2627235 h 6857910"/>
              <a:gd name="connsiteX850" fmla="*/ 4609718 w 12191893"/>
              <a:gd name="connsiteY850" fmla="*/ 2627235 h 6857910"/>
              <a:gd name="connsiteX851" fmla="*/ 4609718 w 12191893"/>
              <a:gd name="connsiteY851" fmla="*/ 2137350 h 6857910"/>
              <a:gd name="connsiteX852" fmla="*/ 3578044 w 12191893"/>
              <a:gd name="connsiteY852" fmla="*/ 2137350 h 6857910"/>
              <a:gd name="connsiteX853" fmla="*/ 3578044 w 12191893"/>
              <a:gd name="connsiteY853" fmla="*/ 2627235 h 6857910"/>
              <a:gd name="connsiteX854" fmla="*/ 4087808 w 12191893"/>
              <a:gd name="connsiteY854" fmla="*/ 2627235 h 6857910"/>
              <a:gd name="connsiteX855" fmla="*/ 4087808 w 12191893"/>
              <a:gd name="connsiteY855" fmla="*/ 2137350 h 6857910"/>
              <a:gd name="connsiteX856" fmla="*/ 3056026 w 12191893"/>
              <a:gd name="connsiteY856" fmla="*/ 2137350 h 6857910"/>
              <a:gd name="connsiteX857" fmla="*/ 3056026 w 12191893"/>
              <a:gd name="connsiteY857" fmla="*/ 2627235 h 6857910"/>
              <a:gd name="connsiteX858" fmla="*/ 3565790 w 12191893"/>
              <a:gd name="connsiteY858" fmla="*/ 2627235 h 6857910"/>
              <a:gd name="connsiteX859" fmla="*/ 3565790 w 12191893"/>
              <a:gd name="connsiteY859" fmla="*/ 2137350 h 6857910"/>
              <a:gd name="connsiteX860" fmla="*/ 2534220 w 12191893"/>
              <a:gd name="connsiteY860" fmla="*/ 2137350 h 6857910"/>
              <a:gd name="connsiteX861" fmla="*/ 2534220 w 12191893"/>
              <a:gd name="connsiteY861" fmla="*/ 2627235 h 6857910"/>
              <a:gd name="connsiteX862" fmla="*/ 3043983 w 12191893"/>
              <a:gd name="connsiteY862" fmla="*/ 2627235 h 6857910"/>
              <a:gd name="connsiteX863" fmla="*/ 3043983 w 12191893"/>
              <a:gd name="connsiteY863" fmla="*/ 2137350 h 6857910"/>
              <a:gd name="connsiteX864" fmla="*/ 2012304 w 12191893"/>
              <a:gd name="connsiteY864" fmla="*/ 2137350 h 6857910"/>
              <a:gd name="connsiteX865" fmla="*/ 2012304 w 12191893"/>
              <a:gd name="connsiteY865" fmla="*/ 2627235 h 6857910"/>
              <a:gd name="connsiteX866" fmla="*/ 2522073 w 12191893"/>
              <a:gd name="connsiteY866" fmla="*/ 2627235 h 6857910"/>
              <a:gd name="connsiteX867" fmla="*/ 2522073 w 12191893"/>
              <a:gd name="connsiteY867" fmla="*/ 2137350 h 6857910"/>
              <a:gd name="connsiteX868" fmla="*/ 1490286 w 12191893"/>
              <a:gd name="connsiteY868" fmla="*/ 2137350 h 6857910"/>
              <a:gd name="connsiteX869" fmla="*/ 1490286 w 12191893"/>
              <a:gd name="connsiteY869" fmla="*/ 2627235 h 6857910"/>
              <a:gd name="connsiteX870" fmla="*/ 2000050 w 12191893"/>
              <a:gd name="connsiteY870" fmla="*/ 2627235 h 6857910"/>
              <a:gd name="connsiteX871" fmla="*/ 2000050 w 12191893"/>
              <a:gd name="connsiteY871" fmla="*/ 2137350 h 6857910"/>
              <a:gd name="connsiteX872" fmla="*/ 968372 w 12191893"/>
              <a:gd name="connsiteY872" fmla="*/ 2137350 h 6857910"/>
              <a:gd name="connsiteX873" fmla="*/ 968372 w 12191893"/>
              <a:gd name="connsiteY873" fmla="*/ 2627235 h 6857910"/>
              <a:gd name="connsiteX874" fmla="*/ 1478353 w 12191893"/>
              <a:gd name="connsiteY874" fmla="*/ 2627235 h 6857910"/>
              <a:gd name="connsiteX875" fmla="*/ 1478353 w 12191893"/>
              <a:gd name="connsiteY875" fmla="*/ 2137350 h 6857910"/>
              <a:gd name="connsiteX876" fmla="*/ 446566 w 12191893"/>
              <a:gd name="connsiteY876" fmla="*/ 2137350 h 6857910"/>
              <a:gd name="connsiteX877" fmla="*/ 446566 w 12191893"/>
              <a:gd name="connsiteY877" fmla="*/ 2627235 h 6857910"/>
              <a:gd name="connsiteX878" fmla="*/ 956332 w 12191893"/>
              <a:gd name="connsiteY878" fmla="*/ 2627235 h 6857910"/>
              <a:gd name="connsiteX879" fmla="*/ 956332 w 12191893"/>
              <a:gd name="connsiteY879" fmla="*/ 2137350 h 6857910"/>
              <a:gd name="connsiteX880" fmla="*/ 11406842 w 12191893"/>
              <a:gd name="connsiteY880" fmla="*/ 1635223 h 6857910"/>
              <a:gd name="connsiteX881" fmla="*/ 11406842 w 12191893"/>
              <a:gd name="connsiteY881" fmla="*/ 2125106 h 6857910"/>
              <a:gd name="connsiteX882" fmla="*/ 11916609 w 12191893"/>
              <a:gd name="connsiteY882" fmla="*/ 2125106 h 6857910"/>
              <a:gd name="connsiteX883" fmla="*/ 11916609 w 12191893"/>
              <a:gd name="connsiteY883" fmla="*/ 1635223 h 6857910"/>
              <a:gd name="connsiteX884" fmla="*/ 10884822 w 12191893"/>
              <a:gd name="connsiteY884" fmla="*/ 1635223 h 6857910"/>
              <a:gd name="connsiteX885" fmla="*/ 10884822 w 12191893"/>
              <a:gd name="connsiteY885" fmla="*/ 2125106 h 6857910"/>
              <a:gd name="connsiteX886" fmla="*/ 11394588 w 12191893"/>
              <a:gd name="connsiteY886" fmla="*/ 2125106 h 6857910"/>
              <a:gd name="connsiteX887" fmla="*/ 11394588 w 12191893"/>
              <a:gd name="connsiteY887" fmla="*/ 1635223 h 6857910"/>
              <a:gd name="connsiteX888" fmla="*/ 10362801 w 12191893"/>
              <a:gd name="connsiteY888" fmla="*/ 1635223 h 6857910"/>
              <a:gd name="connsiteX889" fmla="*/ 10362801 w 12191893"/>
              <a:gd name="connsiteY889" fmla="*/ 2125106 h 6857910"/>
              <a:gd name="connsiteX890" fmla="*/ 10872675 w 12191893"/>
              <a:gd name="connsiteY890" fmla="*/ 2125106 h 6857910"/>
              <a:gd name="connsiteX891" fmla="*/ 10872675 w 12191893"/>
              <a:gd name="connsiteY891" fmla="*/ 1635223 h 6857910"/>
              <a:gd name="connsiteX892" fmla="*/ 9840887 w 12191893"/>
              <a:gd name="connsiteY892" fmla="*/ 1635223 h 6857910"/>
              <a:gd name="connsiteX893" fmla="*/ 9840887 w 12191893"/>
              <a:gd name="connsiteY893" fmla="*/ 2125106 h 6857910"/>
              <a:gd name="connsiteX894" fmla="*/ 10350869 w 12191893"/>
              <a:gd name="connsiteY894" fmla="*/ 2125106 h 6857910"/>
              <a:gd name="connsiteX895" fmla="*/ 10350869 w 12191893"/>
              <a:gd name="connsiteY895" fmla="*/ 1635223 h 6857910"/>
              <a:gd name="connsiteX896" fmla="*/ 9319082 w 12191893"/>
              <a:gd name="connsiteY896" fmla="*/ 1635223 h 6857910"/>
              <a:gd name="connsiteX897" fmla="*/ 9319082 w 12191893"/>
              <a:gd name="connsiteY897" fmla="*/ 2125106 h 6857910"/>
              <a:gd name="connsiteX898" fmla="*/ 9828847 w 12191893"/>
              <a:gd name="connsiteY898" fmla="*/ 2125106 h 6857910"/>
              <a:gd name="connsiteX899" fmla="*/ 9828847 w 12191893"/>
              <a:gd name="connsiteY899" fmla="*/ 1635223 h 6857910"/>
              <a:gd name="connsiteX900" fmla="*/ 8797168 w 12191893"/>
              <a:gd name="connsiteY900" fmla="*/ 1635223 h 6857910"/>
              <a:gd name="connsiteX901" fmla="*/ 8797168 w 12191893"/>
              <a:gd name="connsiteY901" fmla="*/ 2125106 h 6857910"/>
              <a:gd name="connsiteX902" fmla="*/ 9306935 w 12191893"/>
              <a:gd name="connsiteY902" fmla="*/ 2125106 h 6857910"/>
              <a:gd name="connsiteX903" fmla="*/ 9306935 w 12191893"/>
              <a:gd name="connsiteY903" fmla="*/ 1635223 h 6857910"/>
              <a:gd name="connsiteX904" fmla="*/ 8275149 w 12191893"/>
              <a:gd name="connsiteY904" fmla="*/ 1635223 h 6857910"/>
              <a:gd name="connsiteX905" fmla="*/ 8275149 w 12191893"/>
              <a:gd name="connsiteY905" fmla="*/ 2125106 h 6857910"/>
              <a:gd name="connsiteX906" fmla="*/ 8785128 w 12191893"/>
              <a:gd name="connsiteY906" fmla="*/ 2125106 h 6857910"/>
              <a:gd name="connsiteX907" fmla="*/ 8785128 w 12191893"/>
              <a:gd name="connsiteY907" fmla="*/ 1635223 h 6857910"/>
              <a:gd name="connsiteX908" fmla="*/ 7753343 w 12191893"/>
              <a:gd name="connsiteY908" fmla="*/ 1635223 h 6857910"/>
              <a:gd name="connsiteX909" fmla="*/ 7753343 w 12191893"/>
              <a:gd name="connsiteY909" fmla="*/ 2125106 h 6857910"/>
              <a:gd name="connsiteX910" fmla="*/ 8263108 w 12191893"/>
              <a:gd name="connsiteY910" fmla="*/ 2125106 h 6857910"/>
              <a:gd name="connsiteX911" fmla="*/ 8263108 w 12191893"/>
              <a:gd name="connsiteY911" fmla="*/ 1635223 h 6857910"/>
              <a:gd name="connsiteX912" fmla="*/ 7231429 w 12191893"/>
              <a:gd name="connsiteY912" fmla="*/ 1635223 h 6857910"/>
              <a:gd name="connsiteX913" fmla="*/ 7231429 w 12191893"/>
              <a:gd name="connsiteY913" fmla="*/ 2125106 h 6857910"/>
              <a:gd name="connsiteX914" fmla="*/ 7741195 w 12191893"/>
              <a:gd name="connsiteY914" fmla="*/ 2125106 h 6857910"/>
              <a:gd name="connsiteX915" fmla="*/ 7741195 w 12191893"/>
              <a:gd name="connsiteY915" fmla="*/ 1635223 h 6857910"/>
              <a:gd name="connsiteX916" fmla="*/ 6709409 w 12191893"/>
              <a:gd name="connsiteY916" fmla="*/ 1635223 h 6857910"/>
              <a:gd name="connsiteX917" fmla="*/ 6709409 w 12191893"/>
              <a:gd name="connsiteY917" fmla="*/ 2125106 h 6857910"/>
              <a:gd name="connsiteX918" fmla="*/ 7219175 w 12191893"/>
              <a:gd name="connsiteY918" fmla="*/ 2125106 h 6857910"/>
              <a:gd name="connsiteX919" fmla="*/ 7219175 w 12191893"/>
              <a:gd name="connsiteY919" fmla="*/ 1635223 h 6857910"/>
              <a:gd name="connsiteX920" fmla="*/ 6187494 w 12191893"/>
              <a:gd name="connsiteY920" fmla="*/ 1635223 h 6857910"/>
              <a:gd name="connsiteX921" fmla="*/ 6187494 w 12191893"/>
              <a:gd name="connsiteY921" fmla="*/ 2125106 h 6857910"/>
              <a:gd name="connsiteX922" fmla="*/ 6697476 w 12191893"/>
              <a:gd name="connsiteY922" fmla="*/ 2125106 h 6857910"/>
              <a:gd name="connsiteX923" fmla="*/ 6697476 w 12191893"/>
              <a:gd name="connsiteY923" fmla="*/ 1635223 h 6857910"/>
              <a:gd name="connsiteX924" fmla="*/ 5665692 w 12191893"/>
              <a:gd name="connsiteY924" fmla="*/ 1635223 h 6857910"/>
              <a:gd name="connsiteX925" fmla="*/ 5665692 w 12191893"/>
              <a:gd name="connsiteY925" fmla="*/ 2125106 h 6857910"/>
              <a:gd name="connsiteX926" fmla="*/ 6175454 w 12191893"/>
              <a:gd name="connsiteY926" fmla="*/ 2125106 h 6857910"/>
              <a:gd name="connsiteX927" fmla="*/ 6175454 w 12191893"/>
              <a:gd name="connsiteY927" fmla="*/ 1635223 h 6857910"/>
              <a:gd name="connsiteX928" fmla="*/ 5143674 w 12191893"/>
              <a:gd name="connsiteY928" fmla="*/ 1635223 h 6857910"/>
              <a:gd name="connsiteX929" fmla="*/ 5143674 w 12191893"/>
              <a:gd name="connsiteY929" fmla="*/ 2125106 h 6857910"/>
              <a:gd name="connsiteX930" fmla="*/ 5653545 w 12191893"/>
              <a:gd name="connsiteY930" fmla="*/ 2125106 h 6857910"/>
              <a:gd name="connsiteX931" fmla="*/ 5653545 w 12191893"/>
              <a:gd name="connsiteY931" fmla="*/ 1635223 h 6857910"/>
              <a:gd name="connsiteX932" fmla="*/ 4621759 w 12191893"/>
              <a:gd name="connsiteY932" fmla="*/ 1635223 h 6857910"/>
              <a:gd name="connsiteX933" fmla="*/ 4621759 w 12191893"/>
              <a:gd name="connsiteY933" fmla="*/ 2125106 h 6857910"/>
              <a:gd name="connsiteX934" fmla="*/ 5131741 w 12191893"/>
              <a:gd name="connsiteY934" fmla="*/ 2125106 h 6857910"/>
              <a:gd name="connsiteX935" fmla="*/ 5131741 w 12191893"/>
              <a:gd name="connsiteY935" fmla="*/ 1635223 h 6857910"/>
              <a:gd name="connsiteX936" fmla="*/ 4099957 w 12191893"/>
              <a:gd name="connsiteY936" fmla="*/ 1635223 h 6857910"/>
              <a:gd name="connsiteX937" fmla="*/ 4099957 w 12191893"/>
              <a:gd name="connsiteY937" fmla="*/ 2125106 h 6857910"/>
              <a:gd name="connsiteX938" fmla="*/ 4609718 w 12191893"/>
              <a:gd name="connsiteY938" fmla="*/ 2125106 h 6857910"/>
              <a:gd name="connsiteX939" fmla="*/ 4609718 w 12191893"/>
              <a:gd name="connsiteY939" fmla="*/ 1635223 h 6857910"/>
              <a:gd name="connsiteX940" fmla="*/ 3578044 w 12191893"/>
              <a:gd name="connsiteY940" fmla="*/ 1635223 h 6857910"/>
              <a:gd name="connsiteX941" fmla="*/ 3578044 w 12191893"/>
              <a:gd name="connsiteY941" fmla="*/ 2125106 h 6857910"/>
              <a:gd name="connsiteX942" fmla="*/ 4087808 w 12191893"/>
              <a:gd name="connsiteY942" fmla="*/ 2125106 h 6857910"/>
              <a:gd name="connsiteX943" fmla="*/ 4087808 w 12191893"/>
              <a:gd name="connsiteY943" fmla="*/ 1635223 h 6857910"/>
              <a:gd name="connsiteX944" fmla="*/ 3056026 w 12191893"/>
              <a:gd name="connsiteY944" fmla="*/ 1635223 h 6857910"/>
              <a:gd name="connsiteX945" fmla="*/ 3056026 w 12191893"/>
              <a:gd name="connsiteY945" fmla="*/ 2125106 h 6857910"/>
              <a:gd name="connsiteX946" fmla="*/ 3565790 w 12191893"/>
              <a:gd name="connsiteY946" fmla="*/ 2125106 h 6857910"/>
              <a:gd name="connsiteX947" fmla="*/ 3565790 w 12191893"/>
              <a:gd name="connsiteY947" fmla="*/ 1635223 h 6857910"/>
              <a:gd name="connsiteX948" fmla="*/ 2534220 w 12191893"/>
              <a:gd name="connsiteY948" fmla="*/ 1635223 h 6857910"/>
              <a:gd name="connsiteX949" fmla="*/ 2534220 w 12191893"/>
              <a:gd name="connsiteY949" fmla="*/ 2125106 h 6857910"/>
              <a:gd name="connsiteX950" fmla="*/ 3043983 w 12191893"/>
              <a:gd name="connsiteY950" fmla="*/ 2125106 h 6857910"/>
              <a:gd name="connsiteX951" fmla="*/ 3043983 w 12191893"/>
              <a:gd name="connsiteY951" fmla="*/ 1635223 h 6857910"/>
              <a:gd name="connsiteX952" fmla="*/ 2012304 w 12191893"/>
              <a:gd name="connsiteY952" fmla="*/ 1635223 h 6857910"/>
              <a:gd name="connsiteX953" fmla="*/ 2012304 w 12191893"/>
              <a:gd name="connsiteY953" fmla="*/ 2125106 h 6857910"/>
              <a:gd name="connsiteX954" fmla="*/ 2522073 w 12191893"/>
              <a:gd name="connsiteY954" fmla="*/ 2125106 h 6857910"/>
              <a:gd name="connsiteX955" fmla="*/ 2522073 w 12191893"/>
              <a:gd name="connsiteY955" fmla="*/ 1635223 h 6857910"/>
              <a:gd name="connsiteX956" fmla="*/ 1490286 w 12191893"/>
              <a:gd name="connsiteY956" fmla="*/ 1635223 h 6857910"/>
              <a:gd name="connsiteX957" fmla="*/ 1490286 w 12191893"/>
              <a:gd name="connsiteY957" fmla="*/ 2125106 h 6857910"/>
              <a:gd name="connsiteX958" fmla="*/ 2000050 w 12191893"/>
              <a:gd name="connsiteY958" fmla="*/ 2125106 h 6857910"/>
              <a:gd name="connsiteX959" fmla="*/ 2000050 w 12191893"/>
              <a:gd name="connsiteY959" fmla="*/ 1635223 h 6857910"/>
              <a:gd name="connsiteX960" fmla="*/ 968372 w 12191893"/>
              <a:gd name="connsiteY960" fmla="*/ 1635223 h 6857910"/>
              <a:gd name="connsiteX961" fmla="*/ 968372 w 12191893"/>
              <a:gd name="connsiteY961" fmla="*/ 2125106 h 6857910"/>
              <a:gd name="connsiteX962" fmla="*/ 1478353 w 12191893"/>
              <a:gd name="connsiteY962" fmla="*/ 2125106 h 6857910"/>
              <a:gd name="connsiteX963" fmla="*/ 1478353 w 12191893"/>
              <a:gd name="connsiteY963" fmla="*/ 1635223 h 6857910"/>
              <a:gd name="connsiteX964" fmla="*/ 446566 w 12191893"/>
              <a:gd name="connsiteY964" fmla="*/ 1635223 h 6857910"/>
              <a:gd name="connsiteX965" fmla="*/ 446566 w 12191893"/>
              <a:gd name="connsiteY965" fmla="*/ 2125106 h 6857910"/>
              <a:gd name="connsiteX966" fmla="*/ 956332 w 12191893"/>
              <a:gd name="connsiteY966" fmla="*/ 2125106 h 6857910"/>
              <a:gd name="connsiteX967" fmla="*/ 956332 w 12191893"/>
              <a:gd name="connsiteY967" fmla="*/ 1635223 h 6857910"/>
              <a:gd name="connsiteX968" fmla="*/ 11406842 w 12191893"/>
              <a:gd name="connsiteY968" fmla="*/ 1133311 h 6857910"/>
              <a:gd name="connsiteX969" fmla="*/ 11406842 w 12191893"/>
              <a:gd name="connsiteY969" fmla="*/ 1623087 h 6857910"/>
              <a:gd name="connsiteX970" fmla="*/ 11916609 w 12191893"/>
              <a:gd name="connsiteY970" fmla="*/ 1623087 h 6857910"/>
              <a:gd name="connsiteX971" fmla="*/ 11916609 w 12191893"/>
              <a:gd name="connsiteY971" fmla="*/ 1133311 h 6857910"/>
              <a:gd name="connsiteX972" fmla="*/ 10884822 w 12191893"/>
              <a:gd name="connsiteY972" fmla="*/ 1133311 h 6857910"/>
              <a:gd name="connsiteX973" fmla="*/ 10884822 w 12191893"/>
              <a:gd name="connsiteY973" fmla="*/ 1623087 h 6857910"/>
              <a:gd name="connsiteX974" fmla="*/ 11394588 w 12191893"/>
              <a:gd name="connsiteY974" fmla="*/ 1623087 h 6857910"/>
              <a:gd name="connsiteX975" fmla="*/ 11394588 w 12191893"/>
              <a:gd name="connsiteY975" fmla="*/ 1133311 h 6857910"/>
              <a:gd name="connsiteX976" fmla="*/ 10362801 w 12191893"/>
              <a:gd name="connsiteY976" fmla="*/ 1133311 h 6857910"/>
              <a:gd name="connsiteX977" fmla="*/ 10362801 w 12191893"/>
              <a:gd name="connsiteY977" fmla="*/ 1623087 h 6857910"/>
              <a:gd name="connsiteX978" fmla="*/ 10872675 w 12191893"/>
              <a:gd name="connsiteY978" fmla="*/ 1623087 h 6857910"/>
              <a:gd name="connsiteX979" fmla="*/ 10872675 w 12191893"/>
              <a:gd name="connsiteY979" fmla="*/ 1133311 h 6857910"/>
              <a:gd name="connsiteX980" fmla="*/ 9840887 w 12191893"/>
              <a:gd name="connsiteY980" fmla="*/ 1133311 h 6857910"/>
              <a:gd name="connsiteX981" fmla="*/ 9840887 w 12191893"/>
              <a:gd name="connsiteY981" fmla="*/ 1623087 h 6857910"/>
              <a:gd name="connsiteX982" fmla="*/ 10350869 w 12191893"/>
              <a:gd name="connsiteY982" fmla="*/ 1623087 h 6857910"/>
              <a:gd name="connsiteX983" fmla="*/ 10350869 w 12191893"/>
              <a:gd name="connsiteY983" fmla="*/ 1133311 h 6857910"/>
              <a:gd name="connsiteX984" fmla="*/ 9319082 w 12191893"/>
              <a:gd name="connsiteY984" fmla="*/ 1133311 h 6857910"/>
              <a:gd name="connsiteX985" fmla="*/ 9319082 w 12191893"/>
              <a:gd name="connsiteY985" fmla="*/ 1623087 h 6857910"/>
              <a:gd name="connsiteX986" fmla="*/ 9828847 w 12191893"/>
              <a:gd name="connsiteY986" fmla="*/ 1623087 h 6857910"/>
              <a:gd name="connsiteX987" fmla="*/ 9828847 w 12191893"/>
              <a:gd name="connsiteY987" fmla="*/ 1133311 h 6857910"/>
              <a:gd name="connsiteX988" fmla="*/ 8797168 w 12191893"/>
              <a:gd name="connsiteY988" fmla="*/ 1133311 h 6857910"/>
              <a:gd name="connsiteX989" fmla="*/ 8797168 w 12191893"/>
              <a:gd name="connsiteY989" fmla="*/ 1623087 h 6857910"/>
              <a:gd name="connsiteX990" fmla="*/ 9306935 w 12191893"/>
              <a:gd name="connsiteY990" fmla="*/ 1623087 h 6857910"/>
              <a:gd name="connsiteX991" fmla="*/ 9306935 w 12191893"/>
              <a:gd name="connsiteY991" fmla="*/ 1133311 h 6857910"/>
              <a:gd name="connsiteX992" fmla="*/ 8275149 w 12191893"/>
              <a:gd name="connsiteY992" fmla="*/ 1133311 h 6857910"/>
              <a:gd name="connsiteX993" fmla="*/ 8275149 w 12191893"/>
              <a:gd name="connsiteY993" fmla="*/ 1623087 h 6857910"/>
              <a:gd name="connsiteX994" fmla="*/ 8785128 w 12191893"/>
              <a:gd name="connsiteY994" fmla="*/ 1623087 h 6857910"/>
              <a:gd name="connsiteX995" fmla="*/ 8785128 w 12191893"/>
              <a:gd name="connsiteY995" fmla="*/ 1133311 h 6857910"/>
              <a:gd name="connsiteX996" fmla="*/ 7753343 w 12191893"/>
              <a:gd name="connsiteY996" fmla="*/ 1133311 h 6857910"/>
              <a:gd name="connsiteX997" fmla="*/ 7753343 w 12191893"/>
              <a:gd name="connsiteY997" fmla="*/ 1623087 h 6857910"/>
              <a:gd name="connsiteX998" fmla="*/ 8263108 w 12191893"/>
              <a:gd name="connsiteY998" fmla="*/ 1623087 h 6857910"/>
              <a:gd name="connsiteX999" fmla="*/ 8263108 w 12191893"/>
              <a:gd name="connsiteY999" fmla="*/ 1133311 h 6857910"/>
              <a:gd name="connsiteX1000" fmla="*/ 7231429 w 12191893"/>
              <a:gd name="connsiteY1000" fmla="*/ 1133311 h 6857910"/>
              <a:gd name="connsiteX1001" fmla="*/ 7231429 w 12191893"/>
              <a:gd name="connsiteY1001" fmla="*/ 1623087 h 6857910"/>
              <a:gd name="connsiteX1002" fmla="*/ 7741195 w 12191893"/>
              <a:gd name="connsiteY1002" fmla="*/ 1623087 h 6857910"/>
              <a:gd name="connsiteX1003" fmla="*/ 7741195 w 12191893"/>
              <a:gd name="connsiteY1003" fmla="*/ 1133311 h 6857910"/>
              <a:gd name="connsiteX1004" fmla="*/ 6709409 w 12191893"/>
              <a:gd name="connsiteY1004" fmla="*/ 1133311 h 6857910"/>
              <a:gd name="connsiteX1005" fmla="*/ 6709409 w 12191893"/>
              <a:gd name="connsiteY1005" fmla="*/ 1623087 h 6857910"/>
              <a:gd name="connsiteX1006" fmla="*/ 7219175 w 12191893"/>
              <a:gd name="connsiteY1006" fmla="*/ 1623087 h 6857910"/>
              <a:gd name="connsiteX1007" fmla="*/ 7219175 w 12191893"/>
              <a:gd name="connsiteY1007" fmla="*/ 1133311 h 6857910"/>
              <a:gd name="connsiteX1008" fmla="*/ 6187494 w 12191893"/>
              <a:gd name="connsiteY1008" fmla="*/ 1133311 h 6857910"/>
              <a:gd name="connsiteX1009" fmla="*/ 6187494 w 12191893"/>
              <a:gd name="connsiteY1009" fmla="*/ 1623087 h 6857910"/>
              <a:gd name="connsiteX1010" fmla="*/ 6697476 w 12191893"/>
              <a:gd name="connsiteY1010" fmla="*/ 1623087 h 6857910"/>
              <a:gd name="connsiteX1011" fmla="*/ 6697476 w 12191893"/>
              <a:gd name="connsiteY1011" fmla="*/ 1133311 h 6857910"/>
              <a:gd name="connsiteX1012" fmla="*/ 5665692 w 12191893"/>
              <a:gd name="connsiteY1012" fmla="*/ 1133311 h 6857910"/>
              <a:gd name="connsiteX1013" fmla="*/ 5665692 w 12191893"/>
              <a:gd name="connsiteY1013" fmla="*/ 1623087 h 6857910"/>
              <a:gd name="connsiteX1014" fmla="*/ 6175454 w 12191893"/>
              <a:gd name="connsiteY1014" fmla="*/ 1623087 h 6857910"/>
              <a:gd name="connsiteX1015" fmla="*/ 6175454 w 12191893"/>
              <a:gd name="connsiteY1015" fmla="*/ 1133311 h 6857910"/>
              <a:gd name="connsiteX1016" fmla="*/ 5143674 w 12191893"/>
              <a:gd name="connsiteY1016" fmla="*/ 1133311 h 6857910"/>
              <a:gd name="connsiteX1017" fmla="*/ 5143674 w 12191893"/>
              <a:gd name="connsiteY1017" fmla="*/ 1623087 h 6857910"/>
              <a:gd name="connsiteX1018" fmla="*/ 5653545 w 12191893"/>
              <a:gd name="connsiteY1018" fmla="*/ 1623087 h 6857910"/>
              <a:gd name="connsiteX1019" fmla="*/ 5653545 w 12191893"/>
              <a:gd name="connsiteY1019" fmla="*/ 1133311 h 6857910"/>
              <a:gd name="connsiteX1020" fmla="*/ 4621759 w 12191893"/>
              <a:gd name="connsiteY1020" fmla="*/ 1133311 h 6857910"/>
              <a:gd name="connsiteX1021" fmla="*/ 4621759 w 12191893"/>
              <a:gd name="connsiteY1021" fmla="*/ 1623087 h 6857910"/>
              <a:gd name="connsiteX1022" fmla="*/ 5131741 w 12191893"/>
              <a:gd name="connsiteY1022" fmla="*/ 1623087 h 6857910"/>
              <a:gd name="connsiteX1023" fmla="*/ 5131741 w 12191893"/>
              <a:gd name="connsiteY1023" fmla="*/ 1133311 h 6857910"/>
              <a:gd name="connsiteX1024" fmla="*/ 4099957 w 12191893"/>
              <a:gd name="connsiteY1024" fmla="*/ 1133311 h 6857910"/>
              <a:gd name="connsiteX1025" fmla="*/ 4099957 w 12191893"/>
              <a:gd name="connsiteY1025" fmla="*/ 1623087 h 6857910"/>
              <a:gd name="connsiteX1026" fmla="*/ 4609718 w 12191893"/>
              <a:gd name="connsiteY1026" fmla="*/ 1623087 h 6857910"/>
              <a:gd name="connsiteX1027" fmla="*/ 4609718 w 12191893"/>
              <a:gd name="connsiteY1027" fmla="*/ 1133311 h 6857910"/>
              <a:gd name="connsiteX1028" fmla="*/ 3578044 w 12191893"/>
              <a:gd name="connsiteY1028" fmla="*/ 1133311 h 6857910"/>
              <a:gd name="connsiteX1029" fmla="*/ 3578044 w 12191893"/>
              <a:gd name="connsiteY1029" fmla="*/ 1623087 h 6857910"/>
              <a:gd name="connsiteX1030" fmla="*/ 4087808 w 12191893"/>
              <a:gd name="connsiteY1030" fmla="*/ 1623087 h 6857910"/>
              <a:gd name="connsiteX1031" fmla="*/ 4087808 w 12191893"/>
              <a:gd name="connsiteY1031" fmla="*/ 1133311 h 6857910"/>
              <a:gd name="connsiteX1032" fmla="*/ 3056026 w 12191893"/>
              <a:gd name="connsiteY1032" fmla="*/ 1133311 h 6857910"/>
              <a:gd name="connsiteX1033" fmla="*/ 3056026 w 12191893"/>
              <a:gd name="connsiteY1033" fmla="*/ 1623087 h 6857910"/>
              <a:gd name="connsiteX1034" fmla="*/ 3565790 w 12191893"/>
              <a:gd name="connsiteY1034" fmla="*/ 1623087 h 6857910"/>
              <a:gd name="connsiteX1035" fmla="*/ 3565790 w 12191893"/>
              <a:gd name="connsiteY1035" fmla="*/ 1133311 h 6857910"/>
              <a:gd name="connsiteX1036" fmla="*/ 2534220 w 12191893"/>
              <a:gd name="connsiteY1036" fmla="*/ 1133311 h 6857910"/>
              <a:gd name="connsiteX1037" fmla="*/ 2534220 w 12191893"/>
              <a:gd name="connsiteY1037" fmla="*/ 1623087 h 6857910"/>
              <a:gd name="connsiteX1038" fmla="*/ 3043983 w 12191893"/>
              <a:gd name="connsiteY1038" fmla="*/ 1623087 h 6857910"/>
              <a:gd name="connsiteX1039" fmla="*/ 3043983 w 12191893"/>
              <a:gd name="connsiteY1039" fmla="*/ 1133311 h 6857910"/>
              <a:gd name="connsiteX1040" fmla="*/ 2012304 w 12191893"/>
              <a:gd name="connsiteY1040" fmla="*/ 1133311 h 6857910"/>
              <a:gd name="connsiteX1041" fmla="*/ 2012304 w 12191893"/>
              <a:gd name="connsiteY1041" fmla="*/ 1623087 h 6857910"/>
              <a:gd name="connsiteX1042" fmla="*/ 2522073 w 12191893"/>
              <a:gd name="connsiteY1042" fmla="*/ 1623087 h 6857910"/>
              <a:gd name="connsiteX1043" fmla="*/ 2522073 w 12191893"/>
              <a:gd name="connsiteY1043" fmla="*/ 1133311 h 6857910"/>
              <a:gd name="connsiteX1044" fmla="*/ 1490286 w 12191893"/>
              <a:gd name="connsiteY1044" fmla="*/ 1133311 h 6857910"/>
              <a:gd name="connsiteX1045" fmla="*/ 1490286 w 12191893"/>
              <a:gd name="connsiteY1045" fmla="*/ 1623087 h 6857910"/>
              <a:gd name="connsiteX1046" fmla="*/ 2000050 w 12191893"/>
              <a:gd name="connsiteY1046" fmla="*/ 1623087 h 6857910"/>
              <a:gd name="connsiteX1047" fmla="*/ 2000050 w 12191893"/>
              <a:gd name="connsiteY1047" fmla="*/ 1133311 h 6857910"/>
              <a:gd name="connsiteX1048" fmla="*/ 968372 w 12191893"/>
              <a:gd name="connsiteY1048" fmla="*/ 1133311 h 6857910"/>
              <a:gd name="connsiteX1049" fmla="*/ 968372 w 12191893"/>
              <a:gd name="connsiteY1049" fmla="*/ 1623087 h 6857910"/>
              <a:gd name="connsiteX1050" fmla="*/ 1478353 w 12191893"/>
              <a:gd name="connsiteY1050" fmla="*/ 1623087 h 6857910"/>
              <a:gd name="connsiteX1051" fmla="*/ 1478353 w 12191893"/>
              <a:gd name="connsiteY1051" fmla="*/ 1133311 h 6857910"/>
              <a:gd name="connsiteX1052" fmla="*/ 446566 w 12191893"/>
              <a:gd name="connsiteY1052" fmla="*/ 1133311 h 6857910"/>
              <a:gd name="connsiteX1053" fmla="*/ 446566 w 12191893"/>
              <a:gd name="connsiteY1053" fmla="*/ 1623087 h 6857910"/>
              <a:gd name="connsiteX1054" fmla="*/ 956332 w 12191893"/>
              <a:gd name="connsiteY1054" fmla="*/ 1623087 h 6857910"/>
              <a:gd name="connsiteX1055" fmla="*/ 956332 w 12191893"/>
              <a:gd name="connsiteY1055" fmla="*/ 1133311 h 6857910"/>
              <a:gd name="connsiteX1056" fmla="*/ 11406842 w 12191893"/>
              <a:gd name="connsiteY1056" fmla="*/ 631181 h 6857910"/>
              <a:gd name="connsiteX1057" fmla="*/ 11406842 w 12191893"/>
              <a:gd name="connsiteY1057" fmla="*/ 1120959 h 6857910"/>
              <a:gd name="connsiteX1058" fmla="*/ 11916609 w 12191893"/>
              <a:gd name="connsiteY1058" fmla="*/ 1120959 h 6857910"/>
              <a:gd name="connsiteX1059" fmla="*/ 11916609 w 12191893"/>
              <a:gd name="connsiteY1059" fmla="*/ 631181 h 6857910"/>
              <a:gd name="connsiteX1060" fmla="*/ 10884822 w 12191893"/>
              <a:gd name="connsiteY1060" fmla="*/ 631181 h 6857910"/>
              <a:gd name="connsiteX1061" fmla="*/ 10884822 w 12191893"/>
              <a:gd name="connsiteY1061" fmla="*/ 1120959 h 6857910"/>
              <a:gd name="connsiteX1062" fmla="*/ 11394588 w 12191893"/>
              <a:gd name="connsiteY1062" fmla="*/ 1120959 h 6857910"/>
              <a:gd name="connsiteX1063" fmla="*/ 11394588 w 12191893"/>
              <a:gd name="connsiteY1063" fmla="*/ 631181 h 6857910"/>
              <a:gd name="connsiteX1064" fmla="*/ 10362801 w 12191893"/>
              <a:gd name="connsiteY1064" fmla="*/ 631181 h 6857910"/>
              <a:gd name="connsiteX1065" fmla="*/ 10362801 w 12191893"/>
              <a:gd name="connsiteY1065" fmla="*/ 1120959 h 6857910"/>
              <a:gd name="connsiteX1066" fmla="*/ 10872675 w 12191893"/>
              <a:gd name="connsiteY1066" fmla="*/ 1120959 h 6857910"/>
              <a:gd name="connsiteX1067" fmla="*/ 10872675 w 12191893"/>
              <a:gd name="connsiteY1067" fmla="*/ 631181 h 6857910"/>
              <a:gd name="connsiteX1068" fmla="*/ 9840887 w 12191893"/>
              <a:gd name="connsiteY1068" fmla="*/ 631181 h 6857910"/>
              <a:gd name="connsiteX1069" fmla="*/ 9840887 w 12191893"/>
              <a:gd name="connsiteY1069" fmla="*/ 1120959 h 6857910"/>
              <a:gd name="connsiteX1070" fmla="*/ 10350869 w 12191893"/>
              <a:gd name="connsiteY1070" fmla="*/ 1120959 h 6857910"/>
              <a:gd name="connsiteX1071" fmla="*/ 10350869 w 12191893"/>
              <a:gd name="connsiteY1071" fmla="*/ 631181 h 6857910"/>
              <a:gd name="connsiteX1072" fmla="*/ 9319082 w 12191893"/>
              <a:gd name="connsiteY1072" fmla="*/ 631181 h 6857910"/>
              <a:gd name="connsiteX1073" fmla="*/ 9319082 w 12191893"/>
              <a:gd name="connsiteY1073" fmla="*/ 1120959 h 6857910"/>
              <a:gd name="connsiteX1074" fmla="*/ 9828847 w 12191893"/>
              <a:gd name="connsiteY1074" fmla="*/ 1120959 h 6857910"/>
              <a:gd name="connsiteX1075" fmla="*/ 9828847 w 12191893"/>
              <a:gd name="connsiteY1075" fmla="*/ 631181 h 6857910"/>
              <a:gd name="connsiteX1076" fmla="*/ 8797168 w 12191893"/>
              <a:gd name="connsiteY1076" fmla="*/ 631181 h 6857910"/>
              <a:gd name="connsiteX1077" fmla="*/ 8797168 w 12191893"/>
              <a:gd name="connsiteY1077" fmla="*/ 1120959 h 6857910"/>
              <a:gd name="connsiteX1078" fmla="*/ 9306935 w 12191893"/>
              <a:gd name="connsiteY1078" fmla="*/ 1120959 h 6857910"/>
              <a:gd name="connsiteX1079" fmla="*/ 9306935 w 12191893"/>
              <a:gd name="connsiteY1079" fmla="*/ 631181 h 6857910"/>
              <a:gd name="connsiteX1080" fmla="*/ 8275149 w 12191893"/>
              <a:gd name="connsiteY1080" fmla="*/ 631181 h 6857910"/>
              <a:gd name="connsiteX1081" fmla="*/ 8275149 w 12191893"/>
              <a:gd name="connsiteY1081" fmla="*/ 1120959 h 6857910"/>
              <a:gd name="connsiteX1082" fmla="*/ 8785128 w 12191893"/>
              <a:gd name="connsiteY1082" fmla="*/ 1120959 h 6857910"/>
              <a:gd name="connsiteX1083" fmla="*/ 8785128 w 12191893"/>
              <a:gd name="connsiteY1083" fmla="*/ 631181 h 6857910"/>
              <a:gd name="connsiteX1084" fmla="*/ 7753343 w 12191893"/>
              <a:gd name="connsiteY1084" fmla="*/ 631181 h 6857910"/>
              <a:gd name="connsiteX1085" fmla="*/ 7753343 w 12191893"/>
              <a:gd name="connsiteY1085" fmla="*/ 1120959 h 6857910"/>
              <a:gd name="connsiteX1086" fmla="*/ 8263108 w 12191893"/>
              <a:gd name="connsiteY1086" fmla="*/ 1120959 h 6857910"/>
              <a:gd name="connsiteX1087" fmla="*/ 8263108 w 12191893"/>
              <a:gd name="connsiteY1087" fmla="*/ 631181 h 6857910"/>
              <a:gd name="connsiteX1088" fmla="*/ 7231429 w 12191893"/>
              <a:gd name="connsiteY1088" fmla="*/ 631181 h 6857910"/>
              <a:gd name="connsiteX1089" fmla="*/ 7231429 w 12191893"/>
              <a:gd name="connsiteY1089" fmla="*/ 1120959 h 6857910"/>
              <a:gd name="connsiteX1090" fmla="*/ 7741195 w 12191893"/>
              <a:gd name="connsiteY1090" fmla="*/ 1120959 h 6857910"/>
              <a:gd name="connsiteX1091" fmla="*/ 7741195 w 12191893"/>
              <a:gd name="connsiteY1091" fmla="*/ 631181 h 6857910"/>
              <a:gd name="connsiteX1092" fmla="*/ 6709409 w 12191893"/>
              <a:gd name="connsiteY1092" fmla="*/ 631181 h 6857910"/>
              <a:gd name="connsiteX1093" fmla="*/ 6709409 w 12191893"/>
              <a:gd name="connsiteY1093" fmla="*/ 1120959 h 6857910"/>
              <a:gd name="connsiteX1094" fmla="*/ 7219175 w 12191893"/>
              <a:gd name="connsiteY1094" fmla="*/ 1120959 h 6857910"/>
              <a:gd name="connsiteX1095" fmla="*/ 7219175 w 12191893"/>
              <a:gd name="connsiteY1095" fmla="*/ 631181 h 6857910"/>
              <a:gd name="connsiteX1096" fmla="*/ 6187494 w 12191893"/>
              <a:gd name="connsiteY1096" fmla="*/ 631181 h 6857910"/>
              <a:gd name="connsiteX1097" fmla="*/ 6187494 w 12191893"/>
              <a:gd name="connsiteY1097" fmla="*/ 1120959 h 6857910"/>
              <a:gd name="connsiteX1098" fmla="*/ 6697476 w 12191893"/>
              <a:gd name="connsiteY1098" fmla="*/ 1120959 h 6857910"/>
              <a:gd name="connsiteX1099" fmla="*/ 6697476 w 12191893"/>
              <a:gd name="connsiteY1099" fmla="*/ 631181 h 6857910"/>
              <a:gd name="connsiteX1100" fmla="*/ 5665692 w 12191893"/>
              <a:gd name="connsiteY1100" fmla="*/ 631181 h 6857910"/>
              <a:gd name="connsiteX1101" fmla="*/ 5665692 w 12191893"/>
              <a:gd name="connsiteY1101" fmla="*/ 1120959 h 6857910"/>
              <a:gd name="connsiteX1102" fmla="*/ 6175454 w 12191893"/>
              <a:gd name="connsiteY1102" fmla="*/ 1120959 h 6857910"/>
              <a:gd name="connsiteX1103" fmla="*/ 6175454 w 12191893"/>
              <a:gd name="connsiteY1103" fmla="*/ 631181 h 6857910"/>
              <a:gd name="connsiteX1104" fmla="*/ 5143674 w 12191893"/>
              <a:gd name="connsiteY1104" fmla="*/ 631181 h 6857910"/>
              <a:gd name="connsiteX1105" fmla="*/ 5143674 w 12191893"/>
              <a:gd name="connsiteY1105" fmla="*/ 1120959 h 6857910"/>
              <a:gd name="connsiteX1106" fmla="*/ 5653545 w 12191893"/>
              <a:gd name="connsiteY1106" fmla="*/ 1120959 h 6857910"/>
              <a:gd name="connsiteX1107" fmla="*/ 5653545 w 12191893"/>
              <a:gd name="connsiteY1107" fmla="*/ 631181 h 6857910"/>
              <a:gd name="connsiteX1108" fmla="*/ 4621759 w 12191893"/>
              <a:gd name="connsiteY1108" fmla="*/ 631181 h 6857910"/>
              <a:gd name="connsiteX1109" fmla="*/ 4621759 w 12191893"/>
              <a:gd name="connsiteY1109" fmla="*/ 1120959 h 6857910"/>
              <a:gd name="connsiteX1110" fmla="*/ 5131741 w 12191893"/>
              <a:gd name="connsiteY1110" fmla="*/ 1120959 h 6857910"/>
              <a:gd name="connsiteX1111" fmla="*/ 5131741 w 12191893"/>
              <a:gd name="connsiteY1111" fmla="*/ 631181 h 6857910"/>
              <a:gd name="connsiteX1112" fmla="*/ 4099957 w 12191893"/>
              <a:gd name="connsiteY1112" fmla="*/ 631181 h 6857910"/>
              <a:gd name="connsiteX1113" fmla="*/ 4099957 w 12191893"/>
              <a:gd name="connsiteY1113" fmla="*/ 1120959 h 6857910"/>
              <a:gd name="connsiteX1114" fmla="*/ 4609718 w 12191893"/>
              <a:gd name="connsiteY1114" fmla="*/ 1120959 h 6857910"/>
              <a:gd name="connsiteX1115" fmla="*/ 4609718 w 12191893"/>
              <a:gd name="connsiteY1115" fmla="*/ 631181 h 6857910"/>
              <a:gd name="connsiteX1116" fmla="*/ 3578044 w 12191893"/>
              <a:gd name="connsiteY1116" fmla="*/ 631181 h 6857910"/>
              <a:gd name="connsiteX1117" fmla="*/ 3578044 w 12191893"/>
              <a:gd name="connsiteY1117" fmla="*/ 1120959 h 6857910"/>
              <a:gd name="connsiteX1118" fmla="*/ 4087808 w 12191893"/>
              <a:gd name="connsiteY1118" fmla="*/ 1120959 h 6857910"/>
              <a:gd name="connsiteX1119" fmla="*/ 4087808 w 12191893"/>
              <a:gd name="connsiteY1119" fmla="*/ 631181 h 6857910"/>
              <a:gd name="connsiteX1120" fmla="*/ 3056026 w 12191893"/>
              <a:gd name="connsiteY1120" fmla="*/ 631181 h 6857910"/>
              <a:gd name="connsiteX1121" fmla="*/ 3056026 w 12191893"/>
              <a:gd name="connsiteY1121" fmla="*/ 1120959 h 6857910"/>
              <a:gd name="connsiteX1122" fmla="*/ 3565790 w 12191893"/>
              <a:gd name="connsiteY1122" fmla="*/ 1120959 h 6857910"/>
              <a:gd name="connsiteX1123" fmla="*/ 3565790 w 12191893"/>
              <a:gd name="connsiteY1123" fmla="*/ 631181 h 6857910"/>
              <a:gd name="connsiteX1124" fmla="*/ 2534220 w 12191893"/>
              <a:gd name="connsiteY1124" fmla="*/ 631181 h 6857910"/>
              <a:gd name="connsiteX1125" fmla="*/ 2534220 w 12191893"/>
              <a:gd name="connsiteY1125" fmla="*/ 1120959 h 6857910"/>
              <a:gd name="connsiteX1126" fmla="*/ 3043983 w 12191893"/>
              <a:gd name="connsiteY1126" fmla="*/ 1120959 h 6857910"/>
              <a:gd name="connsiteX1127" fmla="*/ 3043983 w 12191893"/>
              <a:gd name="connsiteY1127" fmla="*/ 631181 h 6857910"/>
              <a:gd name="connsiteX1128" fmla="*/ 2012304 w 12191893"/>
              <a:gd name="connsiteY1128" fmla="*/ 631181 h 6857910"/>
              <a:gd name="connsiteX1129" fmla="*/ 2012304 w 12191893"/>
              <a:gd name="connsiteY1129" fmla="*/ 1120959 h 6857910"/>
              <a:gd name="connsiteX1130" fmla="*/ 2522073 w 12191893"/>
              <a:gd name="connsiteY1130" fmla="*/ 1120959 h 6857910"/>
              <a:gd name="connsiteX1131" fmla="*/ 2522073 w 12191893"/>
              <a:gd name="connsiteY1131" fmla="*/ 631181 h 6857910"/>
              <a:gd name="connsiteX1132" fmla="*/ 1490286 w 12191893"/>
              <a:gd name="connsiteY1132" fmla="*/ 631181 h 6857910"/>
              <a:gd name="connsiteX1133" fmla="*/ 1490286 w 12191893"/>
              <a:gd name="connsiteY1133" fmla="*/ 1120959 h 6857910"/>
              <a:gd name="connsiteX1134" fmla="*/ 2000050 w 12191893"/>
              <a:gd name="connsiteY1134" fmla="*/ 1120959 h 6857910"/>
              <a:gd name="connsiteX1135" fmla="*/ 2000050 w 12191893"/>
              <a:gd name="connsiteY1135" fmla="*/ 631181 h 6857910"/>
              <a:gd name="connsiteX1136" fmla="*/ 968372 w 12191893"/>
              <a:gd name="connsiteY1136" fmla="*/ 631181 h 6857910"/>
              <a:gd name="connsiteX1137" fmla="*/ 968372 w 12191893"/>
              <a:gd name="connsiteY1137" fmla="*/ 1120959 h 6857910"/>
              <a:gd name="connsiteX1138" fmla="*/ 1478353 w 12191893"/>
              <a:gd name="connsiteY1138" fmla="*/ 1120959 h 6857910"/>
              <a:gd name="connsiteX1139" fmla="*/ 1478353 w 12191893"/>
              <a:gd name="connsiteY1139" fmla="*/ 631181 h 6857910"/>
              <a:gd name="connsiteX1140" fmla="*/ 446566 w 12191893"/>
              <a:gd name="connsiteY1140" fmla="*/ 631181 h 6857910"/>
              <a:gd name="connsiteX1141" fmla="*/ 446566 w 12191893"/>
              <a:gd name="connsiteY1141" fmla="*/ 1120959 h 6857910"/>
              <a:gd name="connsiteX1142" fmla="*/ 956332 w 12191893"/>
              <a:gd name="connsiteY1142" fmla="*/ 1120959 h 6857910"/>
              <a:gd name="connsiteX1143" fmla="*/ 956332 w 12191893"/>
              <a:gd name="connsiteY1143" fmla="*/ 631181 h 6857910"/>
              <a:gd name="connsiteX1144" fmla="*/ 11406842 w 12191893"/>
              <a:gd name="connsiteY1144" fmla="*/ 129270 h 6857910"/>
              <a:gd name="connsiteX1145" fmla="*/ 11406842 w 12191893"/>
              <a:gd name="connsiteY1145" fmla="*/ 619045 h 6857910"/>
              <a:gd name="connsiteX1146" fmla="*/ 11916609 w 12191893"/>
              <a:gd name="connsiteY1146" fmla="*/ 619045 h 6857910"/>
              <a:gd name="connsiteX1147" fmla="*/ 11916609 w 12191893"/>
              <a:gd name="connsiteY1147" fmla="*/ 129270 h 6857910"/>
              <a:gd name="connsiteX1148" fmla="*/ 10884822 w 12191893"/>
              <a:gd name="connsiteY1148" fmla="*/ 129270 h 6857910"/>
              <a:gd name="connsiteX1149" fmla="*/ 10884822 w 12191893"/>
              <a:gd name="connsiteY1149" fmla="*/ 619045 h 6857910"/>
              <a:gd name="connsiteX1150" fmla="*/ 11394588 w 12191893"/>
              <a:gd name="connsiteY1150" fmla="*/ 619045 h 6857910"/>
              <a:gd name="connsiteX1151" fmla="*/ 11394588 w 12191893"/>
              <a:gd name="connsiteY1151" fmla="*/ 129270 h 6857910"/>
              <a:gd name="connsiteX1152" fmla="*/ 10362801 w 12191893"/>
              <a:gd name="connsiteY1152" fmla="*/ 129270 h 6857910"/>
              <a:gd name="connsiteX1153" fmla="*/ 10362801 w 12191893"/>
              <a:gd name="connsiteY1153" fmla="*/ 619045 h 6857910"/>
              <a:gd name="connsiteX1154" fmla="*/ 10872675 w 12191893"/>
              <a:gd name="connsiteY1154" fmla="*/ 619045 h 6857910"/>
              <a:gd name="connsiteX1155" fmla="*/ 10872675 w 12191893"/>
              <a:gd name="connsiteY1155" fmla="*/ 129270 h 6857910"/>
              <a:gd name="connsiteX1156" fmla="*/ 9840887 w 12191893"/>
              <a:gd name="connsiteY1156" fmla="*/ 129270 h 6857910"/>
              <a:gd name="connsiteX1157" fmla="*/ 9840887 w 12191893"/>
              <a:gd name="connsiteY1157" fmla="*/ 619045 h 6857910"/>
              <a:gd name="connsiteX1158" fmla="*/ 10350869 w 12191893"/>
              <a:gd name="connsiteY1158" fmla="*/ 619045 h 6857910"/>
              <a:gd name="connsiteX1159" fmla="*/ 10350869 w 12191893"/>
              <a:gd name="connsiteY1159" fmla="*/ 129270 h 6857910"/>
              <a:gd name="connsiteX1160" fmla="*/ 9319082 w 12191893"/>
              <a:gd name="connsiteY1160" fmla="*/ 129270 h 6857910"/>
              <a:gd name="connsiteX1161" fmla="*/ 9319082 w 12191893"/>
              <a:gd name="connsiteY1161" fmla="*/ 619045 h 6857910"/>
              <a:gd name="connsiteX1162" fmla="*/ 9828847 w 12191893"/>
              <a:gd name="connsiteY1162" fmla="*/ 619045 h 6857910"/>
              <a:gd name="connsiteX1163" fmla="*/ 9828847 w 12191893"/>
              <a:gd name="connsiteY1163" fmla="*/ 129270 h 6857910"/>
              <a:gd name="connsiteX1164" fmla="*/ 8797168 w 12191893"/>
              <a:gd name="connsiteY1164" fmla="*/ 129270 h 6857910"/>
              <a:gd name="connsiteX1165" fmla="*/ 8797168 w 12191893"/>
              <a:gd name="connsiteY1165" fmla="*/ 619045 h 6857910"/>
              <a:gd name="connsiteX1166" fmla="*/ 9306935 w 12191893"/>
              <a:gd name="connsiteY1166" fmla="*/ 619045 h 6857910"/>
              <a:gd name="connsiteX1167" fmla="*/ 9306935 w 12191893"/>
              <a:gd name="connsiteY1167" fmla="*/ 129270 h 6857910"/>
              <a:gd name="connsiteX1168" fmla="*/ 8275149 w 12191893"/>
              <a:gd name="connsiteY1168" fmla="*/ 129270 h 6857910"/>
              <a:gd name="connsiteX1169" fmla="*/ 8275149 w 12191893"/>
              <a:gd name="connsiteY1169" fmla="*/ 619045 h 6857910"/>
              <a:gd name="connsiteX1170" fmla="*/ 8785128 w 12191893"/>
              <a:gd name="connsiteY1170" fmla="*/ 619045 h 6857910"/>
              <a:gd name="connsiteX1171" fmla="*/ 8785128 w 12191893"/>
              <a:gd name="connsiteY1171" fmla="*/ 129270 h 6857910"/>
              <a:gd name="connsiteX1172" fmla="*/ 7753343 w 12191893"/>
              <a:gd name="connsiteY1172" fmla="*/ 129270 h 6857910"/>
              <a:gd name="connsiteX1173" fmla="*/ 7753343 w 12191893"/>
              <a:gd name="connsiteY1173" fmla="*/ 619045 h 6857910"/>
              <a:gd name="connsiteX1174" fmla="*/ 8263108 w 12191893"/>
              <a:gd name="connsiteY1174" fmla="*/ 619045 h 6857910"/>
              <a:gd name="connsiteX1175" fmla="*/ 8263108 w 12191893"/>
              <a:gd name="connsiteY1175" fmla="*/ 129270 h 6857910"/>
              <a:gd name="connsiteX1176" fmla="*/ 7231429 w 12191893"/>
              <a:gd name="connsiteY1176" fmla="*/ 129270 h 6857910"/>
              <a:gd name="connsiteX1177" fmla="*/ 7231429 w 12191893"/>
              <a:gd name="connsiteY1177" fmla="*/ 619045 h 6857910"/>
              <a:gd name="connsiteX1178" fmla="*/ 7741195 w 12191893"/>
              <a:gd name="connsiteY1178" fmla="*/ 619045 h 6857910"/>
              <a:gd name="connsiteX1179" fmla="*/ 7741195 w 12191893"/>
              <a:gd name="connsiteY1179" fmla="*/ 129270 h 6857910"/>
              <a:gd name="connsiteX1180" fmla="*/ 6709409 w 12191893"/>
              <a:gd name="connsiteY1180" fmla="*/ 129270 h 6857910"/>
              <a:gd name="connsiteX1181" fmla="*/ 6709409 w 12191893"/>
              <a:gd name="connsiteY1181" fmla="*/ 619045 h 6857910"/>
              <a:gd name="connsiteX1182" fmla="*/ 7219175 w 12191893"/>
              <a:gd name="connsiteY1182" fmla="*/ 619045 h 6857910"/>
              <a:gd name="connsiteX1183" fmla="*/ 7219175 w 12191893"/>
              <a:gd name="connsiteY1183" fmla="*/ 129270 h 6857910"/>
              <a:gd name="connsiteX1184" fmla="*/ 6187494 w 12191893"/>
              <a:gd name="connsiteY1184" fmla="*/ 129270 h 6857910"/>
              <a:gd name="connsiteX1185" fmla="*/ 6187494 w 12191893"/>
              <a:gd name="connsiteY1185" fmla="*/ 619045 h 6857910"/>
              <a:gd name="connsiteX1186" fmla="*/ 6697476 w 12191893"/>
              <a:gd name="connsiteY1186" fmla="*/ 619045 h 6857910"/>
              <a:gd name="connsiteX1187" fmla="*/ 6697476 w 12191893"/>
              <a:gd name="connsiteY1187" fmla="*/ 129270 h 6857910"/>
              <a:gd name="connsiteX1188" fmla="*/ 5665692 w 12191893"/>
              <a:gd name="connsiteY1188" fmla="*/ 129270 h 6857910"/>
              <a:gd name="connsiteX1189" fmla="*/ 5665692 w 12191893"/>
              <a:gd name="connsiteY1189" fmla="*/ 619045 h 6857910"/>
              <a:gd name="connsiteX1190" fmla="*/ 6175454 w 12191893"/>
              <a:gd name="connsiteY1190" fmla="*/ 619045 h 6857910"/>
              <a:gd name="connsiteX1191" fmla="*/ 6175454 w 12191893"/>
              <a:gd name="connsiteY1191" fmla="*/ 129270 h 6857910"/>
              <a:gd name="connsiteX1192" fmla="*/ 5143674 w 12191893"/>
              <a:gd name="connsiteY1192" fmla="*/ 129270 h 6857910"/>
              <a:gd name="connsiteX1193" fmla="*/ 5143674 w 12191893"/>
              <a:gd name="connsiteY1193" fmla="*/ 619045 h 6857910"/>
              <a:gd name="connsiteX1194" fmla="*/ 5653545 w 12191893"/>
              <a:gd name="connsiteY1194" fmla="*/ 619045 h 6857910"/>
              <a:gd name="connsiteX1195" fmla="*/ 5653545 w 12191893"/>
              <a:gd name="connsiteY1195" fmla="*/ 129270 h 6857910"/>
              <a:gd name="connsiteX1196" fmla="*/ 4621759 w 12191893"/>
              <a:gd name="connsiteY1196" fmla="*/ 129270 h 6857910"/>
              <a:gd name="connsiteX1197" fmla="*/ 4621759 w 12191893"/>
              <a:gd name="connsiteY1197" fmla="*/ 619045 h 6857910"/>
              <a:gd name="connsiteX1198" fmla="*/ 5131741 w 12191893"/>
              <a:gd name="connsiteY1198" fmla="*/ 619045 h 6857910"/>
              <a:gd name="connsiteX1199" fmla="*/ 5131741 w 12191893"/>
              <a:gd name="connsiteY1199" fmla="*/ 129270 h 6857910"/>
              <a:gd name="connsiteX1200" fmla="*/ 4099957 w 12191893"/>
              <a:gd name="connsiteY1200" fmla="*/ 129270 h 6857910"/>
              <a:gd name="connsiteX1201" fmla="*/ 4099957 w 12191893"/>
              <a:gd name="connsiteY1201" fmla="*/ 619045 h 6857910"/>
              <a:gd name="connsiteX1202" fmla="*/ 4609718 w 12191893"/>
              <a:gd name="connsiteY1202" fmla="*/ 619045 h 6857910"/>
              <a:gd name="connsiteX1203" fmla="*/ 4609718 w 12191893"/>
              <a:gd name="connsiteY1203" fmla="*/ 129270 h 6857910"/>
              <a:gd name="connsiteX1204" fmla="*/ 3578044 w 12191893"/>
              <a:gd name="connsiteY1204" fmla="*/ 129270 h 6857910"/>
              <a:gd name="connsiteX1205" fmla="*/ 3578044 w 12191893"/>
              <a:gd name="connsiteY1205" fmla="*/ 619045 h 6857910"/>
              <a:gd name="connsiteX1206" fmla="*/ 4087808 w 12191893"/>
              <a:gd name="connsiteY1206" fmla="*/ 619045 h 6857910"/>
              <a:gd name="connsiteX1207" fmla="*/ 4087808 w 12191893"/>
              <a:gd name="connsiteY1207" fmla="*/ 129270 h 6857910"/>
              <a:gd name="connsiteX1208" fmla="*/ 3056026 w 12191893"/>
              <a:gd name="connsiteY1208" fmla="*/ 129270 h 6857910"/>
              <a:gd name="connsiteX1209" fmla="*/ 3056026 w 12191893"/>
              <a:gd name="connsiteY1209" fmla="*/ 619045 h 6857910"/>
              <a:gd name="connsiteX1210" fmla="*/ 3565790 w 12191893"/>
              <a:gd name="connsiteY1210" fmla="*/ 619045 h 6857910"/>
              <a:gd name="connsiteX1211" fmla="*/ 3565790 w 12191893"/>
              <a:gd name="connsiteY1211" fmla="*/ 129270 h 6857910"/>
              <a:gd name="connsiteX1212" fmla="*/ 2534220 w 12191893"/>
              <a:gd name="connsiteY1212" fmla="*/ 129270 h 6857910"/>
              <a:gd name="connsiteX1213" fmla="*/ 2534220 w 12191893"/>
              <a:gd name="connsiteY1213" fmla="*/ 619045 h 6857910"/>
              <a:gd name="connsiteX1214" fmla="*/ 3043983 w 12191893"/>
              <a:gd name="connsiteY1214" fmla="*/ 619045 h 6857910"/>
              <a:gd name="connsiteX1215" fmla="*/ 3043983 w 12191893"/>
              <a:gd name="connsiteY1215" fmla="*/ 129270 h 6857910"/>
              <a:gd name="connsiteX1216" fmla="*/ 2012304 w 12191893"/>
              <a:gd name="connsiteY1216" fmla="*/ 129270 h 6857910"/>
              <a:gd name="connsiteX1217" fmla="*/ 2012304 w 12191893"/>
              <a:gd name="connsiteY1217" fmla="*/ 619045 h 6857910"/>
              <a:gd name="connsiteX1218" fmla="*/ 2522073 w 12191893"/>
              <a:gd name="connsiteY1218" fmla="*/ 619045 h 6857910"/>
              <a:gd name="connsiteX1219" fmla="*/ 2522073 w 12191893"/>
              <a:gd name="connsiteY1219" fmla="*/ 129270 h 6857910"/>
              <a:gd name="connsiteX1220" fmla="*/ 1490286 w 12191893"/>
              <a:gd name="connsiteY1220" fmla="*/ 129270 h 6857910"/>
              <a:gd name="connsiteX1221" fmla="*/ 1490286 w 12191893"/>
              <a:gd name="connsiteY1221" fmla="*/ 619045 h 6857910"/>
              <a:gd name="connsiteX1222" fmla="*/ 2000050 w 12191893"/>
              <a:gd name="connsiteY1222" fmla="*/ 619045 h 6857910"/>
              <a:gd name="connsiteX1223" fmla="*/ 2000050 w 12191893"/>
              <a:gd name="connsiteY1223" fmla="*/ 129270 h 6857910"/>
              <a:gd name="connsiteX1224" fmla="*/ 968372 w 12191893"/>
              <a:gd name="connsiteY1224" fmla="*/ 129270 h 6857910"/>
              <a:gd name="connsiteX1225" fmla="*/ 968372 w 12191893"/>
              <a:gd name="connsiteY1225" fmla="*/ 619045 h 6857910"/>
              <a:gd name="connsiteX1226" fmla="*/ 1478353 w 12191893"/>
              <a:gd name="connsiteY1226" fmla="*/ 619045 h 6857910"/>
              <a:gd name="connsiteX1227" fmla="*/ 1478353 w 12191893"/>
              <a:gd name="connsiteY1227" fmla="*/ 129270 h 6857910"/>
              <a:gd name="connsiteX1228" fmla="*/ 446566 w 12191893"/>
              <a:gd name="connsiteY1228" fmla="*/ 129270 h 6857910"/>
              <a:gd name="connsiteX1229" fmla="*/ 446566 w 12191893"/>
              <a:gd name="connsiteY1229" fmla="*/ 619045 h 6857910"/>
              <a:gd name="connsiteX1230" fmla="*/ 956332 w 12191893"/>
              <a:gd name="connsiteY1230" fmla="*/ 619045 h 6857910"/>
              <a:gd name="connsiteX1231" fmla="*/ 956332 w 12191893"/>
              <a:gd name="connsiteY1231" fmla="*/ 129270 h 6857910"/>
              <a:gd name="connsiteX1232" fmla="*/ 11916609 w 12191893"/>
              <a:gd name="connsiteY1232" fmla="*/ 0 h 6857910"/>
              <a:gd name="connsiteX1233" fmla="*/ 11928541 w 12191893"/>
              <a:gd name="connsiteY1233" fmla="*/ 0 h 6857910"/>
              <a:gd name="connsiteX1234" fmla="*/ 11928541 w 12191893"/>
              <a:gd name="connsiteY1234" fmla="*/ 116918 h 6857910"/>
              <a:gd name="connsiteX1235" fmla="*/ 12191893 w 12191893"/>
              <a:gd name="connsiteY1235" fmla="*/ 116918 h 6857910"/>
              <a:gd name="connsiteX1236" fmla="*/ 12191893 w 12191893"/>
              <a:gd name="connsiteY1236" fmla="*/ 129270 h 6857910"/>
              <a:gd name="connsiteX1237" fmla="*/ 11928541 w 12191893"/>
              <a:gd name="connsiteY1237" fmla="*/ 129270 h 6857910"/>
              <a:gd name="connsiteX1238" fmla="*/ 11928541 w 12191893"/>
              <a:gd name="connsiteY1238" fmla="*/ 619045 h 6857910"/>
              <a:gd name="connsiteX1239" fmla="*/ 12191893 w 12191893"/>
              <a:gd name="connsiteY1239" fmla="*/ 619045 h 6857910"/>
              <a:gd name="connsiteX1240" fmla="*/ 12191893 w 12191893"/>
              <a:gd name="connsiteY1240" fmla="*/ 631181 h 6857910"/>
              <a:gd name="connsiteX1241" fmla="*/ 11928541 w 12191893"/>
              <a:gd name="connsiteY1241" fmla="*/ 631181 h 6857910"/>
              <a:gd name="connsiteX1242" fmla="*/ 11928541 w 12191893"/>
              <a:gd name="connsiteY1242" fmla="*/ 1120959 h 6857910"/>
              <a:gd name="connsiteX1243" fmla="*/ 12191893 w 12191893"/>
              <a:gd name="connsiteY1243" fmla="*/ 1120959 h 6857910"/>
              <a:gd name="connsiteX1244" fmla="*/ 12191893 w 12191893"/>
              <a:gd name="connsiteY1244" fmla="*/ 1133311 h 6857910"/>
              <a:gd name="connsiteX1245" fmla="*/ 11928541 w 12191893"/>
              <a:gd name="connsiteY1245" fmla="*/ 1133311 h 6857910"/>
              <a:gd name="connsiteX1246" fmla="*/ 11928541 w 12191893"/>
              <a:gd name="connsiteY1246" fmla="*/ 1623087 h 6857910"/>
              <a:gd name="connsiteX1247" fmla="*/ 12191893 w 12191893"/>
              <a:gd name="connsiteY1247" fmla="*/ 1623087 h 6857910"/>
              <a:gd name="connsiteX1248" fmla="*/ 12191893 w 12191893"/>
              <a:gd name="connsiteY1248" fmla="*/ 1635223 h 6857910"/>
              <a:gd name="connsiteX1249" fmla="*/ 11928541 w 12191893"/>
              <a:gd name="connsiteY1249" fmla="*/ 1635223 h 6857910"/>
              <a:gd name="connsiteX1250" fmla="*/ 11928541 w 12191893"/>
              <a:gd name="connsiteY1250" fmla="*/ 2125106 h 6857910"/>
              <a:gd name="connsiteX1251" fmla="*/ 12191893 w 12191893"/>
              <a:gd name="connsiteY1251" fmla="*/ 2125106 h 6857910"/>
              <a:gd name="connsiteX1252" fmla="*/ 12191893 w 12191893"/>
              <a:gd name="connsiteY1252" fmla="*/ 2137350 h 6857910"/>
              <a:gd name="connsiteX1253" fmla="*/ 11928541 w 12191893"/>
              <a:gd name="connsiteY1253" fmla="*/ 2137350 h 6857910"/>
              <a:gd name="connsiteX1254" fmla="*/ 11928541 w 12191893"/>
              <a:gd name="connsiteY1254" fmla="*/ 2627235 h 6857910"/>
              <a:gd name="connsiteX1255" fmla="*/ 12191893 w 12191893"/>
              <a:gd name="connsiteY1255" fmla="*/ 2627235 h 6857910"/>
              <a:gd name="connsiteX1256" fmla="*/ 12191893 w 12191893"/>
              <a:gd name="connsiteY1256" fmla="*/ 2639263 h 6857910"/>
              <a:gd name="connsiteX1257" fmla="*/ 11928541 w 12191893"/>
              <a:gd name="connsiteY1257" fmla="*/ 2639263 h 6857910"/>
              <a:gd name="connsiteX1258" fmla="*/ 11928541 w 12191893"/>
              <a:gd name="connsiteY1258" fmla="*/ 3129148 h 6857910"/>
              <a:gd name="connsiteX1259" fmla="*/ 12191893 w 12191893"/>
              <a:gd name="connsiteY1259" fmla="*/ 3129148 h 6857910"/>
              <a:gd name="connsiteX1260" fmla="*/ 12191893 w 12191893"/>
              <a:gd name="connsiteY1260" fmla="*/ 3141283 h 6857910"/>
              <a:gd name="connsiteX1261" fmla="*/ 11928541 w 12191893"/>
              <a:gd name="connsiteY1261" fmla="*/ 3141283 h 6857910"/>
              <a:gd name="connsiteX1262" fmla="*/ 11928541 w 12191893"/>
              <a:gd name="connsiteY1262" fmla="*/ 3631055 h 6857910"/>
              <a:gd name="connsiteX1263" fmla="*/ 12191893 w 12191893"/>
              <a:gd name="connsiteY1263" fmla="*/ 3631055 h 6857910"/>
              <a:gd name="connsiteX1264" fmla="*/ 12191893 w 12191893"/>
              <a:gd name="connsiteY1264" fmla="*/ 3643407 h 6857910"/>
              <a:gd name="connsiteX1265" fmla="*/ 11928541 w 12191893"/>
              <a:gd name="connsiteY1265" fmla="*/ 3643407 h 6857910"/>
              <a:gd name="connsiteX1266" fmla="*/ 11928541 w 12191893"/>
              <a:gd name="connsiteY1266" fmla="*/ 4016049 h 6857910"/>
              <a:gd name="connsiteX1267" fmla="*/ 11928541 w 12191893"/>
              <a:gd name="connsiteY1267" fmla="*/ 4133075 h 6857910"/>
              <a:gd name="connsiteX1268" fmla="*/ 12191893 w 12191893"/>
              <a:gd name="connsiteY1268" fmla="*/ 4133075 h 6857910"/>
              <a:gd name="connsiteX1269" fmla="*/ 12191893 w 12191893"/>
              <a:gd name="connsiteY1269" fmla="*/ 4133183 h 6857910"/>
              <a:gd name="connsiteX1270" fmla="*/ 12191893 w 12191893"/>
              <a:gd name="connsiteY1270" fmla="*/ 4145319 h 6857910"/>
              <a:gd name="connsiteX1271" fmla="*/ 11928541 w 12191893"/>
              <a:gd name="connsiteY1271" fmla="*/ 4145319 h 6857910"/>
              <a:gd name="connsiteX1272" fmla="*/ 11928541 w 12191893"/>
              <a:gd name="connsiteY1272" fmla="*/ 4635204 h 6857910"/>
              <a:gd name="connsiteX1273" fmla="*/ 12191893 w 12191893"/>
              <a:gd name="connsiteY1273" fmla="*/ 4635204 h 6857910"/>
              <a:gd name="connsiteX1274" fmla="*/ 12191893 w 12191893"/>
              <a:gd name="connsiteY1274" fmla="*/ 4647232 h 6857910"/>
              <a:gd name="connsiteX1275" fmla="*/ 12191893 w 12191893"/>
              <a:gd name="connsiteY1275" fmla="*/ 4647448 h 6857910"/>
              <a:gd name="connsiteX1276" fmla="*/ 11928541 w 12191893"/>
              <a:gd name="connsiteY1276" fmla="*/ 4647448 h 6857910"/>
              <a:gd name="connsiteX1277" fmla="*/ 11928541 w 12191893"/>
              <a:gd name="connsiteY1277" fmla="*/ 4764312 h 6857910"/>
              <a:gd name="connsiteX1278" fmla="*/ 11928541 w 12191893"/>
              <a:gd name="connsiteY1278" fmla="*/ 5137115 h 6857910"/>
              <a:gd name="connsiteX1279" fmla="*/ 12191893 w 12191893"/>
              <a:gd name="connsiteY1279" fmla="*/ 5137115 h 6857910"/>
              <a:gd name="connsiteX1280" fmla="*/ 12191893 w 12191893"/>
              <a:gd name="connsiteY1280" fmla="*/ 5149359 h 6857910"/>
              <a:gd name="connsiteX1281" fmla="*/ 11928541 w 12191893"/>
              <a:gd name="connsiteY1281" fmla="*/ 5149359 h 6857910"/>
              <a:gd name="connsiteX1282" fmla="*/ 11928541 w 12191893"/>
              <a:gd name="connsiteY1282" fmla="*/ 5639243 h 6857910"/>
              <a:gd name="connsiteX1283" fmla="*/ 12191893 w 12191893"/>
              <a:gd name="connsiteY1283" fmla="*/ 5639243 h 6857910"/>
              <a:gd name="connsiteX1284" fmla="*/ 12191893 w 12191893"/>
              <a:gd name="connsiteY1284" fmla="*/ 5651271 h 6857910"/>
              <a:gd name="connsiteX1285" fmla="*/ 11928541 w 12191893"/>
              <a:gd name="connsiteY1285" fmla="*/ 5651271 h 6857910"/>
              <a:gd name="connsiteX1286" fmla="*/ 11928541 w 12191893"/>
              <a:gd name="connsiteY1286" fmla="*/ 6141155 h 6857910"/>
              <a:gd name="connsiteX1287" fmla="*/ 12191893 w 12191893"/>
              <a:gd name="connsiteY1287" fmla="*/ 6141155 h 6857910"/>
              <a:gd name="connsiteX1288" fmla="*/ 12191893 w 12191893"/>
              <a:gd name="connsiteY1288" fmla="*/ 6153398 h 6857910"/>
              <a:gd name="connsiteX1289" fmla="*/ 11928541 w 12191893"/>
              <a:gd name="connsiteY1289" fmla="*/ 6153398 h 6857910"/>
              <a:gd name="connsiteX1290" fmla="*/ 11928541 w 12191893"/>
              <a:gd name="connsiteY1290" fmla="*/ 6643285 h 6857910"/>
              <a:gd name="connsiteX1291" fmla="*/ 12191893 w 12191893"/>
              <a:gd name="connsiteY1291" fmla="*/ 6643285 h 6857910"/>
              <a:gd name="connsiteX1292" fmla="*/ 12191893 w 12191893"/>
              <a:gd name="connsiteY1292" fmla="*/ 6655421 h 6857910"/>
              <a:gd name="connsiteX1293" fmla="*/ 11928541 w 12191893"/>
              <a:gd name="connsiteY1293" fmla="*/ 6655421 h 6857910"/>
              <a:gd name="connsiteX1294" fmla="*/ 11928541 w 12191893"/>
              <a:gd name="connsiteY1294" fmla="*/ 6857910 h 6857910"/>
              <a:gd name="connsiteX1295" fmla="*/ 11916609 w 12191893"/>
              <a:gd name="connsiteY1295" fmla="*/ 6857910 h 6857910"/>
              <a:gd name="connsiteX1296" fmla="*/ 11916609 w 12191893"/>
              <a:gd name="connsiteY1296" fmla="*/ 6655421 h 6857910"/>
              <a:gd name="connsiteX1297" fmla="*/ 11406842 w 12191893"/>
              <a:gd name="connsiteY1297" fmla="*/ 6655421 h 6857910"/>
              <a:gd name="connsiteX1298" fmla="*/ 11406842 w 12191893"/>
              <a:gd name="connsiteY1298" fmla="*/ 6857910 h 6857910"/>
              <a:gd name="connsiteX1299" fmla="*/ 11394588 w 12191893"/>
              <a:gd name="connsiteY1299" fmla="*/ 6857910 h 6857910"/>
              <a:gd name="connsiteX1300" fmla="*/ 11394588 w 12191893"/>
              <a:gd name="connsiteY1300" fmla="*/ 6655421 h 6857910"/>
              <a:gd name="connsiteX1301" fmla="*/ 10884822 w 12191893"/>
              <a:gd name="connsiteY1301" fmla="*/ 6655421 h 6857910"/>
              <a:gd name="connsiteX1302" fmla="*/ 10884822 w 12191893"/>
              <a:gd name="connsiteY1302" fmla="*/ 6857910 h 6857910"/>
              <a:gd name="connsiteX1303" fmla="*/ 10872675 w 12191893"/>
              <a:gd name="connsiteY1303" fmla="*/ 6857910 h 6857910"/>
              <a:gd name="connsiteX1304" fmla="*/ 10872675 w 12191893"/>
              <a:gd name="connsiteY1304" fmla="*/ 6655421 h 6857910"/>
              <a:gd name="connsiteX1305" fmla="*/ 10362801 w 12191893"/>
              <a:gd name="connsiteY1305" fmla="*/ 6655421 h 6857910"/>
              <a:gd name="connsiteX1306" fmla="*/ 10362801 w 12191893"/>
              <a:gd name="connsiteY1306" fmla="*/ 6857910 h 6857910"/>
              <a:gd name="connsiteX1307" fmla="*/ 10350869 w 12191893"/>
              <a:gd name="connsiteY1307" fmla="*/ 6857910 h 6857910"/>
              <a:gd name="connsiteX1308" fmla="*/ 10350869 w 12191893"/>
              <a:gd name="connsiteY1308" fmla="*/ 6655421 h 6857910"/>
              <a:gd name="connsiteX1309" fmla="*/ 9840887 w 12191893"/>
              <a:gd name="connsiteY1309" fmla="*/ 6655421 h 6857910"/>
              <a:gd name="connsiteX1310" fmla="*/ 9840887 w 12191893"/>
              <a:gd name="connsiteY1310" fmla="*/ 6857910 h 6857910"/>
              <a:gd name="connsiteX1311" fmla="*/ 9828847 w 12191893"/>
              <a:gd name="connsiteY1311" fmla="*/ 6857910 h 6857910"/>
              <a:gd name="connsiteX1312" fmla="*/ 9828847 w 12191893"/>
              <a:gd name="connsiteY1312" fmla="*/ 6655421 h 6857910"/>
              <a:gd name="connsiteX1313" fmla="*/ 9319082 w 12191893"/>
              <a:gd name="connsiteY1313" fmla="*/ 6655421 h 6857910"/>
              <a:gd name="connsiteX1314" fmla="*/ 9319082 w 12191893"/>
              <a:gd name="connsiteY1314" fmla="*/ 6857910 h 6857910"/>
              <a:gd name="connsiteX1315" fmla="*/ 9306935 w 12191893"/>
              <a:gd name="connsiteY1315" fmla="*/ 6857910 h 6857910"/>
              <a:gd name="connsiteX1316" fmla="*/ 9306935 w 12191893"/>
              <a:gd name="connsiteY1316" fmla="*/ 6655421 h 6857910"/>
              <a:gd name="connsiteX1317" fmla="*/ 8797168 w 12191893"/>
              <a:gd name="connsiteY1317" fmla="*/ 6655421 h 6857910"/>
              <a:gd name="connsiteX1318" fmla="*/ 8797168 w 12191893"/>
              <a:gd name="connsiteY1318" fmla="*/ 6857910 h 6857910"/>
              <a:gd name="connsiteX1319" fmla="*/ 8785128 w 12191893"/>
              <a:gd name="connsiteY1319" fmla="*/ 6857910 h 6857910"/>
              <a:gd name="connsiteX1320" fmla="*/ 8785128 w 12191893"/>
              <a:gd name="connsiteY1320" fmla="*/ 6655421 h 6857910"/>
              <a:gd name="connsiteX1321" fmla="*/ 8275149 w 12191893"/>
              <a:gd name="connsiteY1321" fmla="*/ 6655421 h 6857910"/>
              <a:gd name="connsiteX1322" fmla="*/ 8275149 w 12191893"/>
              <a:gd name="connsiteY1322" fmla="*/ 6857910 h 6857910"/>
              <a:gd name="connsiteX1323" fmla="*/ 8263108 w 12191893"/>
              <a:gd name="connsiteY1323" fmla="*/ 6857910 h 6857910"/>
              <a:gd name="connsiteX1324" fmla="*/ 8263108 w 12191893"/>
              <a:gd name="connsiteY1324" fmla="*/ 6655421 h 6857910"/>
              <a:gd name="connsiteX1325" fmla="*/ 7753343 w 12191893"/>
              <a:gd name="connsiteY1325" fmla="*/ 6655421 h 6857910"/>
              <a:gd name="connsiteX1326" fmla="*/ 7753343 w 12191893"/>
              <a:gd name="connsiteY1326" fmla="*/ 6857910 h 6857910"/>
              <a:gd name="connsiteX1327" fmla="*/ 7741195 w 12191893"/>
              <a:gd name="connsiteY1327" fmla="*/ 6857910 h 6857910"/>
              <a:gd name="connsiteX1328" fmla="*/ 7741195 w 12191893"/>
              <a:gd name="connsiteY1328" fmla="*/ 6655421 h 6857910"/>
              <a:gd name="connsiteX1329" fmla="*/ 7231429 w 12191893"/>
              <a:gd name="connsiteY1329" fmla="*/ 6655421 h 6857910"/>
              <a:gd name="connsiteX1330" fmla="*/ 7231429 w 12191893"/>
              <a:gd name="connsiteY1330" fmla="*/ 6857910 h 6857910"/>
              <a:gd name="connsiteX1331" fmla="*/ 7219175 w 12191893"/>
              <a:gd name="connsiteY1331" fmla="*/ 6857910 h 6857910"/>
              <a:gd name="connsiteX1332" fmla="*/ 7219175 w 12191893"/>
              <a:gd name="connsiteY1332" fmla="*/ 6655421 h 6857910"/>
              <a:gd name="connsiteX1333" fmla="*/ 6709409 w 12191893"/>
              <a:gd name="connsiteY1333" fmla="*/ 6655421 h 6857910"/>
              <a:gd name="connsiteX1334" fmla="*/ 6709409 w 12191893"/>
              <a:gd name="connsiteY1334" fmla="*/ 6857910 h 6857910"/>
              <a:gd name="connsiteX1335" fmla="*/ 6697476 w 12191893"/>
              <a:gd name="connsiteY1335" fmla="*/ 6857910 h 6857910"/>
              <a:gd name="connsiteX1336" fmla="*/ 6697476 w 12191893"/>
              <a:gd name="connsiteY1336" fmla="*/ 6655421 h 6857910"/>
              <a:gd name="connsiteX1337" fmla="*/ 6187494 w 12191893"/>
              <a:gd name="connsiteY1337" fmla="*/ 6655421 h 6857910"/>
              <a:gd name="connsiteX1338" fmla="*/ 6187494 w 12191893"/>
              <a:gd name="connsiteY1338" fmla="*/ 6857910 h 6857910"/>
              <a:gd name="connsiteX1339" fmla="*/ 6175454 w 12191893"/>
              <a:gd name="connsiteY1339" fmla="*/ 6857910 h 6857910"/>
              <a:gd name="connsiteX1340" fmla="*/ 6175454 w 12191893"/>
              <a:gd name="connsiteY1340" fmla="*/ 6655421 h 6857910"/>
              <a:gd name="connsiteX1341" fmla="*/ 5665689 w 12191893"/>
              <a:gd name="connsiteY1341" fmla="*/ 6655421 h 6857910"/>
              <a:gd name="connsiteX1342" fmla="*/ 5665689 w 12191893"/>
              <a:gd name="connsiteY1342" fmla="*/ 6857910 h 6857910"/>
              <a:gd name="connsiteX1343" fmla="*/ 5653542 w 12191893"/>
              <a:gd name="connsiteY1343" fmla="*/ 6857910 h 6857910"/>
              <a:gd name="connsiteX1344" fmla="*/ 5653542 w 12191893"/>
              <a:gd name="connsiteY1344" fmla="*/ 6655421 h 6857910"/>
              <a:gd name="connsiteX1345" fmla="*/ 5143672 w 12191893"/>
              <a:gd name="connsiteY1345" fmla="*/ 6655421 h 6857910"/>
              <a:gd name="connsiteX1346" fmla="*/ 5143672 w 12191893"/>
              <a:gd name="connsiteY1346" fmla="*/ 6857910 h 6857910"/>
              <a:gd name="connsiteX1347" fmla="*/ 5131739 w 12191893"/>
              <a:gd name="connsiteY1347" fmla="*/ 6857910 h 6857910"/>
              <a:gd name="connsiteX1348" fmla="*/ 5131739 w 12191893"/>
              <a:gd name="connsiteY1348" fmla="*/ 6655421 h 6857910"/>
              <a:gd name="connsiteX1349" fmla="*/ 4621756 w 12191893"/>
              <a:gd name="connsiteY1349" fmla="*/ 6655421 h 6857910"/>
              <a:gd name="connsiteX1350" fmla="*/ 4621756 w 12191893"/>
              <a:gd name="connsiteY1350" fmla="*/ 6857910 h 6857910"/>
              <a:gd name="connsiteX1351" fmla="*/ 4609716 w 12191893"/>
              <a:gd name="connsiteY1351" fmla="*/ 6857910 h 6857910"/>
              <a:gd name="connsiteX1352" fmla="*/ 4609716 w 12191893"/>
              <a:gd name="connsiteY1352" fmla="*/ 6655421 h 6857910"/>
              <a:gd name="connsiteX1353" fmla="*/ 4099953 w 12191893"/>
              <a:gd name="connsiteY1353" fmla="*/ 6655421 h 6857910"/>
              <a:gd name="connsiteX1354" fmla="*/ 4099953 w 12191893"/>
              <a:gd name="connsiteY1354" fmla="*/ 6857910 h 6857910"/>
              <a:gd name="connsiteX1355" fmla="*/ 4087804 w 12191893"/>
              <a:gd name="connsiteY1355" fmla="*/ 6857910 h 6857910"/>
              <a:gd name="connsiteX1356" fmla="*/ 4087804 w 12191893"/>
              <a:gd name="connsiteY1356" fmla="*/ 6655421 h 6857910"/>
              <a:gd name="connsiteX1357" fmla="*/ 3578038 w 12191893"/>
              <a:gd name="connsiteY1357" fmla="*/ 6655421 h 6857910"/>
              <a:gd name="connsiteX1358" fmla="*/ 3578038 w 12191893"/>
              <a:gd name="connsiteY1358" fmla="*/ 6857910 h 6857910"/>
              <a:gd name="connsiteX1359" fmla="*/ 3565784 w 12191893"/>
              <a:gd name="connsiteY1359" fmla="*/ 6857910 h 6857910"/>
              <a:gd name="connsiteX1360" fmla="*/ 3565784 w 12191893"/>
              <a:gd name="connsiteY1360" fmla="*/ 6655421 h 6857910"/>
              <a:gd name="connsiteX1361" fmla="*/ 3056020 w 12191893"/>
              <a:gd name="connsiteY1361" fmla="*/ 6655421 h 6857910"/>
              <a:gd name="connsiteX1362" fmla="*/ 3056020 w 12191893"/>
              <a:gd name="connsiteY1362" fmla="*/ 6857910 h 6857910"/>
              <a:gd name="connsiteX1363" fmla="*/ 3043979 w 12191893"/>
              <a:gd name="connsiteY1363" fmla="*/ 6857910 h 6857910"/>
              <a:gd name="connsiteX1364" fmla="*/ 3043979 w 12191893"/>
              <a:gd name="connsiteY1364" fmla="*/ 6655421 h 6857910"/>
              <a:gd name="connsiteX1365" fmla="*/ 2534215 w 12191893"/>
              <a:gd name="connsiteY1365" fmla="*/ 6655421 h 6857910"/>
              <a:gd name="connsiteX1366" fmla="*/ 2534215 w 12191893"/>
              <a:gd name="connsiteY1366" fmla="*/ 6857910 h 6857910"/>
              <a:gd name="connsiteX1367" fmla="*/ 2522068 w 12191893"/>
              <a:gd name="connsiteY1367" fmla="*/ 6857910 h 6857910"/>
              <a:gd name="connsiteX1368" fmla="*/ 2522068 w 12191893"/>
              <a:gd name="connsiteY1368" fmla="*/ 6655421 h 6857910"/>
              <a:gd name="connsiteX1369" fmla="*/ 2012299 w 12191893"/>
              <a:gd name="connsiteY1369" fmla="*/ 6655421 h 6857910"/>
              <a:gd name="connsiteX1370" fmla="*/ 2012299 w 12191893"/>
              <a:gd name="connsiteY1370" fmla="*/ 6857910 h 6857910"/>
              <a:gd name="connsiteX1371" fmla="*/ 2000045 w 12191893"/>
              <a:gd name="connsiteY1371" fmla="*/ 6857910 h 6857910"/>
              <a:gd name="connsiteX1372" fmla="*/ 2000045 w 12191893"/>
              <a:gd name="connsiteY1372" fmla="*/ 6655421 h 6857910"/>
              <a:gd name="connsiteX1373" fmla="*/ 1490281 w 12191893"/>
              <a:gd name="connsiteY1373" fmla="*/ 6655421 h 6857910"/>
              <a:gd name="connsiteX1374" fmla="*/ 1490281 w 12191893"/>
              <a:gd name="connsiteY1374" fmla="*/ 6857910 h 6857910"/>
              <a:gd name="connsiteX1375" fmla="*/ 1478348 w 12191893"/>
              <a:gd name="connsiteY1375" fmla="*/ 6857910 h 6857910"/>
              <a:gd name="connsiteX1376" fmla="*/ 1478348 w 12191893"/>
              <a:gd name="connsiteY1376" fmla="*/ 6655421 h 6857910"/>
              <a:gd name="connsiteX1377" fmla="*/ 968367 w 12191893"/>
              <a:gd name="connsiteY1377" fmla="*/ 6655421 h 6857910"/>
              <a:gd name="connsiteX1378" fmla="*/ 968367 w 12191893"/>
              <a:gd name="connsiteY1378" fmla="*/ 6857910 h 6857910"/>
              <a:gd name="connsiteX1379" fmla="*/ 956327 w 12191893"/>
              <a:gd name="connsiteY1379" fmla="*/ 6857910 h 6857910"/>
              <a:gd name="connsiteX1380" fmla="*/ 956327 w 12191893"/>
              <a:gd name="connsiteY1380" fmla="*/ 6655421 h 6857910"/>
              <a:gd name="connsiteX1381" fmla="*/ 446560 w 12191893"/>
              <a:gd name="connsiteY1381" fmla="*/ 6655421 h 6857910"/>
              <a:gd name="connsiteX1382" fmla="*/ 446560 w 12191893"/>
              <a:gd name="connsiteY1382" fmla="*/ 6857910 h 6857910"/>
              <a:gd name="connsiteX1383" fmla="*/ 434412 w 12191893"/>
              <a:gd name="connsiteY1383" fmla="*/ 6857910 h 6857910"/>
              <a:gd name="connsiteX1384" fmla="*/ 434412 w 12191893"/>
              <a:gd name="connsiteY1384" fmla="*/ 6655421 h 6857910"/>
              <a:gd name="connsiteX1385" fmla="*/ 11 w 12191893"/>
              <a:gd name="connsiteY1385" fmla="*/ 6655421 h 6857910"/>
              <a:gd name="connsiteX1386" fmla="*/ 11 w 12191893"/>
              <a:gd name="connsiteY1386" fmla="*/ 6643285 h 6857910"/>
              <a:gd name="connsiteX1387" fmla="*/ 434412 w 12191893"/>
              <a:gd name="connsiteY1387" fmla="*/ 6643285 h 6857910"/>
              <a:gd name="connsiteX1388" fmla="*/ 434412 w 12191893"/>
              <a:gd name="connsiteY1388" fmla="*/ 6153398 h 6857910"/>
              <a:gd name="connsiteX1389" fmla="*/ 0 w 12191893"/>
              <a:gd name="connsiteY1389" fmla="*/ 6153398 h 6857910"/>
              <a:gd name="connsiteX1390" fmla="*/ 0 w 12191893"/>
              <a:gd name="connsiteY1390" fmla="*/ 6141155 h 6857910"/>
              <a:gd name="connsiteX1391" fmla="*/ 434412 w 12191893"/>
              <a:gd name="connsiteY1391" fmla="*/ 6141155 h 6857910"/>
              <a:gd name="connsiteX1392" fmla="*/ 434412 w 12191893"/>
              <a:gd name="connsiteY1392" fmla="*/ 5651271 h 6857910"/>
              <a:gd name="connsiteX1393" fmla="*/ 0 w 12191893"/>
              <a:gd name="connsiteY1393" fmla="*/ 5651271 h 6857910"/>
              <a:gd name="connsiteX1394" fmla="*/ 0 w 12191893"/>
              <a:gd name="connsiteY1394" fmla="*/ 5639243 h 6857910"/>
              <a:gd name="connsiteX1395" fmla="*/ 434412 w 12191893"/>
              <a:gd name="connsiteY1395" fmla="*/ 5639243 h 6857910"/>
              <a:gd name="connsiteX1396" fmla="*/ 434412 w 12191893"/>
              <a:gd name="connsiteY1396" fmla="*/ 5149359 h 6857910"/>
              <a:gd name="connsiteX1397" fmla="*/ 1 w 12191893"/>
              <a:gd name="connsiteY1397" fmla="*/ 5149359 h 6857910"/>
              <a:gd name="connsiteX1398" fmla="*/ 1 w 12191893"/>
              <a:gd name="connsiteY1398" fmla="*/ 5137115 h 6857910"/>
              <a:gd name="connsiteX1399" fmla="*/ 434412 w 12191893"/>
              <a:gd name="connsiteY1399" fmla="*/ 5137115 h 6857910"/>
              <a:gd name="connsiteX1400" fmla="*/ 434412 w 12191893"/>
              <a:gd name="connsiteY1400" fmla="*/ 4647448 h 6857910"/>
              <a:gd name="connsiteX1401" fmla="*/ 5 w 12191893"/>
              <a:gd name="connsiteY1401" fmla="*/ 4647448 h 6857910"/>
              <a:gd name="connsiteX1402" fmla="*/ 5 w 12191893"/>
              <a:gd name="connsiteY1402" fmla="*/ 4647232 h 6857910"/>
              <a:gd name="connsiteX1403" fmla="*/ 1 w 12191893"/>
              <a:gd name="connsiteY1403" fmla="*/ 4647232 h 6857910"/>
              <a:gd name="connsiteX1404" fmla="*/ 1 w 12191893"/>
              <a:gd name="connsiteY1404" fmla="*/ 4635204 h 6857910"/>
              <a:gd name="connsiteX1405" fmla="*/ 5 w 12191893"/>
              <a:gd name="connsiteY1405" fmla="*/ 4635204 h 6857910"/>
              <a:gd name="connsiteX1406" fmla="*/ 434412 w 12191893"/>
              <a:gd name="connsiteY1406" fmla="*/ 4635204 h 6857910"/>
              <a:gd name="connsiteX1407" fmla="*/ 434412 w 12191893"/>
              <a:gd name="connsiteY1407" fmla="*/ 4145319 h 6857910"/>
              <a:gd name="connsiteX1408" fmla="*/ 5 w 12191893"/>
              <a:gd name="connsiteY1408" fmla="*/ 4145319 h 6857910"/>
              <a:gd name="connsiteX1409" fmla="*/ 1 w 12191893"/>
              <a:gd name="connsiteY1409" fmla="*/ 4145319 h 6857910"/>
              <a:gd name="connsiteX1410" fmla="*/ 1 w 12191893"/>
              <a:gd name="connsiteY1410" fmla="*/ 4133075 h 6857910"/>
              <a:gd name="connsiteX1411" fmla="*/ 434412 w 12191893"/>
              <a:gd name="connsiteY1411" fmla="*/ 4133075 h 6857910"/>
              <a:gd name="connsiteX1412" fmla="*/ 434412 w 12191893"/>
              <a:gd name="connsiteY1412" fmla="*/ 4016049 h 6857910"/>
              <a:gd name="connsiteX1413" fmla="*/ 434418 w 12191893"/>
              <a:gd name="connsiteY1413" fmla="*/ 4016049 h 6857910"/>
              <a:gd name="connsiteX1414" fmla="*/ 434418 w 12191893"/>
              <a:gd name="connsiteY1414" fmla="*/ 3643407 h 6857910"/>
              <a:gd name="connsiteX1415" fmla="*/ 6 w 12191893"/>
              <a:gd name="connsiteY1415" fmla="*/ 3643407 h 6857910"/>
              <a:gd name="connsiteX1416" fmla="*/ 6 w 12191893"/>
              <a:gd name="connsiteY1416" fmla="*/ 3631055 h 6857910"/>
              <a:gd name="connsiteX1417" fmla="*/ 434418 w 12191893"/>
              <a:gd name="connsiteY1417" fmla="*/ 3631055 h 6857910"/>
              <a:gd name="connsiteX1418" fmla="*/ 434418 w 12191893"/>
              <a:gd name="connsiteY1418" fmla="*/ 3141283 h 6857910"/>
              <a:gd name="connsiteX1419" fmla="*/ 6 w 12191893"/>
              <a:gd name="connsiteY1419" fmla="*/ 3141283 h 6857910"/>
              <a:gd name="connsiteX1420" fmla="*/ 6 w 12191893"/>
              <a:gd name="connsiteY1420" fmla="*/ 3129148 h 6857910"/>
              <a:gd name="connsiteX1421" fmla="*/ 434418 w 12191893"/>
              <a:gd name="connsiteY1421" fmla="*/ 3129148 h 6857910"/>
              <a:gd name="connsiteX1422" fmla="*/ 434418 w 12191893"/>
              <a:gd name="connsiteY1422" fmla="*/ 2639263 h 6857910"/>
              <a:gd name="connsiteX1423" fmla="*/ 6 w 12191893"/>
              <a:gd name="connsiteY1423" fmla="*/ 2639263 h 6857910"/>
              <a:gd name="connsiteX1424" fmla="*/ 6 w 12191893"/>
              <a:gd name="connsiteY1424" fmla="*/ 2627235 h 6857910"/>
              <a:gd name="connsiteX1425" fmla="*/ 434418 w 12191893"/>
              <a:gd name="connsiteY1425" fmla="*/ 2627235 h 6857910"/>
              <a:gd name="connsiteX1426" fmla="*/ 434418 w 12191893"/>
              <a:gd name="connsiteY1426" fmla="*/ 2137350 h 6857910"/>
              <a:gd name="connsiteX1427" fmla="*/ 6 w 12191893"/>
              <a:gd name="connsiteY1427" fmla="*/ 2137350 h 6857910"/>
              <a:gd name="connsiteX1428" fmla="*/ 6 w 12191893"/>
              <a:gd name="connsiteY1428" fmla="*/ 2125106 h 6857910"/>
              <a:gd name="connsiteX1429" fmla="*/ 434418 w 12191893"/>
              <a:gd name="connsiteY1429" fmla="*/ 2125106 h 6857910"/>
              <a:gd name="connsiteX1430" fmla="*/ 434418 w 12191893"/>
              <a:gd name="connsiteY1430" fmla="*/ 1635223 h 6857910"/>
              <a:gd name="connsiteX1431" fmla="*/ 6 w 12191893"/>
              <a:gd name="connsiteY1431" fmla="*/ 1635223 h 6857910"/>
              <a:gd name="connsiteX1432" fmla="*/ 6 w 12191893"/>
              <a:gd name="connsiteY1432" fmla="*/ 1623087 h 6857910"/>
              <a:gd name="connsiteX1433" fmla="*/ 434418 w 12191893"/>
              <a:gd name="connsiteY1433" fmla="*/ 1623087 h 6857910"/>
              <a:gd name="connsiteX1434" fmla="*/ 434418 w 12191893"/>
              <a:gd name="connsiteY1434" fmla="*/ 1133311 h 6857910"/>
              <a:gd name="connsiteX1435" fmla="*/ 7 w 12191893"/>
              <a:gd name="connsiteY1435" fmla="*/ 1133311 h 6857910"/>
              <a:gd name="connsiteX1436" fmla="*/ 7 w 12191893"/>
              <a:gd name="connsiteY1436" fmla="*/ 1120959 h 6857910"/>
              <a:gd name="connsiteX1437" fmla="*/ 434418 w 12191893"/>
              <a:gd name="connsiteY1437" fmla="*/ 1120959 h 6857910"/>
              <a:gd name="connsiteX1438" fmla="*/ 434418 w 12191893"/>
              <a:gd name="connsiteY1438" fmla="*/ 631181 h 6857910"/>
              <a:gd name="connsiteX1439" fmla="*/ 7 w 12191893"/>
              <a:gd name="connsiteY1439" fmla="*/ 631181 h 6857910"/>
              <a:gd name="connsiteX1440" fmla="*/ 7 w 12191893"/>
              <a:gd name="connsiteY1440" fmla="*/ 619045 h 6857910"/>
              <a:gd name="connsiteX1441" fmla="*/ 434418 w 12191893"/>
              <a:gd name="connsiteY1441" fmla="*/ 619045 h 6857910"/>
              <a:gd name="connsiteX1442" fmla="*/ 434418 w 12191893"/>
              <a:gd name="connsiteY1442" fmla="*/ 129270 h 6857910"/>
              <a:gd name="connsiteX1443" fmla="*/ 7 w 12191893"/>
              <a:gd name="connsiteY1443" fmla="*/ 129270 h 6857910"/>
              <a:gd name="connsiteX1444" fmla="*/ 7 w 12191893"/>
              <a:gd name="connsiteY1444" fmla="*/ 116918 h 6857910"/>
              <a:gd name="connsiteX1445" fmla="*/ 434418 w 12191893"/>
              <a:gd name="connsiteY1445" fmla="*/ 116918 h 6857910"/>
              <a:gd name="connsiteX1446" fmla="*/ 434418 w 12191893"/>
              <a:gd name="connsiteY1446" fmla="*/ 2 h 6857910"/>
              <a:gd name="connsiteX1447" fmla="*/ 446566 w 12191893"/>
              <a:gd name="connsiteY1447" fmla="*/ 2 h 6857910"/>
              <a:gd name="connsiteX1448" fmla="*/ 446566 w 12191893"/>
              <a:gd name="connsiteY1448" fmla="*/ 116918 h 6857910"/>
              <a:gd name="connsiteX1449" fmla="*/ 956332 w 12191893"/>
              <a:gd name="connsiteY1449" fmla="*/ 116918 h 6857910"/>
              <a:gd name="connsiteX1450" fmla="*/ 956332 w 12191893"/>
              <a:gd name="connsiteY1450" fmla="*/ 2 h 6857910"/>
              <a:gd name="connsiteX1451" fmla="*/ 968372 w 12191893"/>
              <a:gd name="connsiteY1451" fmla="*/ 2 h 6857910"/>
              <a:gd name="connsiteX1452" fmla="*/ 968372 w 12191893"/>
              <a:gd name="connsiteY1452" fmla="*/ 116918 h 6857910"/>
              <a:gd name="connsiteX1453" fmla="*/ 1478353 w 12191893"/>
              <a:gd name="connsiteY1453" fmla="*/ 116918 h 6857910"/>
              <a:gd name="connsiteX1454" fmla="*/ 1478353 w 12191893"/>
              <a:gd name="connsiteY1454" fmla="*/ 2 h 6857910"/>
              <a:gd name="connsiteX1455" fmla="*/ 1490286 w 12191893"/>
              <a:gd name="connsiteY1455" fmla="*/ 2 h 6857910"/>
              <a:gd name="connsiteX1456" fmla="*/ 1490286 w 12191893"/>
              <a:gd name="connsiteY1456" fmla="*/ 116918 h 6857910"/>
              <a:gd name="connsiteX1457" fmla="*/ 2000050 w 12191893"/>
              <a:gd name="connsiteY1457" fmla="*/ 116918 h 6857910"/>
              <a:gd name="connsiteX1458" fmla="*/ 2000050 w 12191893"/>
              <a:gd name="connsiteY1458" fmla="*/ 2 h 6857910"/>
              <a:gd name="connsiteX1459" fmla="*/ 2012304 w 12191893"/>
              <a:gd name="connsiteY1459" fmla="*/ 2 h 6857910"/>
              <a:gd name="connsiteX1460" fmla="*/ 2012304 w 12191893"/>
              <a:gd name="connsiteY1460" fmla="*/ 116918 h 6857910"/>
              <a:gd name="connsiteX1461" fmla="*/ 2522073 w 12191893"/>
              <a:gd name="connsiteY1461" fmla="*/ 116918 h 6857910"/>
              <a:gd name="connsiteX1462" fmla="*/ 2522073 w 12191893"/>
              <a:gd name="connsiteY1462" fmla="*/ 2 h 6857910"/>
              <a:gd name="connsiteX1463" fmla="*/ 2534220 w 12191893"/>
              <a:gd name="connsiteY1463" fmla="*/ 2 h 6857910"/>
              <a:gd name="connsiteX1464" fmla="*/ 2534220 w 12191893"/>
              <a:gd name="connsiteY1464" fmla="*/ 116918 h 6857910"/>
              <a:gd name="connsiteX1465" fmla="*/ 3043983 w 12191893"/>
              <a:gd name="connsiteY1465" fmla="*/ 116918 h 6857910"/>
              <a:gd name="connsiteX1466" fmla="*/ 3043983 w 12191893"/>
              <a:gd name="connsiteY1466" fmla="*/ 2 h 6857910"/>
              <a:gd name="connsiteX1467" fmla="*/ 3056026 w 12191893"/>
              <a:gd name="connsiteY1467" fmla="*/ 2 h 6857910"/>
              <a:gd name="connsiteX1468" fmla="*/ 3056026 w 12191893"/>
              <a:gd name="connsiteY1468" fmla="*/ 116918 h 6857910"/>
              <a:gd name="connsiteX1469" fmla="*/ 3565790 w 12191893"/>
              <a:gd name="connsiteY1469" fmla="*/ 116918 h 6857910"/>
              <a:gd name="connsiteX1470" fmla="*/ 3565790 w 12191893"/>
              <a:gd name="connsiteY1470" fmla="*/ 2 h 6857910"/>
              <a:gd name="connsiteX1471" fmla="*/ 3578044 w 12191893"/>
              <a:gd name="connsiteY1471" fmla="*/ 2 h 6857910"/>
              <a:gd name="connsiteX1472" fmla="*/ 3578044 w 12191893"/>
              <a:gd name="connsiteY1472" fmla="*/ 116918 h 6857910"/>
              <a:gd name="connsiteX1473" fmla="*/ 4087808 w 12191893"/>
              <a:gd name="connsiteY1473" fmla="*/ 116918 h 6857910"/>
              <a:gd name="connsiteX1474" fmla="*/ 4087808 w 12191893"/>
              <a:gd name="connsiteY1474" fmla="*/ 2 h 6857910"/>
              <a:gd name="connsiteX1475" fmla="*/ 4099957 w 12191893"/>
              <a:gd name="connsiteY1475" fmla="*/ 2 h 6857910"/>
              <a:gd name="connsiteX1476" fmla="*/ 4099957 w 12191893"/>
              <a:gd name="connsiteY1476" fmla="*/ 116918 h 6857910"/>
              <a:gd name="connsiteX1477" fmla="*/ 4609718 w 12191893"/>
              <a:gd name="connsiteY1477" fmla="*/ 116918 h 6857910"/>
              <a:gd name="connsiteX1478" fmla="*/ 4609718 w 12191893"/>
              <a:gd name="connsiteY1478" fmla="*/ 2 h 6857910"/>
              <a:gd name="connsiteX1479" fmla="*/ 4621759 w 12191893"/>
              <a:gd name="connsiteY1479" fmla="*/ 2 h 6857910"/>
              <a:gd name="connsiteX1480" fmla="*/ 4621759 w 12191893"/>
              <a:gd name="connsiteY1480" fmla="*/ 116918 h 6857910"/>
              <a:gd name="connsiteX1481" fmla="*/ 5131741 w 12191893"/>
              <a:gd name="connsiteY1481" fmla="*/ 116918 h 6857910"/>
              <a:gd name="connsiteX1482" fmla="*/ 5131741 w 12191893"/>
              <a:gd name="connsiteY1482" fmla="*/ 2 h 6857910"/>
              <a:gd name="connsiteX1483" fmla="*/ 5143674 w 12191893"/>
              <a:gd name="connsiteY1483" fmla="*/ 2 h 6857910"/>
              <a:gd name="connsiteX1484" fmla="*/ 5143674 w 12191893"/>
              <a:gd name="connsiteY1484" fmla="*/ 116918 h 6857910"/>
              <a:gd name="connsiteX1485" fmla="*/ 5653545 w 12191893"/>
              <a:gd name="connsiteY1485" fmla="*/ 116918 h 6857910"/>
              <a:gd name="connsiteX1486" fmla="*/ 5653545 w 12191893"/>
              <a:gd name="connsiteY1486" fmla="*/ 1 h 6857910"/>
              <a:gd name="connsiteX1487" fmla="*/ 5665692 w 12191893"/>
              <a:gd name="connsiteY1487" fmla="*/ 1 h 6857910"/>
              <a:gd name="connsiteX1488" fmla="*/ 5665692 w 12191893"/>
              <a:gd name="connsiteY1488" fmla="*/ 116918 h 6857910"/>
              <a:gd name="connsiteX1489" fmla="*/ 6175454 w 12191893"/>
              <a:gd name="connsiteY1489" fmla="*/ 116918 h 6857910"/>
              <a:gd name="connsiteX1490" fmla="*/ 6175454 w 12191893"/>
              <a:gd name="connsiteY1490" fmla="*/ 1 h 6857910"/>
              <a:gd name="connsiteX1491" fmla="*/ 6187494 w 12191893"/>
              <a:gd name="connsiteY1491" fmla="*/ 1 h 6857910"/>
              <a:gd name="connsiteX1492" fmla="*/ 6187494 w 12191893"/>
              <a:gd name="connsiteY1492" fmla="*/ 116918 h 6857910"/>
              <a:gd name="connsiteX1493" fmla="*/ 6697476 w 12191893"/>
              <a:gd name="connsiteY1493" fmla="*/ 116918 h 6857910"/>
              <a:gd name="connsiteX1494" fmla="*/ 6697476 w 12191893"/>
              <a:gd name="connsiteY1494" fmla="*/ 1 h 6857910"/>
              <a:gd name="connsiteX1495" fmla="*/ 6709409 w 12191893"/>
              <a:gd name="connsiteY1495" fmla="*/ 1 h 6857910"/>
              <a:gd name="connsiteX1496" fmla="*/ 6709409 w 12191893"/>
              <a:gd name="connsiteY1496" fmla="*/ 116918 h 6857910"/>
              <a:gd name="connsiteX1497" fmla="*/ 7219175 w 12191893"/>
              <a:gd name="connsiteY1497" fmla="*/ 116918 h 6857910"/>
              <a:gd name="connsiteX1498" fmla="*/ 7219175 w 12191893"/>
              <a:gd name="connsiteY1498" fmla="*/ 1 h 6857910"/>
              <a:gd name="connsiteX1499" fmla="*/ 7231429 w 12191893"/>
              <a:gd name="connsiteY1499" fmla="*/ 1 h 6857910"/>
              <a:gd name="connsiteX1500" fmla="*/ 7231429 w 12191893"/>
              <a:gd name="connsiteY1500" fmla="*/ 116918 h 6857910"/>
              <a:gd name="connsiteX1501" fmla="*/ 7741195 w 12191893"/>
              <a:gd name="connsiteY1501" fmla="*/ 116918 h 6857910"/>
              <a:gd name="connsiteX1502" fmla="*/ 7741195 w 12191893"/>
              <a:gd name="connsiteY1502" fmla="*/ 1 h 6857910"/>
              <a:gd name="connsiteX1503" fmla="*/ 7753343 w 12191893"/>
              <a:gd name="connsiteY1503" fmla="*/ 1 h 6857910"/>
              <a:gd name="connsiteX1504" fmla="*/ 7753343 w 12191893"/>
              <a:gd name="connsiteY1504" fmla="*/ 116918 h 6857910"/>
              <a:gd name="connsiteX1505" fmla="*/ 8263108 w 12191893"/>
              <a:gd name="connsiteY1505" fmla="*/ 116918 h 6857910"/>
              <a:gd name="connsiteX1506" fmla="*/ 8263108 w 12191893"/>
              <a:gd name="connsiteY1506" fmla="*/ 1 h 6857910"/>
              <a:gd name="connsiteX1507" fmla="*/ 8275149 w 12191893"/>
              <a:gd name="connsiteY1507" fmla="*/ 1 h 6857910"/>
              <a:gd name="connsiteX1508" fmla="*/ 8275149 w 12191893"/>
              <a:gd name="connsiteY1508" fmla="*/ 116918 h 6857910"/>
              <a:gd name="connsiteX1509" fmla="*/ 8785128 w 12191893"/>
              <a:gd name="connsiteY1509" fmla="*/ 116918 h 6857910"/>
              <a:gd name="connsiteX1510" fmla="*/ 8785128 w 12191893"/>
              <a:gd name="connsiteY1510" fmla="*/ 1 h 6857910"/>
              <a:gd name="connsiteX1511" fmla="*/ 8797168 w 12191893"/>
              <a:gd name="connsiteY1511" fmla="*/ 1 h 6857910"/>
              <a:gd name="connsiteX1512" fmla="*/ 8797168 w 12191893"/>
              <a:gd name="connsiteY1512" fmla="*/ 116918 h 6857910"/>
              <a:gd name="connsiteX1513" fmla="*/ 9306935 w 12191893"/>
              <a:gd name="connsiteY1513" fmla="*/ 116918 h 6857910"/>
              <a:gd name="connsiteX1514" fmla="*/ 9306935 w 12191893"/>
              <a:gd name="connsiteY1514" fmla="*/ 1 h 6857910"/>
              <a:gd name="connsiteX1515" fmla="*/ 9319082 w 12191893"/>
              <a:gd name="connsiteY1515" fmla="*/ 1 h 6857910"/>
              <a:gd name="connsiteX1516" fmla="*/ 9319082 w 12191893"/>
              <a:gd name="connsiteY1516" fmla="*/ 116918 h 6857910"/>
              <a:gd name="connsiteX1517" fmla="*/ 9828847 w 12191893"/>
              <a:gd name="connsiteY1517" fmla="*/ 116918 h 6857910"/>
              <a:gd name="connsiteX1518" fmla="*/ 9828847 w 12191893"/>
              <a:gd name="connsiteY1518" fmla="*/ 1 h 6857910"/>
              <a:gd name="connsiteX1519" fmla="*/ 9840887 w 12191893"/>
              <a:gd name="connsiteY1519" fmla="*/ 1 h 6857910"/>
              <a:gd name="connsiteX1520" fmla="*/ 9840887 w 12191893"/>
              <a:gd name="connsiteY1520" fmla="*/ 116918 h 6857910"/>
              <a:gd name="connsiteX1521" fmla="*/ 10350869 w 12191893"/>
              <a:gd name="connsiteY1521" fmla="*/ 116918 h 6857910"/>
              <a:gd name="connsiteX1522" fmla="*/ 10350869 w 12191893"/>
              <a:gd name="connsiteY1522" fmla="*/ 1 h 6857910"/>
              <a:gd name="connsiteX1523" fmla="*/ 10362801 w 12191893"/>
              <a:gd name="connsiteY1523" fmla="*/ 1 h 6857910"/>
              <a:gd name="connsiteX1524" fmla="*/ 10362801 w 12191893"/>
              <a:gd name="connsiteY1524" fmla="*/ 116918 h 6857910"/>
              <a:gd name="connsiteX1525" fmla="*/ 10872675 w 12191893"/>
              <a:gd name="connsiteY1525" fmla="*/ 116918 h 6857910"/>
              <a:gd name="connsiteX1526" fmla="*/ 10872675 w 12191893"/>
              <a:gd name="connsiteY1526" fmla="*/ 1 h 6857910"/>
              <a:gd name="connsiteX1527" fmla="*/ 10884822 w 12191893"/>
              <a:gd name="connsiteY1527" fmla="*/ 1 h 6857910"/>
              <a:gd name="connsiteX1528" fmla="*/ 10884822 w 12191893"/>
              <a:gd name="connsiteY1528" fmla="*/ 116918 h 6857910"/>
              <a:gd name="connsiteX1529" fmla="*/ 11394588 w 12191893"/>
              <a:gd name="connsiteY1529" fmla="*/ 116918 h 6857910"/>
              <a:gd name="connsiteX1530" fmla="*/ 11394588 w 12191893"/>
              <a:gd name="connsiteY1530" fmla="*/ 0 h 6857910"/>
              <a:gd name="connsiteX1531" fmla="*/ 11406842 w 12191893"/>
              <a:gd name="connsiteY1531" fmla="*/ 0 h 6857910"/>
              <a:gd name="connsiteX1532" fmla="*/ 11406842 w 12191893"/>
              <a:gd name="connsiteY1532" fmla="*/ 116918 h 6857910"/>
              <a:gd name="connsiteX1533" fmla="*/ 11916609 w 12191893"/>
              <a:gd name="connsiteY1533" fmla="*/ 116918 h 685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</a:cxnLst>
            <a:rect l="l" t="t" r="r" b="b"/>
            <a:pathLst>
              <a:path w="12191893" h="6857910">
                <a:moveTo>
                  <a:pt x="11406842" y="6153398"/>
                </a:moveTo>
                <a:lnTo>
                  <a:pt x="11406842" y="6643285"/>
                </a:lnTo>
                <a:lnTo>
                  <a:pt x="11916609" y="6643285"/>
                </a:lnTo>
                <a:lnTo>
                  <a:pt x="11916609" y="6153398"/>
                </a:lnTo>
                <a:close/>
                <a:moveTo>
                  <a:pt x="10884822" y="6153398"/>
                </a:moveTo>
                <a:lnTo>
                  <a:pt x="10884822" y="6643285"/>
                </a:lnTo>
                <a:lnTo>
                  <a:pt x="11394588" y="6643285"/>
                </a:lnTo>
                <a:lnTo>
                  <a:pt x="11394588" y="6153398"/>
                </a:lnTo>
                <a:close/>
                <a:moveTo>
                  <a:pt x="10362801" y="6153398"/>
                </a:moveTo>
                <a:lnTo>
                  <a:pt x="10362801" y="6643285"/>
                </a:lnTo>
                <a:lnTo>
                  <a:pt x="10872675" y="6643285"/>
                </a:lnTo>
                <a:lnTo>
                  <a:pt x="10872675" y="6153398"/>
                </a:lnTo>
                <a:close/>
                <a:moveTo>
                  <a:pt x="9840887" y="6153398"/>
                </a:moveTo>
                <a:lnTo>
                  <a:pt x="9840887" y="6643285"/>
                </a:lnTo>
                <a:lnTo>
                  <a:pt x="10350869" y="6643285"/>
                </a:lnTo>
                <a:lnTo>
                  <a:pt x="10350869" y="6153398"/>
                </a:lnTo>
                <a:close/>
                <a:moveTo>
                  <a:pt x="9319082" y="6153398"/>
                </a:moveTo>
                <a:lnTo>
                  <a:pt x="9319082" y="6643285"/>
                </a:lnTo>
                <a:lnTo>
                  <a:pt x="9828847" y="6643285"/>
                </a:lnTo>
                <a:lnTo>
                  <a:pt x="9828847" y="6153398"/>
                </a:lnTo>
                <a:close/>
                <a:moveTo>
                  <a:pt x="8797168" y="6153398"/>
                </a:moveTo>
                <a:lnTo>
                  <a:pt x="8797168" y="6643285"/>
                </a:lnTo>
                <a:lnTo>
                  <a:pt x="9306935" y="6643285"/>
                </a:lnTo>
                <a:lnTo>
                  <a:pt x="9306935" y="6153398"/>
                </a:lnTo>
                <a:close/>
                <a:moveTo>
                  <a:pt x="8275149" y="6153398"/>
                </a:moveTo>
                <a:lnTo>
                  <a:pt x="8275149" y="6643285"/>
                </a:lnTo>
                <a:lnTo>
                  <a:pt x="8785128" y="6643285"/>
                </a:lnTo>
                <a:lnTo>
                  <a:pt x="8785128" y="6153398"/>
                </a:lnTo>
                <a:close/>
                <a:moveTo>
                  <a:pt x="7753343" y="6153398"/>
                </a:moveTo>
                <a:lnTo>
                  <a:pt x="7753343" y="6643285"/>
                </a:lnTo>
                <a:lnTo>
                  <a:pt x="8263108" y="6643285"/>
                </a:lnTo>
                <a:lnTo>
                  <a:pt x="8263108" y="6153398"/>
                </a:lnTo>
                <a:close/>
                <a:moveTo>
                  <a:pt x="7231429" y="6153398"/>
                </a:moveTo>
                <a:lnTo>
                  <a:pt x="7231429" y="6643285"/>
                </a:lnTo>
                <a:lnTo>
                  <a:pt x="7741195" y="6643285"/>
                </a:lnTo>
                <a:lnTo>
                  <a:pt x="7741195" y="6153398"/>
                </a:lnTo>
                <a:close/>
                <a:moveTo>
                  <a:pt x="6709409" y="6153398"/>
                </a:moveTo>
                <a:lnTo>
                  <a:pt x="6709409" y="6643285"/>
                </a:lnTo>
                <a:lnTo>
                  <a:pt x="7219175" y="6643285"/>
                </a:lnTo>
                <a:lnTo>
                  <a:pt x="7219175" y="6153398"/>
                </a:lnTo>
                <a:close/>
                <a:moveTo>
                  <a:pt x="6187494" y="6153398"/>
                </a:moveTo>
                <a:lnTo>
                  <a:pt x="6187494" y="6643285"/>
                </a:lnTo>
                <a:lnTo>
                  <a:pt x="6697476" y="6643285"/>
                </a:lnTo>
                <a:lnTo>
                  <a:pt x="6697476" y="6153398"/>
                </a:lnTo>
                <a:close/>
                <a:moveTo>
                  <a:pt x="5665689" y="6153398"/>
                </a:moveTo>
                <a:lnTo>
                  <a:pt x="5665689" y="6643285"/>
                </a:lnTo>
                <a:lnTo>
                  <a:pt x="6175454" y="6643285"/>
                </a:lnTo>
                <a:lnTo>
                  <a:pt x="6175454" y="6153398"/>
                </a:lnTo>
                <a:close/>
                <a:moveTo>
                  <a:pt x="5143672" y="6153398"/>
                </a:moveTo>
                <a:lnTo>
                  <a:pt x="5143672" y="6643285"/>
                </a:lnTo>
                <a:lnTo>
                  <a:pt x="5653542" y="6643285"/>
                </a:lnTo>
                <a:lnTo>
                  <a:pt x="5653542" y="6153398"/>
                </a:lnTo>
                <a:close/>
                <a:moveTo>
                  <a:pt x="4621756" y="6153398"/>
                </a:moveTo>
                <a:lnTo>
                  <a:pt x="4621756" y="6643285"/>
                </a:lnTo>
                <a:lnTo>
                  <a:pt x="5131739" y="6643285"/>
                </a:lnTo>
                <a:lnTo>
                  <a:pt x="5131739" y="6153398"/>
                </a:lnTo>
                <a:close/>
                <a:moveTo>
                  <a:pt x="4099953" y="6153398"/>
                </a:moveTo>
                <a:lnTo>
                  <a:pt x="4099953" y="6643285"/>
                </a:lnTo>
                <a:lnTo>
                  <a:pt x="4609716" y="6643285"/>
                </a:lnTo>
                <a:lnTo>
                  <a:pt x="4609716" y="6153398"/>
                </a:lnTo>
                <a:close/>
                <a:moveTo>
                  <a:pt x="3578038" y="6153398"/>
                </a:moveTo>
                <a:lnTo>
                  <a:pt x="3578038" y="6643285"/>
                </a:lnTo>
                <a:lnTo>
                  <a:pt x="4087804" y="6643285"/>
                </a:lnTo>
                <a:lnTo>
                  <a:pt x="4087804" y="6153398"/>
                </a:lnTo>
                <a:close/>
                <a:moveTo>
                  <a:pt x="3056020" y="6153398"/>
                </a:moveTo>
                <a:lnTo>
                  <a:pt x="3056020" y="6643285"/>
                </a:lnTo>
                <a:lnTo>
                  <a:pt x="3565784" y="6643285"/>
                </a:lnTo>
                <a:lnTo>
                  <a:pt x="3565784" y="6153398"/>
                </a:lnTo>
                <a:close/>
                <a:moveTo>
                  <a:pt x="2534215" y="6153398"/>
                </a:moveTo>
                <a:lnTo>
                  <a:pt x="2534215" y="6643285"/>
                </a:lnTo>
                <a:lnTo>
                  <a:pt x="3043979" y="6643285"/>
                </a:lnTo>
                <a:lnTo>
                  <a:pt x="3043979" y="6153398"/>
                </a:lnTo>
                <a:close/>
                <a:moveTo>
                  <a:pt x="2012299" y="6153398"/>
                </a:moveTo>
                <a:lnTo>
                  <a:pt x="2012299" y="6643285"/>
                </a:lnTo>
                <a:lnTo>
                  <a:pt x="2522068" y="6643285"/>
                </a:lnTo>
                <a:lnTo>
                  <a:pt x="2522068" y="6153398"/>
                </a:lnTo>
                <a:close/>
                <a:moveTo>
                  <a:pt x="1490281" y="6153398"/>
                </a:moveTo>
                <a:lnTo>
                  <a:pt x="1490281" y="6643285"/>
                </a:lnTo>
                <a:lnTo>
                  <a:pt x="2000045" y="6643285"/>
                </a:lnTo>
                <a:lnTo>
                  <a:pt x="2000045" y="6153398"/>
                </a:lnTo>
                <a:close/>
                <a:moveTo>
                  <a:pt x="968367" y="6153398"/>
                </a:moveTo>
                <a:lnTo>
                  <a:pt x="968367" y="6643285"/>
                </a:lnTo>
                <a:lnTo>
                  <a:pt x="1478348" y="6643285"/>
                </a:lnTo>
                <a:lnTo>
                  <a:pt x="1478348" y="6153398"/>
                </a:lnTo>
                <a:close/>
                <a:moveTo>
                  <a:pt x="446560" y="6153398"/>
                </a:moveTo>
                <a:lnTo>
                  <a:pt x="446560" y="6643285"/>
                </a:lnTo>
                <a:lnTo>
                  <a:pt x="956327" y="6643285"/>
                </a:lnTo>
                <a:lnTo>
                  <a:pt x="956327" y="6153398"/>
                </a:lnTo>
                <a:close/>
                <a:moveTo>
                  <a:pt x="11406842" y="5651271"/>
                </a:moveTo>
                <a:lnTo>
                  <a:pt x="11406842" y="6141155"/>
                </a:lnTo>
                <a:lnTo>
                  <a:pt x="11916609" y="6141155"/>
                </a:lnTo>
                <a:lnTo>
                  <a:pt x="11916609" y="5651271"/>
                </a:lnTo>
                <a:close/>
                <a:moveTo>
                  <a:pt x="10884822" y="5651271"/>
                </a:moveTo>
                <a:lnTo>
                  <a:pt x="10884822" y="6141155"/>
                </a:lnTo>
                <a:lnTo>
                  <a:pt x="11394588" y="6141155"/>
                </a:lnTo>
                <a:lnTo>
                  <a:pt x="11394588" y="5651271"/>
                </a:lnTo>
                <a:close/>
                <a:moveTo>
                  <a:pt x="10362801" y="5651271"/>
                </a:moveTo>
                <a:lnTo>
                  <a:pt x="10362801" y="6141155"/>
                </a:lnTo>
                <a:lnTo>
                  <a:pt x="10872675" y="6141155"/>
                </a:lnTo>
                <a:lnTo>
                  <a:pt x="10872675" y="5651271"/>
                </a:lnTo>
                <a:close/>
                <a:moveTo>
                  <a:pt x="9840887" y="5651271"/>
                </a:moveTo>
                <a:lnTo>
                  <a:pt x="9840887" y="6141155"/>
                </a:lnTo>
                <a:lnTo>
                  <a:pt x="10350869" y="6141155"/>
                </a:lnTo>
                <a:lnTo>
                  <a:pt x="10350869" y="5651271"/>
                </a:lnTo>
                <a:close/>
                <a:moveTo>
                  <a:pt x="9319082" y="5651271"/>
                </a:moveTo>
                <a:lnTo>
                  <a:pt x="9319082" y="6141155"/>
                </a:lnTo>
                <a:lnTo>
                  <a:pt x="9828847" y="6141155"/>
                </a:lnTo>
                <a:lnTo>
                  <a:pt x="9828847" y="5651271"/>
                </a:lnTo>
                <a:close/>
                <a:moveTo>
                  <a:pt x="8797168" y="5651271"/>
                </a:moveTo>
                <a:lnTo>
                  <a:pt x="8797168" y="6141155"/>
                </a:lnTo>
                <a:lnTo>
                  <a:pt x="9306935" y="6141155"/>
                </a:lnTo>
                <a:lnTo>
                  <a:pt x="9306935" y="5651271"/>
                </a:lnTo>
                <a:close/>
                <a:moveTo>
                  <a:pt x="8275149" y="5651271"/>
                </a:moveTo>
                <a:lnTo>
                  <a:pt x="8275149" y="6141155"/>
                </a:lnTo>
                <a:lnTo>
                  <a:pt x="8785128" y="6141155"/>
                </a:lnTo>
                <a:lnTo>
                  <a:pt x="8785128" y="5651271"/>
                </a:lnTo>
                <a:close/>
                <a:moveTo>
                  <a:pt x="7753343" y="5651271"/>
                </a:moveTo>
                <a:lnTo>
                  <a:pt x="7753343" y="6141155"/>
                </a:lnTo>
                <a:lnTo>
                  <a:pt x="8263108" y="6141155"/>
                </a:lnTo>
                <a:lnTo>
                  <a:pt x="8263108" y="5651271"/>
                </a:lnTo>
                <a:close/>
                <a:moveTo>
                  <a:pt x="7231429" y="5651271"/>
                </a:moveTo>
                <a:lnTo>
                  <a:pt x="7231429" y="6141155"/>
                </a:lnTo>
                <a:lnTo>
                  <a:pt x="7741195" y="6141155"/>
                </a:lnTo>
                <a:lnTo>
                  <a:pt x="7741195" y="5651271"/>
                </a:lnTo>
                <a:close/>
                <a:moveTo>
                  <a:pt x="6709409" y="5651271"/>
                </a:moveTo>
                <a:lnTo>
                  <a:pt x="6709409" y="6141155"/>
                </a:lnTo>
                <a:lnTo>
                  <a:pt x="7219175" y="6141155"/>
                </a:lnTo>
                <a:lnTo>
                  <a:pt x="7219175" y="5651271"/>
                </a:lnTo>
                <a:close/>
                <a:moveTo>
                  <a:pt x="6187494" y="5651271"/>
                </a:moveTo>
                <a:lnTo>
                  <a:pt x="6187494" y="6141155"/>
                </a:lnTo>
                <a:lnTo>
                  <a:pt x="6697476" y="6141155"/>
                </a:lnTo>
                <a:lnTo>
                  <a:pt x="6697476" y="5651271"/>
                </a:lnTo>
                <a:close/>
                <a:moveTo>
                  <a:pt x="5665689" y="5651271"/>
                </a:moveTo>
                <a:lnTo>
                  <a:pt x="5665689" y="6141155"/>
                </a:lnTo>
                <a:lnTo>
                  <a:pt x="6175454" y="6141155"/>
                </a:lnTo>
                <a:lnTo>
                  <a:pt x="6175454" y="5651271"/>
                </a:lnTo>
                <a:close/>
                <a:moveTo>
                  <a:pt x="5143672" y="5651271"/>
                </a:moveTo>
                <a:lnTo>
                  <a:pt x="5143672" y="6141155"/>
                </a:lnTo>
                <a:lnTo>
                  <a:pt x="5653542" y="6141155"/>
                </a:lnTo>
                <a:lnTo>
                  <a:pt x="5653542" y="5651271"/>
                </a:lnTo>
                <a:close/>
                <a:moveTo>
                  <a:pt x="4621756" y="5651271"/>
                </a:moveTo>
                <a:lnTo>
                  <a:pt x="4621756" y="6141155"/>
                </a:lnTo>
                <a:lnTo>
                  <a:pt x="5131739" y="6141155"/>
                </a:lnTo>
                <a:lnTo>
                  <a:pt x="5131739" y="5651271"/>
                </a:lnTo>
                <a:close/>
                <a:moveTo>
                  <a:pt x="4099953" y="5651271"/>
                </a:moveTo>
                <a:lnTo>
                  <a:pt x="4099953" y="6141155"/>
                </a:lnTo>
                <a:lnTo>
                  <a:pt x="4609716" y="6141155"/>
                </a:lnTo>
                <a:lnTo>
                  <a:pt x="4609716" y="5651271"/>
                </a:lnTo>
                <a:close/>
                <a:moveTo>
                  <a:pt x="3578038" y="5651271"/>
                </a:moveTo>
                <a:lnTo>
                  <a:pt x="3578038" y="6141155"/>
                </a:lnTo>
                <a:lnTo>
                  <a:pt x="4087804" y="6141155"/>
                </a:lnTo>
                <a:lnTo>
                  <a:pt x="4087804" y="5651271"/>
                </a:lnTo>
                <a:close/>
                <a:moveTo>
                  <a:pt x="3056020" y="5651271"/>
                </a:moveTo>
                <a:lnTo>
                  <a:pt x="3056020" y="6141155"/>
                </a:lnTo>
                <a:lnTo>
                  <a:pt x="3565784" y="6141155"/>
                </a:lnTo>
                <a:lnTo>
                  <a:pt x="3565784" y="5651271"/>
                </a:lnTo>
                <a:close/>
                <a:moveTo>
                  <a:pt x="2534215" y="5651271"/>
                </a:moveTo>
                <a:lnTo>
                  <a:pt x="2534215" y="6141155"/>
                </a:lnTo>
                <a:lnTo>
                  <a:pt x="3043979" y="6141155"/>
                </a:lnTo>
                <a:lnTo>
                  <a:pt x="3043979" y="5651271"/>
                </a:lnTo>
                <a:close/>
                <a:moveTo>
                  <a:pt x="2012299" y="5651271"/>
                </a:moveTo>
                <a:lnTo>
                  <a:pt x="2012299" y="6141155"/>
                </a:lnTo>
                <a:lnTo>
                  <a:pt x="2522068" y="6141155"/>
                </a:lnTo>
                <a:lnTo>
                  <a:pt x="2522068" y="5651271"/>
                </a:lnTo>
                <a:close/>
                <a:moveTo>
                  <a:pt x="1490281" y="5651271"/>
                </a:moveTo>
                <a:lnTo>
                  <a:pt x="1490281" y="6141155"/>
                </a:lnTo>
                <a:lnTo>
                  <a:pt x="2000045" y="6141155"/>
                </a:lnTo>
                <a:lnTo>
                  <a:pt x="2000045" y="5651271"/>
                </a:lnTo>
                <a:close/>
                <a:moveTo>
                  <a:pt x="968367" y="5651271"/>
                </a:moveTo>
                <a:lnTo>
                  <a:pt x="968367" y="6141155"/>
                </a:lnTo>
                <a:lnTo>
                  <a:pt x="1478348" y="6141155"/>
                </a:lnTo>
                <a:lnTo>
                  <a:pt x="1478348" y="5651271"/>
                </a:lnTo>
                <a:close/>
                <a:moveTo>
                  <a:pt x="446560" y="5651271"/>
                </a:moveTo>
                <a:lnTo>
                  <a:pt x="446560" y="6141155"/>
                </a:lnTo>
                <a:lnTo>
                  <a:pt x="956327" y="6141155"/>
                </a:lnTo>
                <a:lnTo>
                  <a:pt x="956327" y="5651271"/>
                </a:lnTo>
                <a:close/>
                <a:moveTo>
                  <a:pt x="11406842" y="5149359"/>
                </a:moveTo>
                <a:lnTo>
                  <a:pt x="11406842" y="5639243"/>
                </a:lnTo>
                <a:lnTo>
                  <a:pt x="11916609" y="5639243"/>
                </a:lnTo>
                <a:lnTo>
                  <a:pt x="11916609" y="5149359"/>
                </a:lnTo>
                <a:close/>
                <a:moveTo>
                  <a:pt x="10884822" y="5149359"/>
                </a:moveTo>
                <a:lnTo>
                  <a:pt x="10884822" y="5639243"/>
                </a:lnTo>
                <a:lnTo>
                  <a:pt x="11394588" y="5639243"/>
                </a:lnTo>
                <a:lnTo>
                  <a:pt x="11394588" y="5149359"/>
                </a:lnTo>
                <a:close/>
                <a:moveTo>
                  <a:pt x="10362801" y="5149359"/>
                </a:moveTo>
                <a:lnTo>
                  <a:pt x="10362801" y="5639243"/>
                </a:lnTo>
                <a:lnTo>
                  <a:pt x="10872675" y="5639243"/>
                </a:lnTo>
                <a:lnTo>
                  <a:pt x="10872675" y="5149359"/>
                </a:lnTo>
                <a:close/>
                <a:moveTo>
                  <a:pt x="9840887" y="5149359"/>
                </a:moveTo>
                <a:lnTo>
                  <a:pt x="9840887" y="5639243"/>
                </a:lnTo>
                <a:lnTo>
                  <a:pt x="10350869" y="5639243"/>
                </a:lnTo>
                <a:lnTo>
                  <a:pt x="10350869" y="5149359"/>
                </a:lnTo>
                <a:close/>
                <a:moveTo>
                  <a:pt x="9319082" y="5149359"/>
                </a:moveTo>
                <a:lnTo>
                  <a:pt x="9319082" y="5639243"/>
                </a:lnTo>
                <a:lnTo>
                  <a:pt x="9828847" y="5639243"/>
                </a:lnTo>
                <a:lnTo>
                  <a:pt x="9828847" y="5149359"/>
                </a:lnTo>
                <a:close/>
                <a:moveTo>
                  <a:pt x="8797168" y="5149359"/>
                </a:moveTo>
                <a:lnTo>
                  <a:pt x="8797168" y="5639243"/>
                </a:lnTo>
                <a:lnTo>
                  <a:pt x="9306935" y="5639243"/>
                </a:lnTo>
                <a:lnTo>
                  <a:pt x="9306935" y="5149359"/>
                </a:lnTo>
                <a:close/>
                <a:moveTo>
                  <a:pt x="8275149" y="5149359"/>
                </a:moveTo>
                <a:lnTo>
                  <a:pt x="8275149" y="5639243"/>
                </a:lnTo>
                <a:lnTo>
                  <a:pt x="8785128" y="5639243"/>
                </a:lnTo>
                <a:lnTo>
                  <a:pt x="8785128" y="5149359"/>
                </a:lnTo>
                <a:close/>
                <a:moveTo>
                  <a:pt x="7753343" y="5149359"/>
                </a:moveTo>
                <a:lnTo>
                  <a:pt x="7753343" y="5639243"/>
                </a:lnTo>
                <a:lnTo>
                  <a:pt x="8263108" y="5639243"/>
                </a:lnTo>
                <a:lnTo>
                  <a:pt x="8263108" y="5149359"/>
                </a:lnTo>
                <a:close/>
                <a:moveTo>
                  <a:pt x="7231429" y="5149359"/>
                </a:moveTo>
                <a:lnTo>
                  <a:pt x="7231429" y="5639243"/>
                </a:lnTo>
                <a:lnTo>
                  <a:pt x="7741195" y="5639243"/>
                </a:lnTo>
                <a:lnTo>
                  <a:pt x="7741195" y="5149359"/>
                </a:lnTo>
                <a:close/>
                <a:moveTo>
                  <a:pt x="6709409" y="5149359"/>
                </a:moveTo>
                <a:lnTo>
                  <a:pt x="6709409" y="5639243"/>
                </a:lnTo>
                <a:lnTo>
                  <a:pt x="7219175" y="5639243"/>
                </a:lnTo>
                <a:lnTo>
                  <a:pt x="7219175" y="5149359"/>
                </a:lnTo>
                <a:close/>
                <a:moveTo>
                  <a:pt x="6187494" y="5149359"/>
                </a:moveTo>
                <a:lnTo>
                  <a:pt x="6187494" y="5639243"/>
                </a:lnTo>
                <a:lnTo>
                  <a:pt x="6697476" y="5639243"/>
                </a:lnTo>
                <a:lnTo>
                  <a:pt x="6697476" y="5149359"/>
                </a:lnTo>
                <a:close/>
                <a:moveTo>
                  <a:pt x="5665689" y="5149359"/>
                </a:moveTo>
                <a:lnTo>
                  <a:pt x="5665689" y="5639243"/>
                </a:lnTo>
                <a:lnTo>
                  <a:pt x="6175454" y="5639243"/>
                </a:lnTo>
                <a:lnTo>
                  <a:pt x="6175454" y="5149359"/>
                </a:lnTo>
                <a:close/>
                <a:moveTo>
                  <a:pt x="5143672" y="5149359"/>
                </a:moveTo>
                <a:lnTo>
                  <a:pt x="5143672" y="5639243"/>
                </a:lnTo>
                <a:lnTo>
                  <a:pt x="5653542" y="5639243"/>
                </a:lnTo>
                <a:lnTo>
                  <a:pt x="5653542" y="5149359"/>
                </a:lnTo>
                <a:close/>
                <a:moveTo>
                  <a:pt x="4621756" y="5149359"/>
                </a:moveTo>
                <a:lnTo>
                  <a:pt x="4621756" y="5639243"/>
                </a:lnTo>
                <a:lnTo>
                  <a:pt x="5131739" y="5639243"/>
                </a:lnTo>
                <a:lnTo>
                  <a:pt x="5131739" y="5149359"/>
                </a:lnTo>
                <a:close/>
                <a:moveTo>
                  <a:pt x="4099953" y="5149359"/>
                </a:moveTo>
                <a:lnTo>
                  <a:pt x="4099953" y="5639243"/>
                </a:lnTo>
                <a:lnTo>
                  <a:pt x="4609716" y="5639243"/>
                </a:lnTo>
                <a:lnTo>
                  <a:pt x="4609716" y="5149359"/>
                </a:lnTo>
                <a:close/>
                <a:moveTo>
                  <a:pt x="3578038" y="5149359"/>
                </a:moveTo>
                <a:lnTo>
                  <a:pt x="3578038" y="5639243"/>
                </a:lnTo>
                <a:lnTo>
                  <a:pt x="4087804" y="5639243"/>
                </a:lnTo>
                <a:lnTo>
                  <a:pt x="4087804" y="5149359"/>
                </a:lnTo>
                <a:close/>
                <a:moveTo>
                  <a:pt x="3056020" y="5149359"/>
                </a:moveTo>
                <a:lnTo>
                  <a:pt x="3056020" y="5639243"/>
                </a:lnTo>
                <a:lnTo>
                  <a:pt x="3565784" y="5639243"/>
                </a:lnTo>
                <a:lnTo>
                  <a:pt x="3565784" y="5149359"/>
                </a:lnTo>
                <a:close/>
                <a:moveTo>
                  <a:pt x="2534215" y="5149359"/>
                </a:moveTo>
                <a:lnTo>
                  <a:pt x="2534215" y="5639243"/>
                </a:lnTo>
                <a:lnTo>
                  <a:pt x="3043979" y="5639243"/>
                </a:lnTo>
                <a:lnTo>
                  <a:pt x="3043979" y="5149359"/>
                </a:lnTo>
                <a:close/>
                <a:moveTo>
                  <a:pt x="2012299" y="5149359"/>
                </a:moveTo>
                <a:lnTo>
                  <a:pt x="2012299" y="5639243"/>
                </a:lnTo>
                <a:lnTo>
                  <a:pt x="2522068" y="5639243"/>
                </a:lnTo>
                <a:lnTo>
                  <a:pt x="2522068" y="5149359"/>
                </a:lnTo>
                <a:close/>
                <a:moveTo>
                  <a:pt x="1490281" y="5149359"/>
                </a:moveTo>
                <a:lnTo>
                  <a:pt x="1490281" y="5639243"/>
                </a:lnTo>
                <a:lnTo>
                  <a:pt x="2000045" y="5639243"/>
                </a:lnTo>
                <a:lnTo>
                  <a:pt x="2000045" y="5149359"/>
                </a:lnTo>
                <a:close/>
                <a:moveTo>
                  <a:pt x="968367" y="5149359"/>
                </a:moveTo>
                <a:lnTo>
                  <a:pt x="968367" y="5639243"/>
                </a:lnTo>
                <a:lnTo>
                  <a:pt x="1478348" y="5639243"/>
                </a:lnTo>
                <a:lnTo>
                  <a:pt x="1478348" y="5149359"/>
                </a:lnTo>
                <a:close/>
                <a:moveTo>
                  <a:pt x="446560" y="5149359"/>
                </a:moveTo>
                <a:lnTo>
                  <a:pt x="446560" y="5639243"/>
                </a:lnTo>
                <a:lnTo>
                  <a:pt x="956327" y="5639243"/>
                </a:lnTo>
                <a:lnTo>
                  <a:pt x="956327" y="5149359"/>
                </a:lnTo>
                <a:close/>
                <a:moveTo>
                  <a:pt x="11406842" y="4647448"/>
                </a:moveTo>
                <a:lnTo>
                  <a:pt x="11406842" y="4764312"/>
                </a:lnTo>
                <a:lnTo>
                  <a:pt x="11406842" y="5137115"/>
                </a:lnTo>
                <a:lnTo>
                  <a:pt x="11916609" y="5137115"/>
                </a:lnTo>
                <a:lnTo>
                  <a:pt x="11916609" y="4764312"/>
                </a:lnTo>
                <a:lnTo>
                  <a:pt x="11916609" y="4647448"/>
                </a:lnTo>
                <a:close/>
                <a:moveTo>
                  <a:pt x="10884822" y="4647448"/>
                </a:moveTo>
                <a:lnTo>
                  <a:pt x="10884822" y="4764312"/>
                </a:lnTo>
                <a:lnTo>
                  <a:pt x="10884822" y="5137115"/>
                </a:lnTo>
                <a:lnTo>
                  <a:pt x="11394588" y="5137115"/>
                </a:lnTo>
                <a:lnTo>
                  <a:pt x="11394588" y="4764312"/>
                </a:lnTo>
                <a:lnTo>
                  <a:pt x="11394588" y="4647448"/>
                </a:lnTo>
                <a:close/>
                <a:moveTo>
                  <a:pt x="10362801" y="4647448"/>
                </a:moveTo>
                <a:lnTo>
                  <a:pt x="10362801" y="4764312"/>
                </a:lnTo>
                <a:lnTo>
                  <a:pt x="10362801" y="5137115"/>
                </a:lnTo>
                <a:lnTo>
                  <a:pt x="10872675" y="5137115"/>
                </a:lnTo>
                <a:lnTo>
                  <a:pt x="10872675" y="4764312"/>
                </a:lnTo>
                <a:lnTo>
                  <a:pt x="10872675" y="4647448"/>
                </a:lnTo>
                <a:close/>
                <a:moveTo>
                  <a:pt x="9840887" y="4647448"/>
                </a:moveTo>
                <a:lnTo>
                  <a:pt x="9840887" y="4764312"/>
                </a:lnTo>
                <a:lnTo>
                  <a:pt x="9840887" y="5137115"/>
                </a:lnTo>
                <a:lnTo>
                  <a:pt x="10350869" y="5137115"/>
                </a:lnTo>
                <a:lnTo>
                  <a:pt x="10350869" y="4764312"/>
                </a:lnTo>
                <a:lnTo>
                  <a:pt x="10350869" y="4647448"/>
                </a:lnTo>
                <a:close/>
                <a:moveTo>
                  <a:pt x="9319082" y="4647448"/>
                </a:moveTo>
                <a:lnTo>
                  <a:pt x="9319082" y="4764312"/>
                </a:lnTo>
                <a:lnTo>
                  <a:pt x="9319082" y="5137115"/>
                </a:lnTo>
                <a:lnTo>
                  <a:pt x="9828847" y="5137115"/>
                </a:lnTo>
                <a:lnTo>
                  <a:pt x="9828847" y="4764312"/>
                </a:lnTo>
                <a:lnTo>
                  <a:pt x="9828847" y="4647448"/>
                </a:lnTo>
                <a:close/>
                <a:moveTo>
                  <a:pt x="8797168" y="4647448"/>
                </a:moveTo>
                <a:lnTo>
                  <a:pt x="8797168" y="4764312"/>
                </a:lnTo>
                <a:lnTo>
                  <a:pt x="8797168" y="5137115"/>
                </a:lnTo>
                <a:lnTo>
                  <a:pt x="9306935" y="5137115"/>
                </a:lnTo>
                <a:lnTo>
                  <a:pt x="9306935" y="4764312"/>
                </a:lnTo>
                <a:lnTo>
                  <a:pt x="9306935" y="4647448"/>
                </a:lnTo>
                <a:close/>
                <a:moveTo>
                  <a:pt x="8275149" y="4647448"/>
                </a:moveTo>
                <a:lnTo>
                  <a:pt x="8275149" y="4764312"/>
                </a:lnTo>
                <a:lnTo>
                  <a:pt x="8275149" y="5137115"/>
                </a:lnTo>
                <a:lnTo>
                  <a:pt x="8785128" y="5137115"/>
                </a:lnTo>
                <a:lnTo>
                  <a:pt x="8785128" y="4764312"/>
                </a:lnTo>
                <a:lnTo>
                  <a:pt x="8785128" y="4647448"/>
                </a:lnTo>
                <a:close/>
                <a:moveTo>
                  <a:pt x="7753343" y="4647448"/>
                </a:moveTo>
                <a:lnTo>
                  <a:pt x="7753343" y="4764312"/>
                </a:lnTo>
                <a:lnTo>
                  <a:pt x="7753343" y="5137115"/>
                </a:lnTo>
                <a:lnTo>
                  <a:pt x="8263108" y="5137115"/>
                </a:lnTo>
                <a:lnTo>
                  <a:pt x="8263108" y="4764312"/>
                </a:lnTo>
                <a:lnTo>
                  <a:pt x="8263108" y="4647448"/>
                </a:lnTo>
                <a:close/>
                <a:moveTo>
                  <a:pt x="7231429" y="4647448"/>
                </a:moveTo>
                <a:lnTo>
                  <a:pt x="7231429" y="4764312"/>
                </a:lnTo>
                <a:lnTo>
                  <a:pt x="7231429" y="5137115"/>
                </a:lnTo>
                <a:lnTo>
                  <a:pt x="7741195" y="5137115"/>
                </a:lnTo>
                <a:lnTo>
                  <a:pt x="7741195" y="4764312"/>
                </a:lnTo>
                <a:lnTo>
                  <a:pt x="7741195" y="4647448"/>
                </a:lnTo>
                <a:close/>
                <a:moveTo>
                  <a:pt x="6709409" y="4647448"/>
                </a:moveTo>
                <a:lnTo>
                  <a:pt x="6709409" y="4764312"/>
                </a:lnTo>
                <a:lnTo>
                  <a:pt x="6709409" y="5137115"/>
                </a:lnTo>
                <a:lnTo>
                  <a:pt x="7219175" y="5137115"/>
                </a:lnTo>
                <a:lnTo>
                  <a:pt x="7219175" y="4764312"/>
                </a:lnTo>
                <a:lnTo>
                  <a:pt x="7219175" y="4647448"/>
                </a:lnTo>
                <a:close/>
                <a:moveTo>
                  <a:pt x="6187494" y="4647448"/>
                </a:moveTo>
                <a:lnTo>
                  <a:pt x="6187494" y="4764312"/>
                </a:lnTo>
                <a:lnTo>
                  <a:pt x="6187494" y="5137115"/>
                </a:lnTo>
                <a:lnTo>
                  <a:pt x="6697476" y="5137115"/>
                </a:lnTo>
                <a:lnTo>
                  <a:pt x="6697476" y="4764312"/>
                </a:lnTo>
                <a:lnTo>
                  <a:pt x="6697476" y="4647448"/>
                </a:lnTo>
                <a:close/>
                <a:moveTo>
                  <a:pt x="5665692" y="4647448"/>
                </a:moveTo>
                <a:lnTo>
                  <a:pt x="5665692" y="4764312"/>
                </a:lnTo>
                <a:lnTo>
                  <a:pt x="5665689" y="4764312"/>
                </a:lnTo>
                <a:lnTo>
                  <a:pt x="5665689" y="5137115"/>
                </a:lnTo>
                <a:lnTo>
                  <a:pt x="6175454" y="5137115"/>
                </a:lnTo>
                <a:lnTo>
                  <a:pt x="6175454" y="4764312"/>
                </a:lnTo>
                <a:lnTo>
                  <a:pt x="6175454" y="4647448"/>
                </a:lnTo>
                <a:close/>
                <a:moveTo>
                  <a:pt x="5143674" y="4647448"/>
                </a:moveTo>
                <a:lnTo>
                  <a:pt x="5143674" y="4764312"/>
                </a:lnTo>
                <a:lnTo>
                  <a:pt x="5143672" y="4764312"/>
                </a:lnTo>
                <a:lnTo>
                  <a:pt x="5143672" y="5137115"/>
                </a:lnTo>
                <a:lnTo>
                  <a:pt x="5653542" y="5137115"/>
                </a:lnTo>
                <a:lnTo>
                  <a:pt x="5653542" y="4647448"/>
                </a:lnTo>
                <a:close/>
                <a:moveTo>
                  <a:pt x="4621759" y="4647448"/>
                </a:moveTo>
                <a:lnTo>
                  <a:pt x="4621759" y="4764312"/>
                </a:lnTo>
                <a:lnTo>
                  <a:pt x="4621756" y="4764312"/>
                </a:lnTo>
                <a:lnTo>
                  <a:pt x="4621756" y="5137115"/>
                </a:lnTo>
                <a:lnTo>
                  <a:pt x="5131739" y="5137115"/>
                </a:lnTo>
                <a:lnTo>
                  <a:pt x="5131739" y="4647448"/>
                </a:lnTo>
                <a:close/>
                <a:moveTo>
                  <a:pt x="4099957" y="4647448"/>
                </a:moveTo>
                <a:lnTo>
                  <a:pt x="4099957" y="4764312"/>
                </a:lnTo>
                <a:lnTo>
                  <a:pt x="4099953" y="4764312"/>
                </a:lnTo>
                <a:lnTo>
                  <a:pt x="4099953" y="5137115"/>
                </a:lnTo>
                <a:lnTo>
                  <a:pt x="4609716" y="5137115"/>
                </a:lnTo>
                <a:lnTo>
                  <a:pt x="4609716" y="4647448"/>
                </a:lnTo>
                <a:close/>
                <a:moveTo>
                  <a:pt x="3578044" y="4647448"/>
                </a:moveTo>
                <a:lnTo>
                  <a:pt x="3578044" y="4764312"/>
                </a:lnTo>
                <a:lnTo>
                  <a:pt x="3578038" y="4764312"/>
                </a:lnTo>
                <a:lnTo>
                  <a:pt x="3578038" y="5137115"/>
                </a:lnTo>
                <a:lnTo>
                  <a:pt x="4087804" y="5137115"/>
                </a:lnTo>
                <a:lnTo>
                  <a:pt x="4087804" y="4647448"/>
                </a:lnTo>
                <a:close/>
                <a:moveTo>
                  <a:pt x="3056026" y="4647448"/>
                </a:moveTo>
                <a:lnTo>
                  <a:pt x="3056026" y="4764312"/>
                </a:lnTo>
                <a:lnTo>
                  <a:pt x="3056020" y="4764312"/>
                </a:lnTo>
                <a:lnTo>
                  <a:pt x="3056020" y="5137115"/>
                </a:lnTo>
                <a:lnTo>
                  <a:pt x="3565784" y="5137115"/>
                </a:lnTo>
                <a:lnTo>
                  <a:pt x="3565784" y="4647448"/>
                </a:lnTo>
                <a:close/>
                <a:moveTo>
                  <a:pt x="2534220" y="4647448"/>
                </a:moveTo>
                <a:lnTo>
                  <a:pt x="2534220" y="4764312"/>
                </a:lnTo>
                <a:lnTo>
                  <a:pt x="2534215" y="4764312"/>
                </a:lnTo>
                <a:lnTo>
                  <a:pt x="2534215" y="5137115"/>
                </a:lnTo>
                <a:lnTo>
                  <a:pt x="3043979" y="5137115"/>
                </a:lnTo>
                <a:lnTo>
                  <a:pt x="3043979" y="4647448"/>
                </a:lnTo>
                <a:close/>
                <a:moveTo>
                  <a:pt x="2012304" y="4647448"/>
                </a:moveTo>
                <a:lnTo>
                  <a:pt x="2012304" y="4764312"/>
                </a:lnTo>
                <a:lnTo>
                  <a:pt x="2012299" y="4764312"/>
                </a:lnTo>
                <a:lnTo>
                  <a:pt x="2012299" y="5137115"/>
                </a:lnTo>
                <a:lnTo>
                  <a:pt x="2522068" y="5137115"/>
                </a:lnTo>
                <a:lnTo>
                  <a:pt x="2522068" y="4647448"/>
                </a:lnTo>
                <a:close/>
                <a:moveTo>
                  <a:pt x="1490286" y="4647448"/>
                </a:moveTo>
                <a:lnTo>
                  <a:pt x="1490286" y="4764312"/>
                </a:lnTo>
                <a:lnTo>
                  <a:pt x="1490281" y="4764312"/>
                </a:lnTo>
                <a:lnTo>
                  <a:pt x="1490281" y="5137115"/>
                </a:lnTo>
                <a:lnTo>
                  <a:pt x="2000045" y="5137115"/>
                </a:lnTo>
                <a:lnTo>
                  <a:pt x="2000045" y="4647448"/>
                </a:lnTo>
                <a:close/>
                <a:moveTo>
                  <a:pt x="968372" y="4647448"/>
                </a:moveTo>
                <a:lnTo>
                  <a:pt x="968372" y="4764312"/>
                </a:lnTo>
                <a:lnTo>
                  <a:pt x="968367" y="4764312"/>
                </a:lnTo>
                <a:lnTo>
                  <a:pt x="968367" y="5137115"/>
                </a:lnTo>
                <a:lnTo>
                  <a:pt x="1478348" y="5137115"/>
                </a:lnTo>
                <a:lnTo>
                  <a:pt x="1478348" y="4647448"/>
                </a:lnTo>
                <a:close/>
                <a:moveTo>
                  <a:pt x="446566" y="4647448"/>
                </a:moveTo>
                <a:lnTo>
                  <a:pt x="446566" y="4764312"/>
                </a:lnTo>
                <a:lnTo>
                  <a:pt x="446560" y="4764312"/>
                </a:lnTo>
                <a:lnTo>
                  <a:pt x="446560" y="5137115"/>
                </a:lnTo>
                <a:lnTo>
                  <a:pt x="956327" y="5137115"/>
                </a:lnTo>
                <a:lnTo>
                  <a:pt x="956327" y="4647448"/>
                </a:lnTo>
                <a:close/>
                <a:moveTo>
                  <a:pt x="11406842" y="4145319"/>
                </a:moveTo>
                <a:lnTo>
                  <a:pt x="11406842" y="4635204"/>
                </a:lnTo>
                <a:lnTo>
                  <a:pt x="11916609" y="4635204"/>
                </a:lnTo>
                <a:lnTo>
                  <a:pt x="11916609" y="4145319"/>
                </a:lnTo>
                <a:close/>
                <a:moveTo>
                  <a:pt x="10884822" y="4145319"/>
                </a:moveTo>
                <a:lnTo>
                  <a:pt x="10884822" y="4635204"/>
                </a:lnTo>
                <a:lnTo>
                  <a:pt x="11394588" y="4635204"/>
                </a:lnTo>
                <a:lnTo>
                  <a:pt x="11394588" y="4145319"/>
                </a:lnTo>
                <a:close/>
                <a:moveTo>
                  <a:pt x="10362801" y="4145319"/>
                </a:moveTo>
                <a:lnTo>
                  <a:pt x="10362801" y="4635204"/>
                </a:lnTo>
                <a:lnTo>
                  <a:pt x="10872675" y="4635204"/>
                </a:lnTo>
                <a:lnTo>
                  <a:pt x="10872675" y="4145319"/>
                </a:lnTo>
                <a:close/>
                <a:moveTo>
                  <a:pt x="9840887" y="4145319"/>
                </a:moveTo>
                <a:lnTo>
                  <a:pt x="9840887" y="4635204"/>
                </a:lnTo>
                <a:lnTo>
                  <a:pt x="10350869" y="4635204"/>
                </a:lnTo>
                <a:lnTo>
                  <a:pt x="10350869" y="4145319"/>
                </a:lnTo>
                <a:close/>
                <a:moveTo>
                  <a:pt x="9319082" y="4145319"/>
                </a:moveTo>
                <a:lnTo>
                  <a:pt x="9319082" y="4635204"/>
                </a:lnTo>
                <a:lnTo>
                  <a:pt x="9828847" y="4635204"/>
                </a:lnTo>
                <a:lnTo>
                  <a:pt x="9828847" y="4145319"/>
                </a:lnTo>
                <a:close/>
                <a:moveTo>
                  <a:pt x="8797168" y="4145319"/>
                </a:moveTo>
                <a:lnTo>
                  <a:pt x="8797168" y="4635204"/>
                </a:lnTo>
                <a:lnTo>
                  <a:pt x="9306935" y="4635204"/>
                </a:lnTo>
                <a:lnTo>
                  <a:pt x="9306935" y="4145319"/>
                </a:lnTo>
                <a:close/>
                <a:moveTo>
                  <a:pt x="8275149" y="4145319"/>
                </a:moveTo>
                <a:lnTo>
                  <a:pt x="8275149" y="4635204"/>
                </a:lnTo>
                <a:lnTo>
                  <a:pt x="8785128" y="4635204"/>
                </a:lnTo>
                <a:lnTo>
                  <a:pt x="8785128" y="4145319"/>
                </a:lnTo>
                <a:close/>
                <a:moveTo>
                  <a:pt x="7753343" y="4145319"/>
                </a:moveTo>
                <a:lnTo>
                  <a:pt x="7753343" y="4635204"/>
                </a:lnTo>
                <a:lnTo>
                  <a:pt x="8263108" y="4635204"/>
                </a:lnTo>
                <a:lnTo>
                  <a:pt x="8263108" y="4145319"/>
                </a:lnTo>
                <a:close/>
                <a:moveTo>
                  <a:pt x="7231429" y="4145319"/>
                </a:moveTo>
                <a:lnTo>
                  <a:pt x="7231429" y="4635204"/>
                </a:lnTo>
                <a:lnTo>
                  <a:pt x="7741195" y="4635204"/>
                </a:lnTo>
                <a:lnTo>
                  <a:pt x="7741195" y="4145319"/>
                </a:lnTo>
                <a:close/>
                <a:moveTo>
                  <a:pt x="6709409" y="4145319"/>
                </a:moveTo>
                <a:lnTo>
                  <a:pt x="6709409" y="4635204"/>
                </a:lnTo>
                <a:lnTo>
                  <a:pt x="7219175" y="4635204"/>
                </a:lnTo>
                <a:lnTo>
                  <a:pt x="7219175" y="4145319"/>
                </a:lnTo>
                <a:close/>
                <a:moveTo>
                  <a:pt x="6187494" y="4145319"/>
                </a:moveTo>
                <a:lnTo>
                  <a:pt x="6187494" y="4635204"/>
                </a:lnTo>
                <a:lnTo>
                  <a:pt x="6697476" y="4635204"/>
                </a:lnTo>
                <a:lnTo>
                  <a:pt x="6697476" y="4145319"/>
                </a:lnTo>
                <a:close/>
                <a:moveTo>
                  <a:pt x="5665692" y="4145319"/>
                </a:moveTo>
                <a:lnTo>
                  <a:pt x="5665692" y="4635204"/>
                </a:lnTo>
                <a:lnTo>
                  <a:pt x="6175454" y="4635204"/>
                </a:lnTo>
                <a:lnTo>
                  <a:pt x="6175454" y="4145319"/>
                </a:lnTo>
                <a:close/>
                <a:moveTo>
                  <a:pt x="5143674" y="4145319"/>
                </a:moveTo>
                <a:lnTo>
                  <a:pt x="5143674" y="4635204"/>
                </a:lnTo>
                <a:lnTo>
                  <a:pt x="5653542" y="4635204"/>
                </a:lnTo>
                <a:lnTo>
                  <a:pt x="5653542" y="4145319"/>
                </a:lnTo>
                <a:close/>
                <a:moveTo>
                  <a:pt x="4621759" y="4145319"/>
                </a:moveTo>
                <a:lnTo>
                  <a:pt x="4621759" y="4635204"/>
                </a:lnTo>
                <a:lnTo>
                  <a:pt x="5131739" y="4635204"/>
                </a:lnTo>
                <a:lnTo>
                  <a:pt x="5131739" y="4145319"/>
                </a:lnTo>
                <a:close/>
                <a:moveTo>
                  <a:pt x="4099957" y="4145319"/>
                </a:moveTo>
                <a:lnTo>
                  <a:pt x="4099957" y="4635204"/>
                </a:lnTo>
                <a:lnTo>
                  <a:pt x="4609716" y="4635204"/>
                </a:lnTo>
                <a:lnTo>
                  <a:pt x="4609716" y="4145319"/>
                </a:lnTo>
                <a:close/>
                <a:moveTo>
                  <a:pt x="3578044" y="4145319"/>
                </a:moveTo>
                <a:lnTo>
                  <a:pt x="3578044" y="4635204"/>
                </a:lnTo>
                <a:lnTo>
                  <a:pt x="4087804" y="4635204"/>
                </a:lnTo>
                <a:lnTo>
                  <a:pt x="4087804" y="4145319"/>
                </a:lnTo>
                <a:close/>
                <a:moveTo>
                  <a:pt x="3056026" y="4145319"/>
                </a:moveTo>
                <a:lnTo>
                  <a:pt x="3056026" y="4635204"/>
                </a:lnTo>
                <a:lnTo>
                  <a:pt x="3565784" y="4635204"/>
                </a:lnTo>
                <a:lnTo>
                  <a:pt x="3565784" y="4145319"/>
                </a:lnTo>
                <a:close/>
                <a:moveTo>
                  <a:pt x="2534220" y="4145319"/>
                </a:moveTo>
                <a:lnTo>
                  <a:pt x="2534220" y="4635204"/>
                </a:lnTo>
                <a:lnTo>
                  <a:pt x="3043979" y="4635204"/>
                </a:lnTo>
                <a:lnTo>
                  <a:pt x="3043979" y="4145319"/>
                </a:lnTo>
                <a:close/>
                <a:moveTo>
                  <a:pt x="2012304" y="4145319"/>
                </a:moveTo>
                <a:lnTo>
                  <a:pt x="2012304" y="4635204"/>
                </a:lnTo>
                <a:lnTo>
                  <a:pt x="2522068" y="4635204"/>
                </a:lnTo>
                <a:lnTo>
                  <a:pt x="2522068" y="4145319"/>
                </a:lnTo>
                <a:close/>
                <a:moveTo>
                  <a:pt x="1490286" y="4145319"/>
                </a:moveTo>
                <a:lnTo>
                  <a:pt x="1490286" y="4635204"/>
                </a:lnTo>
                <a:lnTo>
                  <a:pt x="2000045" y="4635204"/>
                </a:lnTo>
                <a:lnTo>
                  <a:pt x="2000045" y="4145319"/>
                </a:lnTo>
                <a:close/>
                <a:moveTo>
                  <a:pt x="968372" y="4145319"/>
                </a:moveTo>
                <a:lnTo>
                  <a:pt x="968372" y="4635204"/>
                </a:lnTo>
                <a:lnTo>
                  <a:pt x="1478348" y="4635204"/>
                </a:lnTo>
                <a:lnTo>
                  <a:pt x="1478348" y="4145319"/>
                </a:lnTo>
                <a:close/>
                <a:moveTo>
                  <a:pt x="446566" y="4145319"/>
                </a:moveTo>
                <a:lnTo>
                  <a:pt x="446566" y="4635204"/>
                </a:lnTo>
                <a:lnTo>
                  <a:pt x="956327" y="4635204"/>
                </a:lnTo>
                <a:lnTo>
                  <a:pt x="956327" y="4145319"/>
                </a:lnTo>
                <a:close/>
                <a:moveTo>
                  <a:pt x="11406842" y="3643407"/>
                </a:moveTo>
                <a:lnTo>
                  <a:pt x="11406842" y="4016049"/>
                </a:lnTo>
                <a:lnTo>
                  <a:pt x="11406842" y="4133075"/>
                </a:lnTo>
                <a:lnTo>
                  <a:pt x="11916609" y="4133075"/>
                </a:lnTo>
                <a:lnTo>
                  <a:pt x="11916609" y="4016049"/>
                </a:lnTo>
                <a:lnTo>
                  <a:pt x="11916609" y="3643407"/>
                </a:lnTo>
                <a:close/>
                <a:moveTo>
                  <a:pt x="10884822" y="3643407"/>
                </a:moveTo>
                <a:lnTo>
                  <a:pt x="10884822" y="4016049"/>
                </a:lnTo>
                <a:lnTo>
                  <a:pt x="10884822" y="4133075"/>
                </a:lnTo>
                <a:lnTo>
                  <a:pt x="11394588" y="4133075"/>
                </a:lnTo>
                <a:lnTo>
                  <a:pt x="11394588" y="4016049"/>
                </a:lnTo>
                <a:lnTo>
                  <a:pt x="11394588" y="3643407"/>
                </a:lnTo>
                <a:close/>
                <a:moveTo>
                  <a:pt x="10362801" y="3643407"/>
                </a:moveTo>
                <a:lnTo>
                  <a:pt x="10362801" y="4016049"/>
                </a:lnTo>
                <a:lnTo>
                  <a:pt x="10362801" y="4133075"/>
                </a:lnTo>
                <a:lnTo>
                  <a:pt x="10872675" y="4133075"/>
                </a:lnTo>
                <a:lnTo>
                  <a:pt x="10872675" y="4016049"/>
                </a:lnTo>
                <a:lnTo>
                  <a:pt x="10872675" y="3643407"/>
                </a:lnTo>
                <a:close/>
                <a:moveTo>
                  <a:pt x="9840887" y="3643407"/>
                </a:moveTo>
                <a:lnTo>
                  <a:pt x="9840887" y="4016049"/>
                </a:lnTo>
                <a:lnTo>
                  <a:pt x="9840887" y="4133075"/>
                </a:lnTo>
                <a:lnTo>
                  <a:pt x="10350869" y="4133075"/>
                </a:lnTo>
                <a:lnTo>
                  <a:pt x="10350869" y="4016049"/>
                </a:lnTo>
                <a:lnTo>
                  <a:pt x="10350869" y="3643407"/>
                </a:lnTo>
                <a:close/>
                <a:moveTo>
                  <a:pt x="9319082" y="3643407"/>
                </a:moveTo>
                <a:lnTo>
                  <a:pt x="9319082" y="4016049"/>
                </a:lnTo>
                <a:lnTo>
                  <a:pt x="9319082" y="4133075"/>
                </a:lnTo>
                <a:lnTo>
                  <a:pt x="9828847" y="4133075"/>
                </a:lnTo>
                <a:lnTo>
                  <a:pt x="9828847" y="4016049"/>
                </a:lnTo>
                <a:lnTo>
                  <a:pt x="9828847" y="3643407"/>
                </a:lnTo>
                <a:close/>
                <a:moveTo>
                  <a:pt x="8797168" y="3643407"/>
                </a:moveTo>
                <a:lnTo>
                  <a:pt x="8797168" y="4016049"/>
                </a:lnTo>
                <a:lnTo>
                  <a:pt x="8797168" y="4133075"/>
                </a:lnTo>
                <a:lnTo>
                  <a:pt x="9306935" y="4133075"/>
                </a:lnTo>
                <a:lnTo>
                  <a:pt x="9306935" y="4016049"/>
                </a:lnTo>
                <a:lnTo>
                  <a:pt x="9306935" y="3643407"/>
                </a:lnTo>
                <a:close/>
                <a:moveTo>
                  <a:pt x="8275149" y="3643407"/>
                </a:moveTo>
                <a:lnTo>
                  <a:pt x="8275149" y="4016049"/>
                </a:lnTo>
                <a:lnTo>
                  <a:pt x="8275149" y="4133075"/>
                </a:lnTo>
                <a:lnTo>
                  <a:pt x="8785128" y="4133075"/>
                </a:lnTo>
                <a:lnTo>
                  <a:pt x="8785128" y="4016049"/>
                </a:lnTo>
                <a:lnTo>
                  <a:pt x="8785128" y="3643407"/>
                </a:lnTo>
                <a:close/>
                <a:moveTo>
                  <a:pt x="7753343" y="3643407"/>
                </a:moveTo>
                <a:lnTo>
                  <a:pt x="7753343" y="4016049"/>
                </a:lnTo>
                <a:lnTo>
                  <a:pt x="7753343" y="4133075"/>
                </a:lnTo>
                <a:lnTo>
                  <a:pt x="8263108" y="4133075"/>
                </a:lnTo>
                <a:lnTo>
                  <a:pt x="8263108" y="4016049"/>
                </a:lnTo>
                <a:lnTo>
                  <a:pt x="8263108" y="3643407"/>
                </a:lnTo>
                <a:close/>
                <a:moveTo>
                  <a:pt x="7231429" y="3643407"/>
                </a:moveTo>
                <a:lnTo>
                  <a:pt x="7231429" y="4016049"/>
                </a:lnTo>
                <a:lnTo>
                  <a:pt x="7231429" y="4133075"/>
                </a:lnTo>
                <a:lnTo>
                  <a:pt x="7741195" y="4133075"/>
                </a:lnTo>
                <a:lnTo>
                  <a:pt x="7741195" y="4016049"/>
                </a:lnTo>
                <a:lnTo>
                  <a:pt x="7741195" y="3643407"/>
                </a:lnTo>
                <a:close/>
                <a:moveTo>
                  <a:pt x="6709409" y="3643407"/>
                </a:moveTo>
                <a:lnTo>
                  <a:pt x="6709409" y="4016049"/>
                </a:lnTo>
                <a:lnTo>
                  <a:pt x="6709409" y="4133075"/>
                </a:lnTo>
                <a:lnTo>
                  <a:pt x="7219175" y="4133075"/>
                </a:lnTo>
                <a:lnTo>
                  <a:pt x="7219175" y="4016049"/>
                </a:lnTo>
                <a:lnTo>
                  <a:pt x="7219175" y="3643407"/>
                </a:lnTo>
                <a:close/>
                <a:moveTo>
                  <a:pt x="6187494" y="3643407"/>
                </a:moveTo>
                <a:lnTo>
                  <a:pt x="6187494" y="4016049"/>
                </a:lnTo>
                <a:lnTo>
                  <a:pt x="6187494" y="4133075"/>
                </a:lnTo>
                <a:lnTo>
                  <a:pt x="6697476" y="4133075"/>
                </a:lnTo>
                <a:lnTo>
                  <a:pt x="6697476" y="4016049"/>
                </a:lnTo>
                <a:lnTo>
                  <a:pt x="6697476" y="3643407"/>
                </a:lnTo>
                <a:close/>
                <a:moveTo>
                  <a:pt x="5665692" y="3643407"/>
                </a:moveTo>
                <a:lnTo>
                  <a:pt x="5665692" y="4133075"/>
                </a:lnTo>
                <a:lnTo>
                  <a:pt x="6175454" y="4133075"/>
                </a:lnTo>
                <a:lnTo>
                  <a:pt x="6175454" y="4016049"/>
                </a:lnTo>
                <a:lnTo>
                  <a:pt x="6175454" y="3643407"/>
                </a:lnTo>
                <a:close/>
                <a:moveTo>
                  <a:pt x="5143674" y="3643407"/>
                </a:moveTo>
                <a:lnTo>
                  <a:pt x="5143674" y="4133075"/>
                </a:lnTo>
                <a:lnTo>
                  <a:pt x="5653542" y="4133075"/>
                </a:lnTo>
                <a:lnTo>
                  <a:pt x="5653542" y="4016049"/>
                </a:lnTo>
                <a:lnTo>
                  <a:pt x="5653545" y="4016049"/>
                </a:lnTo>
                <a:lnTo>
                  <a:pt x="5653545" y="3643407"/>
                </a:lnTo>
                <a:close/>
                <a:moveTo>
                  <a:pt x="4621759" y="3643407"/>
                </a:moveTo>
                <a:lnTo>
                  <a:pt x="4621759" y="4133075"/>
                </a:lnTo>
                <a:lnTo>
                  <a:pt x="5131739" y="4133075"/>
                </a:lnTo>
                <a:lnTo>
                  <a:pt x="5131739" y="4016049"/>
                </a:lnTo>
                <a:lnTo>
                  <a:pt x="5131741" y="4016049"/>
                </a:lnTo>
                <a:lnTo>
                  <a:pt x="5131741" y="3643407"/>
                </a:lnTo>
                <a:close/>
                <a:moveTo>
                  <a:pt x="4099957" y="3643407"/>
                </a:moveTo>
                <a:lnTo>
                  <a:pt x="4099957" y="4133075"/>
                </a:lnTo>
                <a:lnTo>
                  <a:pt x="4609716" y="4133075"/>
                </a:lnTo>
                <a:lnTo>
                  <a:pt x="4609716" y="4016049"/>
                </a:lnTo>
                <a:lnTo>
                  <a:pt x="4609718" y="4016049"/>
                </a:lnTo>
                <a:lnTo>
                  <a:pt x="4609718" y="3643407"/>
                </a:lnTo>
                <a:close/>
                <a:moveTo>
                  <a:pt x="3578044" y="3643407"/>
                </a:moveTo>
                <a:lnTo>
                  <a:pt x="3578044" y="4133075"/>
                </a:lnTo>
                <a:lnTo>
                  <a:pt x="4087804" y="4133075"/>
                </a:lnTo>
                <a:lnTo>
                  <a:pt x="4087804" y="4016049"/>
                </a:lnTo>
                <a:lnTo>
                  <a:pt x="4087808" y="4016049"/>
                </a:lnTo>
                <a:lnTo>
                  <a:pt x="4087808" y="3643407"/>
                </a:lnTo>
                <a:close/>
                <a:moveTo>
                  <a:pt x="3056026" y="3643407"/>
                </a:moveTo>
                <a:lnTo>
                  <a:pt x="3056026" y="4133075"/>
                </a:lnTo>
                <a:lnTo>
                  <a:pt x="3565784" y="4133075"/>
                </a:lnTo>
                <a:lnTo>
                  <a:pt x="3565784" y="4016049"/>
                </a:lnTo>
                <a:lnTo>
                  <a:pt x="3565790" y="4016049"/>
                </a:lnTo>
                <a:lnTo>
                  <a:pt x="3565790" y="3643407"/>
                </a:lnTo>
                <a:close/>
                <a:moveTo>
                  <a:pt x="2534220" y="3643407"/>
                </a:moveTo>
                <a:lnTo>
                  <a:pt x="2534220" y="4133075"/>
                </a:lnTo>
                <a:lnTo>
                  <a:pt x="3043979" y="4133075"/>
                </a:lnTo>
                <a:lnTo>
                  <a:pt x="3043979" y="4016049"/>
                </a:lnTo>
                <a:lnTo>
                  <a:pt x="3043983" y="4016049"/>
                </a:lnTo>
                <a:lnTo>
                  <a:pt x="3043983" y="3643407"/>
                </a:lnTo>
                <a:close/>
                <a:moveTo>
                  <a:pt x="2012304" y="3643407"/>
                </a:moveTo>
                <a:lnTo>
                  <a:pt x="2012304" y="4133075"/>
                </a:lnTo>
                <a:lnTo>
                  <a:pt x="2522068" y="4133075"/>
                </a:lnTo>
                <a:lnTo>
                  <a:pt x="2522068" y="4016049"/>
                </a:lnTo>
                <a:lnTo>
                  <a:pt x="2522073" y="4016049"/>
                </a:lnTo>
                <a:lnTo>
                  <a:pt x="2522073" y="3643407"/>
                </a:lnTo>
                <a:close/>
                <a:moveTo>
                  <a:pt x="1490286" y="3643407"/>
                </a:moveTo>
                <a:lnTo>
                  <a:pt x="1490286" y="4133075"/>
                </a:lnTo>
                <a:lnTo>
                  <a:pt x="2000045" y="4133075"/>
                </a:lnTo>
                <a:lnTo>
                  <a:pt x="2000045" y="4016049"/>
                </a:lnTo>
                <a:lnTo>
                  <a:pt x="2000050" y="4016049"/>
                </a:lnTo>
                <a:lnTo>
                  <a:pt x="2000050" y="3643407"/>
                </a:lnTo>
                <a:close/>
                <a:moveTo>
                  <a:pt x="968372" y="3643407"/>
                </a:moveTo>
                <a:lnTo>
                  <a:pt x="968372" y="4133075"/>
                </a:lnTo>
                <a:lnTo>
                  <a:pt x="1478348" y="4133075"/>
                </a:lnTo>
                <a:lnTo>
                  <a:pt x="1478348" y="4016049"/>
                </a:lnTo>
                <a:lnTo>
                  <a:pt x="1478353" y="4016049"/>
                </a:lnTo>
                <a:lnTo>
                  <a:pt x="1478353" y="3643407"/>
                </a:lnTo>
                <a:close/>
                <a:moveTo>
                  <a:pt x="446566" y="3643407"/>
                </a:moveTo>
                <a:lnTo>
                  <a:pt x="446566" y="4133075"/>
                </a:lnTo>
                <a:lnTo>
                  <a:pt x="956327" y="4133075"/>
                </a:lnTo>
                <a:lnTo>
                  <a:pt x="956327" y="4016049"/>
                </a:lnTo>
                <a:lnTo>
                  <a:pt x="956332" y="4016049"/>
                </a:lnTo>
                <a:lnTo>
                  <a:pt x="956332" y="3643407"/>
                </a:lnTo>
                <a:close/>
                <a:moveTo>
                  <a:pt x="11406842" y="3141283"/>
                </a:moveTo>
                <a:lnTo>
                  <a:pt x="11406842" y="3631055"/>
                </a:lnTo>
                <a:lnTo>
                  <a:pt x="11916609" y="3631055"/>
                </a:lnTo>
                <a:lnTo>
                  <a:pt x="11916609" y="3141283"/>
                </a:lnTo>
                <a:close/>
                <a:moveTo>
                  <a:pt x="10884822" y="3141283"/>
                </a:moveTo>
                <a:lnTo>
                  <a:pt x="10884822" y="3631055"/>
                </a:lnTo>
                <a:lnTo>
                  <a:pt x="11394588" y="3631055"/>
                </a:lnTo>
                <a:lnTo>
                  <a:pt x="11394588" y="3141283"/>
                </a:lnTo>
                <a:close/>
                <a:moveTo>
                  <a:pt x="10362801" y="3141283"/>
                </a:moveTo>
                <a:lnTo>
                  <a:pt x="10362801" y="3631055"/>
                </a:lnTo>
                <a:lnTo>
                  <a:pt x="10872675" y="3631055"/>
                </a:lnTo>
                <a:lnTo>
                  <a:pt x="10872675" y="3141283"/>
                </a:lnTo>
                <a:close/>
                <a:moveTo>
                  <a:pt x="9840887" y="3141283"/>
                </a:moveTo>
                <a:lnTo>
                  <a:pt x="9840887" y="3631055"/>
                </a:lnTo>
                <a:lnTo>
                  <a:pt x="10350869" y="3631055"/>
                </a:lnTo>
                <a:lnTo>
                  <a:pt x="10350869" y="3141283"/>
                </a:lnTo>
                <a:close/>
                <a:moveTo>
                  <a:pt x="9319082" y="3141283"/>
                </a:moveTo>
                <a:lnTo>
                  <a:pt x="9319082" y="3631055"/>
                </a:lnTo>
                <a:lnTo>
                  <a:pt x="9828847" y="3631055"/>
                </a:lnTo>
                <a:lnTo>
                  <a:pt x="9828847" y="3141283"/>
                </a:lnTo>
                <a:close/>
                <a:moveTo>
                  <a:pt x="8797168" y="3141283"/>
                </a:moveTo>
                <a:lnTo>
                  <a:pt x="8797168" y="3631055"/>
                </a:lnTo>
                <a:lnTo>
                  <a:pt x="9306935" y="3631055"/>
                </a:lnTo>
                <a:lnTo>
                  <a:pt x="9306935" y="3141283"/>
                </a:lnTo>
                <a:close/>
                <a:moveTo>
                  <a:pt x="8275149" y="3141283"/>
                </a:moveTo>
                <a:lnTo>
                  <a:pt x="8275149" y="3631055"/>
                </a:lnTo>
                <a:lnTo>
                  <a:pt x="8785128" y="3631055"/>
                </a:lnTo>
                <a:lnTo>
                  <a:pt x="8785128" y="3141283"/>
                </a:lnTo>
                <a:close/>
                <a:moveTo>
                  <a:pt x="7753343" y="3141283"/>
                </a:moveTo>
                <a:lnTo>
                  <a:pt x="7753343" y="3631055"/>
                </a:lnTo>
                <a:lnTo>
                  <a:pt x="8263108" y="3631055"/>
                </a:lnTo>
                <a:lnTo>
                  <a:pt x="8263108" y="3141283"/>
                </a:lnTo>
                <a:close/>
                <a:moveTo>
                  <a:pt x="7231429" y="3141283"/>
                </a:moveTo>
                <a:lnTo>
                  <a:pt x="7231429" y="3631055"/>
                </a:lnTo>
                <a:lnTo>
                  <a:pt x="7741195" y="3631055"/>
                </a:lnTo>
                <a:lnTo>
                  <a:pt x="7741195" y="3141283"/>
                </a:lnTo>
                <a:close/>
                <a:moveTo>
                  <a:pt x="6709409" y="3141283"/>
                </a:moveTo>
                <a:lnTo>
                  <a:pt x="6709409" y="3631055"/>
                </a:lnTo>
                <a:lnTo>
                  <a:pt x="7219175" y="3631055"/>
                </a:lnTo>
                <a:lnTo>
                  <a:pt x="7219175" y="3141283"/>
                </a:lnTo>
                <a:close/>
                <a:moveTo>
                  <a:pt x="6187494" y="3141283"/>
                </a:moveTo>
                <a:lnTo>
                  <a:pt x="6187494" y="3631055"/>
                </a:lnTo>
                <a:lnTo>
                  <a:pt x="6697476" y="3631055"/>
                </a:lnTo>
                <a:lnTo>
                  <a:pt x="6697476" y="3141283"/>
                </a:lnTo>
                <a:close/>
                <a:moveTo>
                  <a:pt x="5665692" y="3141283"/>
                </a:moveTo>
                <a:lnTo>
                  <a:pt x="5665692" y="3631055"/>
                </a:lnTo>
                <a:lnTo>
                  <a:pt x="6175454" y="3631055"/>
                </a:lnTo>
                <a:lnTo>
                  <a:pt x="6175454" y="3141283"/>
                </a:lnTo>
                <a:close/>
                <a:moveTo>
                  <a:pt x="5143674" y="3141283"/>
                </a:moveTo>
                <a:lnTo>
                  <a:pt x="5143674" y="3631055"/>
                </a:lnTo>
                <a:lnTo>
                  <a:pt x="5653545" y="3631055"/>
                </a:lnTo>
                <a:lnTo>
                  <a:pt x="5653545" y="3141283"/>
                </a:lnTo>
                <a:close/>
                <a:moveTo>
                  <a:pt x="4621759" y="3141283"/>
                </a:moveTo>
                <a:lnTo>
                  <a:pt x="4621759" y="3631055"/>
                </a:lnTo>
                <a:lnTo>
                  <a:pt x="5131741" y="3631055"/>
                </a:lnTo>
                <a:lnTo>
                  <a:pt x="5131741" y="3141283"/>
                </a:lnTo>
                <a:close/>
                <a:moveTo>
                  <a:pt x="4099957" y="3141283"/>
                </a:moveTo>
                <a:lnTo>
                  <a:pt x="4099957" y="3631055"/>
                </a:lnTo>
                <a:lnTo>
                  <a:pt x="4609718" y="3631055"/>
                </a:lnTo>
                <a:lnTo>
                  <a:pt x="4609718" y="3141283"/>
                </a:lnTo>
                <a:close/>
                <a:moveTo>
                  <a:pt x="3578044" y="3141283"/>
                </a:moveTo>
                <a:lnTo>
                  <a:pt x="3578044" y="3631055"/>
                </a:lnTo>
                <a:lnTo>
                  <a:pt x="4087808" y="3631055"/>
                </a:lnTo>
                <a:lnTo>
                  <a:pt x="4087808" y="3141283"/>
                </a:lnTo>
                <a:close/>
                <a:moveTo>
                  <a:pt x="3056026" y="3141283"/>
                </a:moveTo>
                <a:lnTo>
                  <a:pt x="3056026" y="3631055"/>
                </a:lnTo>
                <a:lnTo>
                  <a:pt x="3565790" y="3631055"/>
                </a:lnTo>
                <a:lnTo>
                  <a:pt x="3565790" y="3141283"/>
                </a:lnTo>
                <a:close/>
                <a:moveTo>
                  <a:pt x="2534220" y="3141283"/>
                </a:moveTo>
                <a:lnTo>
                  <a:pt x="2534220" y="3631055"/>
                </a:lnTo>
                <a:lnTo>
                  <a:pt x="3043983" y="3631055"/>
                </a:lnTo>
                <a:lnTo>
                  <a:pt x="3043983" y="3141283"/>
                </a:lnTo>
                <a:close/>
                <a:moveTo>
                  <a:pt x="2012304" y="3141283"/>
                </a:moveTo>
                <a:lnTo>
                  <a:pt x="2012304" y="3631055"/>
                </a:lnTo>
                <a:lnTo>
                  <a:pt x="2522073" y="3631055"/>
                </a:lnTo>
                <a:lnTo>
                  <a:pt x="2522073" y="3141283"/>
                </a:lnTo>
                <a:close/>
                <a:moveTo>
                  <a:pt x="1490286" y="3141283"/>
                </a:moveTo>
                <a:lnTo>
                  <a:pt x="1490286" y="3631055"/>
                </a:lnTo>
                <a:lnTo>
                  <a:pt x="2000050" y="3631055"/>
                </a:lnTo>
                <a:lnTo>
                  <a:pt x="2000050" y="3141283"/>
                </a:lnTo>
                <a:close/>
                <a:moveTo>
                  <a:pt x="968372" y="3141283"/>
                </a:moveTo>
                <a:lnTo>
                  <a:pt x="968372" y="3631055"/>
                </a:lnTo>
                <a:lnTo>
                  <a:pt x="1478353" y="3631055"/>
                </a:lnTo>
                <a:lnTo>
                  <a:pt x="1478353" y="3141283"/>
                </a:lnTo>
                <a:close/>
                <a:moveTo>
                  <a:pt x="446566" y="3141283"/>
                </a:moveTo>
                <a:lnTo>
                  <a:pt x="446566" y="3631055"/>
                </a:lnTo>
                <a:lnTo>
                  <a:pt x="956332" y="3631055"/>
                </a:lnTo>
                <a:lnTo>
                  <a:pt x="956332" y="3141283"/>
                </a:lnTo>
                <a:close/>
                <a:moveTo>
                  <a:pt x="11406842" y="2639263"/>
                </a:moveTo>
                <a:lnTo>
                  <a:pt x="11406842" y="3129148"/>
                </a:lnTo>
                <a:lnTo>
                  <a:pt x="11916609" y="3129148"/>
                </a:lnTo>
                <a:lnTo>
                  <a:pt x="11916609" y="2639263"/>
                </a:lnTo>
                <a:close/>
                <a:moveTo>
                  <a:pt x="10884822" y="2639263"/>
                </a:moveTo>
                <a:lnTo>
                  <a:pt x="10884822" y="3129148"/>
                </a:lnTo>
                <a:lnTo>
                  <a:pt x="11394588" y="3129148"/>
                </a:lnTo>
                <a:lnTo>
                  <a:pt x="11394588" y="2639263"/>
                </a:lnTo>
                <a:close/>
                <a:moveTo>
                  <a:pt x="10362801" y="2639263"/>
                </a:moveTo>
                <a:lnTo>
                  <a:pt x="10362801" y="3129148"/>
                </a:lnTo>
                <a:lnTo>
                  <a:pt x="10872675" y="3129148"/>
                </a:lnTo>
                <a:lnTo>
                  <a:pt x="10872675" y="2639263"/>
                </a:lnTo>
                <a:close/>
                <a:moveTo>
                  <a:pt x="9840887" y="2639263"/>
                </a:moveTo>
                <a:lnTo>
                  <a:pt x="9840887" y="3129148"/>
                </a:lnTo>
                <a:lnTo>
                  <a:pt x="10350869" y="3129148"/>
                </a:lnTo>
                <a:lnTo>
                  <a:pt x="10350869" y="2639263"/>
                </a:lnTo>
                <a:close/>
                <a:moveTo>
                  <a:pt x="9319082" y="2639263"/>
                </a:moveTo>
                <a:lnTo>
                  <a:pt x="9319082" y="3129148"/>
                </a:lnTo>
                <a:lnTo>
                  <a:pt x="9828847" y="3129148"/>
                </a:lnTo>
                <a:lnTo>
                  <a:pt x="9828847" y="2639263"/>
                </a:lnTo>
                <a:close/>
                <a:moveTo>
                  <a:pt x="8797168" y="2639263"/>
                </a:moveTo>
                <a:lnTo>
                  <a:pt x="8797168" y="3129148"/>
                </a:lnTo>
                <a:lnTo>
                  <a:pt x="9306935" y="3129148"/>
                </a:lnTo>
                <a:lnTo>
                  <a:pt x="9306935" y="2639263"/>
                </a:lnTo>
                <a:close/>
                <a:moveTo>
                  <a:pt x="8275149" y="2639263"/>
                </a:moveTo>
                <a:lnTo>
                  <a:pt x="8275149" y="3129148"/>
                </a:lnTo>
                <a:lnTo>
                  <a:pt x="8785128" y="3129148"/>
                </a:lnTo>
                <a:lnTo>
                  <a:pt x="8785128" y="2639263"/>
                </a:lnTo>
                <a:close/>
                <a:moveTo>
                  <a:pt x="7753343" y="2639263"/>
                </a:moveTo>
                <a:lnTo>
                  <a:pt x="7753343" y="3129148"/>
                </a:lnTo>
                <a:lnTo>
                  <a:pt x="8263108" y="3129148"/>
                </a:lnTo>
                <a:lnTo>
                  <a:pt x="8263108" y="2639263"/>
                </a:lnTo>
                <a:close/>
                <a:moveTo>
                  <a:pt x="7231429" y="2639263"/>
                </a:moveTo>
                <a:lnTo>
                  <a:pt x="7231429" y="3129148"/>
                </a:lnTo>
                <a:lnTo>
                  <a:pt x="7741195" y="3129148"/>
                </a:lnTo>
                <a:lnTo>
                  <a:pt x="7741195" y="2639263"/>
                </a:lnTo>
                <a:close/>
                <a:moveTo>
                  <a:pt x="6709409" y="2639263"/>
                </a:moveTo>
                <a:lnTo>
                  <a:pt x="6709409" y="3129148"/>
                </a:lnTo>
                <a:lnTo>
                  <a:pt x="7219175" y="3129148"/>
                </a:lnTo>
                <a:lnTo>
                  <a:pt x="7219175" y="2639263"/>
                </a:lnTo>
                <a:close/>
                <a:moveTo>
                  <a:pt x="6187494" y="2639263"/>
                </a:moveTo>
                <a:lnTo>
                  <a:pt x="6187494" y="3129148"/>
                </a:lnTo>
                <a:lnTo>
                  <a:pt x="6697476" y="3129148"/>
                </a:lnTo>
                <a:lnTo>
                  <a:pt x="6697476" y="2639263"/>
                </a:lnTo>
                <a:close/>
                <a:moveTo>
                  <a:pt x="5665692" y="2639263"/>
                </a:moveTo>
                <a:lnTo>
                  <a:pt x="5665692" y="3129148"/>
                </a:lnTo>
                <a:lnTo>
                  <a:pt x="6175454" y="3129148"/>
                </a:lnTo>
                <a:lnTo>
                  <a:pt x="6175454" y="2639263"/>
                </a:lnTo>
                <a:close/>
                <a:moveTo>
                  <a:pt x="5143674" y="2639263"/>
                </a:moveTo>
                <a:lnTo>
                  <a:pt x="5143674" y="3129148"/>
                </a:lnTo>
                <a:lnTo>
                  <a:pt x="5653545" y="3129148"/>
                </a:lnTo>
                <a:lnTo>
                  <a:pt x="5653545" y="2639263"/>
                </a:lnTo>
                <a:close/>
                <a:moveTo>
                  <a:pt x="4621759" y="2639263"/>
                </a:moveTo>
                <a:lnTo>
                  <a:pt x="4621759" y="3129148"/>
                </a:lnTo>
                <a:lnTo>
                  <a:pt x="5131741" y="3129148"/>
                </a:lnTo>
                <a:lnTo>
                  <a:pt x="5131741" y="2639263"/>
                </a:lnTo>
                <a:close/>
                <a:moveTo>
                  <a:pt x="4099957" y="2639263"/>
                </a:moveTo>
                <a:lnTo>
                  <a:pt x="4099957" y="3129148"/>
                </a:lnTo>
                <a:lnTo>
                  <a:pt x="4609718" y="3129148"/>
                </a:lnTo>
                <a:lnTo>
                  <a:pt x="4609718" y="2639263"/>
                </a:lnTo>
                <a:close/>
                <a:moveTo>
                  <a:pt x="3578044" y="2639263"/>
                </a:moveTo>
                <a:lnTo>
                  <a:pt x="3578044" y="3129148"/>
                </a:lnTo>
                <a:lnTo>
                  <a:pt x="4087808" y="3129148"/>
                </a:lnTo>
                <a:lnTo>
                  <a:pt x="4087808" y="2639263"/>
                </a:lnTo>
                <a:close/>
                <a:moveTo>
                  <a:pt x="3056026" y="2639263"/>
                </a:moveTo>
                <a:lnTo>
                  <a:pt x="3056026" y="3129148"/>
                </a:lnTo>
                <a:lnTo>
                  <a:pt x="3565790" y="3129148"/>
                </a:lnTo>
                <a:lnTo>
                  <a:pt x="3565790" y="2639263"/>
                </a:lnTo>
                <a:close/>
                <a:moveTo>
                  <a:pt x="2534220" y="2639263"/>
                </a:moveTo>
                <a:lnTo>
                  <a:pt x="2534220" y="3129148"/>
                </a:lnTo>
                <a:lnTo>
                  <a:pt x="3043983" y="3129148"/>
                </a:lnTo>
                <a:lnTo>
                  <a:pt x="3043983" y="2639263"/>
                </a:lnTo>
                <a:close/>
                <a:moveTo>
                  <a:pt x="2012304" y="2639263"/>
                </a:moveTo>
                <a:lnTo>
                  <a:pt x="2012304" y="3129148"/>
                </a:lnTo>
                <a:lnTo>
                  <a:pt x="2522073" y="3129148"/>
                </a:lnTo>
                <a:lnTo>
                  <a:pt x="2522073" y="2639263"/>
                </a:lnTo>
                <a:close/>
                <a:moveTo>
                  <a:pt x="1490286" y="2639263"/>
                </a:moveTo>
                <a:lnTo>
                  <a:pt x="1490286" y="3129148"/>
                </a:lnTo>
                <a:lnTo>
                  <a:pt x="2000050" y="3129148"/>
                </a:lnTo>
                <a:lnTo>
                  <a:pt x="2000050" y="2639263"/>
                </a:lnTo>
                <a:close/>
                <a:moveTo>
                  <a:pt x="968372" y="2639263"/>
                </a:moveTo>
                <a:lnTo>
                  <a:pt x="968372" y="3129148"/>
                </a:lnTo>
                <a:lnTo>
                  <a:pt x="1478353" y="3129148"/>
                </a:lnTo>
                <a:lnTo>
                  <a:pt x="1478353" y="2639263"/>
                </a:lnTo>
                <a:close/>
                <a:moveTo>
                  <a:pt x="446566" y="2639263"/>
                </a:moveTo>
                <a:lnTo>
                  <a:pt x="446566" y="3129148"/>
                </a:lnTo>
                <a:lnTo>
                  <a:pt x="956332" y="3129148"/>
                </a:lnTo>
                <a:lnTo>
                  <a:pt x="956332" y="2639263"/>
                </a:lnTo>
                <a:close/>
                <a:moveTo>
                  <a:pt x="11406842" y="2137350"/>
                </a:moveTo>
                <a:lnTo>
                  <a:pt x="11406842" y="2627235"/>
                </a:lnTo>
                <a:lnTo>
                  <a:pt x="11916609" y="2627235"/>
                </a:lnTo>
                <a:lnTo>
                  <a:pt x="11916609" y="2137350"/>
                </a:lnTo>
                <a:close/>
                <a:moveTo>
                  <a:pt x="10884822" y="2137350"/>
                </a:moveTo>
                <a:lnTo>
                  <a:pt x="10884822" y="2627235"/>
                </a:lnTo>
                <a:lnTo>
                  <a:pt x="11394588" y="2627235"/>
                </a:lnTo>
                <a:lnTo>
                  <a:pt x="11394588" y="2137350"/>
                </a:lnTo>
                <a:close/>
                <a:moveTo>
                  <a:pt x="10362801" y="2137350"/>
                </a:moveTo>
                <a:lnTo>
                  <a:pt x="10362801" y="2627235"/>
                </a:lnTo>
                <a:lnTo>
                  <a:pt x="10872675" y="2627235"/>
                </a:lnTo>
                <a:lnTo>
                  <a:pt x="10872675" y="2137350"/>
                </a:lnTo>
                <a:close/>
                <a:moveTo>
                  <a:pt x="9840887" y="2137350"/>
                </a:moveTo>
                <a:lnTo>
                  <a:pt x="9840887" y="2627235"/>
                </a:lnTo>
                <a:lnTo>
                  <a:pt x="10350869" y="2627235"/>
                </a:lnTo>
                <a:lnTo>
                  <a:pt x="10350869" y="2137350"/>
                </a:lnTo>
                <a:close/>
                <a:moveTo>
                  <a:pt x="9319082" y="2137350"/>
                </a:moveTo>
                <a:lnTo>
                  <a:pt x="9319082" y="2627235"/>
                </a:lnTo>
                <a:lnTo>
                  <a:pt x="9828847" y="2627235"/>
                </a:lnTo>
                <a:lnTo>
                  <a:pt x="9828847" y="2137350"/>
                </a:lnTo>
                <a:close/>
                <a:moveTo>
                  <a:pt x="8797168" y="2137350"/>
                </a:moveTo>
                <a:lnTo>
                  <a:pt x="8797168" y="2627235"/>
                </a:lnTo>
                <a:lnTo>
                  <a:pt x="9306935" y="2627235"/>
                </a:lnTo>
                <a:lnTo>
                  <a:pt x="9306935" y="2137350"/>
                </a:lnTo>
                <a:close/>
                <a:moveTo>
                  <a:pt x="8275149" y="2137350"/>
                </a:moveTo>
                <a:lnTo>
                  <a:pt x="8275149" y="2627235"/>
                </a:lnTo>
                <a:lnTo>
                  <a:pt x="8785128" y="2627235"/>
                </a:lnTo>
                <a:lnTo>
                  <a:pt x="8785128" y="2137350"/>
                </a:lnTo>
                <a:close/>
                <a:moveTo>
                  <a:pt x="7753343" y="2137350"/>
                </a:moveTo>
                <a:lnTo>
                  <a:pt x="7753343" y="2627235"/>
                </a:lnTo>
                <a:lnTo>
                  <a:pt x="8263108" y="2627235"/>
                </a:lnTo>
                <a:lnTo>
                  <a:pt x="8263108" y="2137350"/>
                </a:lnTo>
                <a:close/>
                <a:moveTo>
                  <a:pt x="7231429" y="2137350"/>
                </a:moveTo>
                <a:lnTo>
                  <a:pt x="7231429" y="2627235"/>
                </a:lnTo>
                <a:lnTo>
                  <a:pt x="7741195" y="2627235"/>
                </a:lnTo>
                <a:lnTo>
                  <a:pt x="7741195" y="2137350"/>
                </a:lnTo>
                <a:close/>
                <a:moveTo>
                  <a:pt x="6709409" y="2137350"/>
                </a:moveTo>
                <a:lnTo>
                  <a:pt x="6709409" y="2627235"/>
                </a:lnTo>
                <a:lnTo>
                  <a:pt x="7219175" y="2627235"/>
                </a:lnTo>
                <a:lnTo>
                  <a:pt x="7219175" y="2137350"/>
                </a:lnTo>
                <a:close/>
                <a:moveTo>
                  <a:pt x="6187494" y="2137350"/>
                </a:moveTo>
                <a:lnTo>
                  <a:pt x="6187494" y="2627235"/>
                </a:lnTo>
                <a:lnTo>
                  <a:pt x="6697476" y="2627235"/>
                </a:lnTo>
                <a:lnTo>
                  <a:pt x="6697476" y="2137350"/>
                </a:lnTo>
                <a:close/>
                <a:moveTo>
                  <a:pt x="5665692" y="2137350"/>
                </a:moveTo>
                <a:lnTo>
                  <a:pt x="5665692" y="2627235"/>
                </a:lnTo>
                <a:lnTo>
                  <a:pt x="6175454" y="2627235"/>
                </a:lnTo>
                <a:lnTo>
                  <a:pt x="6175454" y="2137350"/>
                </a:lnTo>
                <a:close/>
                <a:moveTo>
                  <a:pt x="5143674" y="2137350"/>
                </a:moveTo>
                <a:lnTo>
                  <a:pt x="5143674" y="2627235"/>
                </a:lnTo>
                <a:lnTo>
                  <a:pt x="5653545" y="2627235"/>
                </a:lnTo>
                <a:lnTo>
                  <a:pt x="5653545" y="2137350"/>
                </a:lnTo>
                <a:close/>
                <a:moveTo>
                  <a:pt x="4621759" y="2137350"/>
                </a:moveTo>
                <a:lnTo>
                  <a:pt x="4621759" y="2627235"/>
                </a:lnTo>
                <a:lnTo>
                  <a:pt x="5131741" y="2627235"/>
                </a:lnTo>
                <a:lnTo>
                  <a:pt x="5131741" y="2137350"/>
                </a:lnTo>
                <a:close/>
                <a:moveTo>
                  <a:pt x="4099957" y="2137350"/>
                </a:moveTo>
                <a:lnTo>
                  <a:pt x="4099957" y="2627235"/>
                </a:lnTo>
                <a:lnTo>
                  <a:pt x="4609718" y="2627235"/>
                </a:lnTo>
                <a:lnTo>
                  <a:pt x="4609718" y="2137350"/>
                </a:lnTo>
                <a:close/>
                <a:moveTo>
                  <a:pt x="3578044" y="2137350"/>
                </a:moveTo>
                <a:lnTo>
                  <a:pt x="3578044" y="2627235"/>
                </a:lnTo>
                <a:lnTo>
                  <a:pt x="4087808" y="2627235"/>
                </a:lnTo>
                <a:lnTo>
                  <a:pt x="4087808" y="2137350"/>
                </a:lnTo>
                <a:close/>
                <a:moveTo>
                  <a:pt x="3056026" y="2137350"/>
                </a:moveTo>
                <a:lnTo>
                  <a:pt x="3056026" y="2627235"/>
                </a:lnTo>
                <a:lnTo>
                  <a:pt x="3565790" y="2627235"/>
                </a:lnTo>
                <a:lnTo>
                  <a:pt x="3565790" y="2137350"/>
                </a:lnTo>
                <a:close/>
                <a:moveTo>
                  <a:pt x="2534220" y="2137350"/>
                </a:moveTo>
                <a:lnTo>
                  <a:pt x="2534220" y="2627235"/>
                </a:lnTo>
                <a:lnTo>
                  <a:pt x="3043983" y="2627235"/>
                </a:lnTo>
                <a:lnTo>
                  <a:pt x="3043983" y="2137350"/>
                </a:lnTo>
                <a:close/>
                <a:moveTo>
                  <a:pt x="2012304" y="2137350"/>
                </a:moveTo>
                <a:lnTo>
                  <a:pt x="2012304" y="2627235"/>
                </a:lnTo>
                <a:lnTo>
                  <a:pt x="2522073" y="2627235"/>
                </a:lnTo>
                <a:lnTo>
                  <a:pt x="2522073" y="2137350"/>
                </a:lnTo>
                <a:close/>
                <a:moveTo>
                  <a:pt x="1490286" y="2137350"/>
                </a:moveTo>
                <a:lnTo>
                  <a:pt x="1490286" y="2627235"/>
                </a:lnTo>
                <a:lnTo>
                  <a:pt x="2000050" y="2627235"/>
                </a:lnTo>
                <a:lnTo>
                  <a:pt x="2000050" y="2137350"/>
                </a:lnTo>
                <a:close/>
                <a:moveTo>
                  <a:pt x="968372" y="2137350"/>
                </a:moveTo>
                <a:lnTo>
                  <a:pt x="968372" y="2627235"/>
                </a:lnTo>
                <a:lnTo>
                  <a:pt x="1478353" y="2627235"/>
                </a:lnTo>
                <a:lnTo>
                  <a:pt x="1478353" y="2137350"/>
                </a:lnTo>
                <a:close/>
                <a:moveTo>
                  <a:pt x="446566" y="2137350"/>
                </a:moveTo>
                <a:lnTo>
                  <a:pt x="446566" y="2627235"/>
                </a:lnTo>
                <a:lnTo>
                  <a:pt x="956332" y="2627235"/>
                </a:lnTo>
                <a:lnTo>
                  <a:pt x="956332" y="2137350"/>
                </a:lnTo>
                <a:close/>
                <a:moveTo>
                  <a:pt x="11406842" y="1635223"/>
                </a:moveTo>
                <a:lnTo>
                  <a:pt x="11406842" y="2125106"/>
                </a:lnTo>
                <a:lnTo>
                  <a:pt x="11916609" y="2125106"/>
                </a:lnTo>
                <a:lnTo>
                  <a:pt x="11916609" y="1635223"/>
                </a:lnTo>
                <a:close/>
                <a:moveTo>
                  <a:pt x="10884822" y="1635223"/>
                </a:moveTo>
                <a:lnTo>
                  <a:pt x="10884822" y="2125106"/>
                </a:lnTo>
                <a:lnTo>
                  <a:pt x="11394588" y="2125106"/>
                </a:lnTo>
                <a:lnTo>
                  <a:pt x="11394588" y="1635223"/>
                </a:lnTo>
                <a:close/>
                <a:moveTo>
                  <a:pt x="10362801" y="1635223"/>
                </a:moveTo>
                <a:lnTo>
                  <a:pt x="10362801" y="2125106"/>
                </a:lnTo>
                <a:lnTo>
                  <a:pt x="10872675" y="2125106"/>
                </a:lnTo>
                <a:lnTo>
                  <a:pt x="10872675" y="1635223"/>
                </a:lnTo>
                <a:close/>
                <a:moveTo>
                  <a:pt x="9840887" y="1635223"/>
                </a:moveTo>
                <a:lnTo>
                  <a:pt x="9840887" y="2125106"/>
                </a:lnTo>
                <a:lnTo>
                  <a:pt x="10350869" y="2125106"/>
                </a:lnTo>
                <a:lnTo>
                  <a:pt x="10350869" y="1635223"/>
                </a:lnTo>
                <a:close/>
                <a:moveTo>
                  <a:pt x="9319082" y="1635223"/>
                </a:moveTo>
                <a:lnTo>
                  <a:pt x="9319082" y="2125106"/>
                </a:lnTo>
                <a:lnTo>
                  <a:pt x="9828847" y="2125106"/>
                </a:lnTo>
                <a:lnTo>
                  <a:pt x="9828847" y="1635223"/>
                </a:lnTo>
                <a:close/>
                <a:moveTo>
                  <a:pt x="8797168" y="1635223"/>
                </a:moveTo>
                <a:lnTo>
                  <a:pt x="8797168" y="2125106"/>
                </a:lnTo>
                <a:lnTo>
                  <a:pt x="9306935" y="2125106"/>
                </a:lnTo>
                <a:lnTo>
                  <a:pt x="9306935" y="1635223"/>
                </a:lnTo>
                <a:close/>
                <a:moveTo>
                  <a:pt x="8275149" y="1635223"/>
                </a:moveTo>
                <a:lnTo>
                  <a:pt x="8275149" y="2125106"/>
                </a:lnTo>
                <a:lnTo>
                  <a:pt x="8785128" y="2125106"/>
                </a:lnTo>
                <a:lnTo>
                  <a:pt x="8785128" y="1635223"/>
                </a:lnTo>
                <a:close/>
                <a:moveTo>
                  <a:pt x="7753343" y="1635223"/>
                </a:moveTo>
                <a:lnTo>
                  <a:pt x="7753343" y="2125106"/>
                </a:lnTo>
                <a:lnTo>
                  <a:pt x="8263108" y="2125106"/>
                </a:lnTo>
                <a:lnTo>
                  <a:pt x="8263108" y="1635223"/>
                </a:lnTo>
                <a:close/>
                <a:moveTo>
                  <a:pt x="7231429" y="1635223"/>
                </a:moveTo>
                <a:lnTo>
                  <a:pt x="7231429" y="2125106"/>
                </a:lnTo>
                <a:lnTo>
                  <a:pt x="7741195" y="2125106"/>
                </a:lnTo>
                <a:lnTo>
                  <a:pt x="7741195" y="1635223"/>
                </a:lnTo>
                <a:close/>
                <a:moveTo>
                  <a:pt x="6709409" y="1635223"/>
                </a:moveTo>
                <a:lnTo>
                  <a:pt x="6709409" y="2125106"/>
                </a:lnTo>
                <a:lnTo>
                  <a:pt x="7219175" y="2125106"/>
                </a:lnTo>
                <a:lnTo>
                  <a:pt x="7219175" y="1635223"/>
                </a:lnTo>
                <a:close/>
                <a:moveTo>
                  <a:pt x="6187494" y="1635223"/>
                </a:moveTo>
                <a:lnTo>
                  <a:pt x="6187494" y="2125106"/>
                </a:lnTo>
                <a:lnTo>
                  <a:pt x="6697476" y="2125106"/>
                </a:lnTo>
                <a:lnTo>
                  <a:pt x="6697476" y="1635223"/>
                </a:lnTo>
                <a:close/>
                <a:moveTo>
                  <a:pt x="5665692" y="1635223"/>
                </a:moveTo>
                <a:lnTo>
                  <a:pt x="5665692" y="2125106"/>
                </a:lnTo>
                <a:lnTo>
                  <a:pt x="6175454" y="2125106"/>
                </a:lnTo>
                <a:lnTo>
                  <a:pt x="6175454" y="1635223"/>
                </a:lnTo>
                <a:close/>
                <a:moveTo>
                  <a:pt x="5143674" y="1635223"/>
                </a:moveTo>
                <a:lnTo>
                  <a:pt x="5143674" y="2125106"/>
                </a:lnTo>
                <a:lnTo>
                  <a:pt x="5653545" y="2125106"/>
                </a:lnTo>
                <a:lnTo>
                  <a:pt x="5653545" y="1635223"/>
                </a:lnTo>
                <a:close/>
                <a:moveTo>
                  <a:pt x="4621759" y="1635223"/>
                </a:moveTo>
                <a:lnTo>
                  <a:pt x="4621759" y="2125106"/>
                </a:lnTo>
                <a:lnTo>
                  <a:pt x="5131741" y="2125106"/>
                </a:lnTo>
                <a:lnTo>
                  <a:pt x="5131741" y="1635223"/>
                </a:lnTo>
                <a:close/>
                <a:moveTo>
                  <a:pt x="4099957" y="1635223"/>
                </a:moveTo>
                <a:lnTo>
                  <a:pt x="4099957" y="2125106"/>
                </a:lnTo>
                <a:lnTo>
                  <a:pt x="4609718" y="2125106"/>
                </a:lnTo>
                <a:lnTo>
                  <a:pt x="4609718" y="1635223"/>
                </a:lnTo>
                <a:close/>
                <a:moveTo>
                  <a:pt x="3578044" y="1635223"/>
                </a:moveTo>
                <a:lnTo>
                  <a:pt x="3578044" y="2125106"/>
                </a:lnTo>
                <a:lnTo>
                  <a:pt x="4087808" y="2125106"/>
                </a:lnTo>
                <a:lnTo>
                  <a:pt x="4087808" y="1635223"/>
                </a:lnTo>
                <a:close/>
                <a:moveTo>
                  <a:pt x="3056026" y="1635223"/>
                </a:moveTo>
                <a:lnTo>
                  <a:pt x="3056026" y="2125106"/>
                </a:lnTo>
                <a:lnTo>
                  <a:pt x="3565790" y="2125106"/>
                </a:lnTo>
                <a:lnTo>
                  <a:pt x="3565790" y="1635223"/>
                </a:lnTo>
                <a:close/>
                <a:moveTo>
                  <a:pt x="2534220" y="1635223"/>
                </a:moveTo>
                <a:lnTo>
                  <a:pt x="2534220" y="2125106"/>
                </a:lnTo>
                <a:lnTo>
                  <a:pt x="3043983" y="2125106"/>
                </a:lnTo>
                <a:lnTo>
                  <a:pt x="3043983" y="1635223"/>
                </a:lnTo>
                <a:close/>
                <a:moveTo>
                  <a:pt x="2012304" y="1635223"/>
                </a:moveTo>
                <a:lnTo>
                  <a:pt x="2012304" y="2125106"/>
                </a:lnTo>
                <a:lnTo>
                  <a:pt x="2522073" y="2125106"/>
                </a:lnTo>
                <a:lnTo>
                  <a:pt x="2522073" y="1635223"/>
                </a:lnTo>
                <a:close/>
                <a:moveTo>
                  <a:pt x="1490286" y="1635223"/>
                </a:moveTo>
                <a:lnTo>
                  <a:pt x="1490286" y="2125106"/>
                </a:lnTo>
                <a:lnTo>
                  <a:pt x="2000050" y="2125106"/>
                </a:lnTo>
                <a:lnTo>
                  <a:pt x="2000050" y="1635223"/>
                </a:lnTo>
                <a:close/>
                <a:moveTo>
                  <a:pt x="968372" y="1635223"/>
                </a:moveTo>
                <a:lnTo>
                  <a:pt x="968372" y="2125106"/>
                </a:lnTo>
                <a:lnTo>
                  <a:pt x="1478353" y="2125106"/>
                </a:lnTo>
                <a:lnTo>
                  <a:pt x="1478353" y="1635223"/>
                </a:lnTo>
                <a:close/>
                <a:moveTo>
                  <a:pt x="446566" y="1635223"/>
                </a:moveTo>
                <a:lnTo>
                  <a:pt x="446566" y="2125106"/>
                </a:lnTo>
                <a:lnTo>
                  <a:pt x="956332" y="2125106"/>
                </a:lnTo>
                <a:lnTo>
                  <a:pt x="956332" y="1635223"/>
                </a:lnTo>
                <a:close/>
                <a:moveTo>
                  <a:pt x="11406842" y="1133311"/>
                </a:moveTo>
                <a:lnTo>
                  <a:pt x="11406842" y="1623087"/>
                </a:lnTo>
                <a:lnTo>
                  <a:pt x="11916609" y="1623087"/>
                </a:lnTo>
                <a:lnTo>
                  <a:pt x="11916609" y="1133311"/>
                </a:lnTo>
                <a:close/>
                <a:moveTo>
                  <a:pt x="10884822" y="1133311"/>
                </a:moveTo>
                <a:lnTo>
                  <a:pt x="10884822" y="1623087"/>
                </a:lnTo>
                <a:lnTo>
                  <a:pt x="11394588" y="1623087"/>
                </a:lnTo>
                <a:lnTo>
                  <a:pt x="11394588" y="1133311"/>
                </a:lnTo>
                <a:close/>
                <a:moveTo>
                  <a:pt x="10362801" y="1133311"/>
                </a:moveTo>
                <a:lnTo>
                  <a:pt x="10362801" y="1623087"/>
                </a:lnTo>
                <a:lnTo>
                  <a:pt x="10872675" y="1623087"/>
                </a:lnTo>
                <a:lnTo>
                  <a:pt x="10872675" y="1133311"/>
                </a:lnTo>
                <a:close/>
                <a:moveTo>
                  <a:pt x="9840887" y="1133311"/>
                </a:moveTo>
                <a:lnTo>
                  <a:pt x="9840887" y="1623087"/>
                </a:lnTo>
                <a:lnTo>
                  <a:pt x="10350869" y="1623087"/>
                </a:lnTo>
                <a:lnTo>
                  <a:pt x="10350869" y="1133311"/>
                </a:lnTo>
                <a:close/>
                <a:moveTo>
                  <a:pt x="9319082" y="1133311"/>
                </a:moveTo>
                <a:lnTo>
                  <a:pt x="9319082" y="1623087"/>
                </a:lnTo>
                <a:lnTo>
                  <a:pt x="9828847" y="1623087"/>
                </a:lnTo>
                <a:lnTo>
                  <a:pt x="9828847" y="1133311"/>
                </a:lnTo>
                <a:close/>
                <a:moveTo>
                  <a:pt x="8797168" y="1133311"/>
                </a:moveTo>
                <a:lnTo>
                  <a:pt x="8797168" y="1623087"/>
                </a:lnTo>
                <a:lnTo>
                  <a:pt x="9306935" y="1623087"/>
                </a:lnTo>
                <a:lnTo>
                  <a:pt x="9306935" y="1133311"/>
                </a:lnTo>
                <a:close/>
                <a:moveTo>
                  <a:pt x="8275149" y="1133311"/>
                </a:moveTo>
                <a:lnTo>
                  <a:pt x="8275149" y="1623087"/>
                </a:lnTo>
                <a:lnTo>
                  <a:pt x="8785128" y="1623087"/>
                </a:lnTo>
                <a:lnTo>
                  <a:pt x="8785128" y="1133311"/>
                </a:lnTo>
                <a:close/>
                <a:moveTo>
                  <a:pt x="7753343" y="1133311"/>
                </a:moveTo>
                <a:lnTo>
                  <a:pt x="7753343" y="1623087"/>
                </a:lnTo>
                <a:lnTo>
                  <a:pt x="8263108" y="1623087"/>
                </a:lnTo>
                <a:lnTo>
                  <a:pt x="8263108" y="1133311"/>
                </a:lnTo>
                <a:close/>
                <a:moveTo>
                  <a:pt x="7231429" y="1133311"/>
                </a:moveTo>
                <a:lnTo>
                  <a:pt x="7231429" y="1623087"/>
                </a:lnTo>
                <a:lnTo>
                  <a:pt x="7741195" y="1623087"/>
                </a:lnTo>
                <a:lnTo>
                  <a:pt x="7741195" y="1133311"/>
                </a:lnTo>
                <a:close/>
                <a:moveTo>
                  <a:pt x="6709409" y="1133311"/>
                </a:moveTo>
                <a:lnTo>
                  <a:pt x="6709409" y="1623087"/>
                </a:lnTo>
                <a:lnTo>
                  <a:pt x="7219175" y="1623087"/>
                </a:lnTo>
                <a:lnTo>
                  <a:pt x="7219175" y="1133311"/>
                </a:lnTo>
                <a:close/>
                <a:moveTo>
                  <a:pt x="6187494" y="1133311"/>
                </a:moveTo>
                <a:lnTo>
                  <a:pt x="6187494" y="1623087"/>
                </a:lnTo>
                <a:lnTo>
                  <a:pt x="6697476" y="1623087"/>
                </a:lnTo>
                <a:lnTo>
                  <a:pt x="6697476" y="1133311"/>
                </a:lnTo>
                <a:close/>
                <a:moveTo>
                  <a:pt x="5665692" y="1133311"/>
                </a:moveTo>
                <a:lnTo>
                  <a:pt x="5665692" y="1623087"/>
                </a:lnTo>
                <a:lnTo>
                  <a:pt x="6175454" y="1623087"/>
                </a:lnTo>
                <a:lnTo>
                  <a:pt x="6175454" y="1133311"/>
                </a:lnTo>
                <a:close/>
                <a:moveTo>
                  <a:pt x="5143674" y="1133311"/>
                </a:moveTo>
                <a:lnTo>
                  <a:pt x="5143674" y="1623087"/>
                </a:lnTo>
                <a:lnTo>
                  <a:pt x="5653545" y="1623087"/>
                </a:lnTo>
                <a:lnTo>
                  <a:pt x="5653545" y="1133311"/>
                </a:lnTo>
                <a:close/>
                <a:moveTo>
                  <a:pt x="4621759" y="1133311"/>
                </a:moveTo>
                <a:lnTo>
                  <a:pt x="4621759" y="1623087"/>
                </a:lnTo>
                <a:lnTo>
                  <a:pt x="5131741" y="1623087"/>
                </a:lnTo>
                <a:lnTo>
                  <a:pt x="5131741" y="1133311"/>
                </a:lnTo>
                <a:close/>
                <a:moveTo>
                  <a:pt x="4099957" y="1133311"/>
                </a:moveTo>
                <a:lnTo>
                  <a:pt x="4099957" y="1623087"/>
                </a:lnTo>
                <a:lnTo>
                  <a:pt x="4609718" y="1623087"/>
                </a:lnTo>
                <a:lnTo>
                  <a:pt x="4609718" y="1133311"/>
                </a:lnTo>
                <a:close/>
                <a:moveTo>
                  <a:pt x="3578044" y="1133311"/>
                </a:moveTo>
                <a:lnTo>
                  <a:pt x="3578044" y="1623087"/>
                </a:lnTo>
                <a:lnTo>
                  <a:pt x="4087808" y="1623087"/>
                </a:lnTo>
                <a:lnTo>
                  <a:pt x="4087808" y="1133311"/>
                </a:lnTo>
                <a:close/>
                <a:moveTo>
                  <a:pt x="3056026" y="1133311"/>
                </a:moveTo>
                <a:lnTo>
                  <a:pt x="3056026" y="1623087"/>
                </a:lnTo>
                <a:lnTo>
                  <a:pt x="3565790" y="1623087"/>
                </a:lnTo>
                <a:lnTo>
                  <a:pt x="3565790" y="1133311"/>
                </a:lnTo>
                <a:close/>
                <a:moveTo>
                  <a:pt x="2534220" y="1133311"/>
                </a:moveTo>
                <a:lnTo>
                  <a:pt x="2534220" y="1623087"/>
                </a:lnTo>
                <a:lnTo>
                  <a:pt x="3043983" y="1623087"/>
                </a:lnTo>
                <a:lnTo>
                  <a:pt x="3043983" y="1133311"/>
                </a:lnTo>
                <a:close/>
                <a:moveTo>
                  <a:pt x="2012304" y="1133311"/>
                </a:moveTo>
                <a:lnTo>
                  <a:pt x="2012304" y="1623087"/>
                </a:lnTo>
                <a:lnTo>
                  <a:pt x="2522073" y="1623087"/>
                </a:lnTo>
                <a:lnTo>
                  <a:pt x="2522073" y="1133311"/>
                </a:lnTo>
                <a:close/>
                <a:moveTo>
                  <a:pt x="1490286" y="1133311"/>
                </a:moveTo>
                <a:lnTo>
                  <a:pt x="1490286" y="1623087"/>
                </a:lnTo>
                <a:lnTo>
                  <a:pt x="2000050" y="1623087"/>
                </a:lnTo>
                <a:lnTo>
                  <a:pt x="2000050" y="1133311"/>
                </a:lnTo>
                <a:close/>
                <a:moveTo>
                  <a:pt x="968372" y="1133311"/>
                </a:moveTo>
                <a:lnTo>
                  <a:pt x="968372" y="1623087"/>
                </a:lnTo>
                <a:lnTo>
                  <a:pt x="1478353" y="1623087"/>
                </a:lnTo>
                <a:lnTo>
                  <a:pt x="1478353" y="1133311"/>
                </a:lnTo>
                <a:close/>
                <a:moveTo>
                  <a:pt x="446566" y="1133311"/>
                </a:moveTo>
                <a:lnTo>
                  <a:pt x="446566" y="1623087"/>
                </a:lnTo>
                <a:lnTo>
                  <a:pt x="956332" y="1623087"/>
                </a:lnTo>
                <a:lnTo>
                  <a:pt x="956332" y="1133311"/>
                </a:lnTo>
                <a:close/>
                <a:moveTo>
                  <a:pt x="11406842" y="631181"/>
                </a:moveTo>
                <a:lnTo>
                  <a:pt x="11406842" y="1120959"/>
                </a:lnTo>
                <a:lnTo>
                  <a:pt x="11916609" y="1120959"/>
                </a:lnTo>
                <a:lnTo>
                  <a:pt x="11916609" y="631181"/>
                </a:lnTo>
                <a:close/>
                <a:moveTo>
                  <a:pt x="10884822" y="631181"/>
                </a:moveTo>
                <a:lnTo>
                  <a:pt x="10884822" y="1120959"/>
                </a:lnTo>
                <a:lnTo>
                  <a:pt x="11394588" y="1120959"/>
                </a:lnTo>
                <a:lnTo>
                  <a:pt x="11394588" y="631181"/>
                </a:lnTo>
                <a:close/>
                <a:moveTo>
                  <a:pt x="10362801" y="631181"/>
                </a:moveTo>
                <a:lnTo>
                  <a:pt x="10362801" y="1120959"/>
                </a:lnTo>
                <a:lnTo>
                  <a:pt x="10872675" y="1120959"/>
                </a:lnTo>
                <a:lnTo>
                  <a:pt x="10872675" y="631181"/>
                </a:lnTo>
                <a:close/>
                <a:moveTo>
                  <a:pt x="9840887" y="631181"/>
                </a:moveTo>
                <a:lnTo>
                  <a:pt x="9840887" y="1120959"/>
                </a:lnTo>
                <a:lnTo>
                  <a:pt x="10350869" y="1120959"/>
                </a:lnTo>
                <a:lnTo>
                  <a:pt x="10350869" y="631181"/>
                </a:lnTo>
                <a:close/>
                <a:moveTo>
                  <a:pt x="9319082" y="631181"/>
                </a:moveTo>
                <a:lnTo>
                  <a:pt x="9319082" y="1120959"/>
                </a:lnTo>
                <a:lnTo>
                  <a:pt x="9828847" y="1120959"/>
                </a:lnTo>
                <a:lnTo>
                  <a:pt x="9828847" y="631181"/>
                </a:lnTo>
                <a:close/>
                <a:moveTo>
                  <a:pt x="8797168" y="631181"/>
                </a:moveTo>
                <a:lnTo>
                  <a:pt x="8797168" y="1120959"/>
                </a:lnTo>
                <a:lnTo>
                  <a:pt x="9306935" y="1120959"/>
                </a:lnTo>
                <a:lnTo>
                  <a:pt x="9306935" y="631181"/>
                </a:lnTo>
                <a:close/>
                <a:moveTo>
                  <a:pt x="8275149" y="631181"/>
                </a:moveTo>
                <a:lnTo>
                  <a:pt x="8275149" y="1120959"/>
                </a:lnTo>
                <a:lnTo>
                  <a:pt x="8785128" y="1120959"/>
                </a:lnTo>
                <a:lnTo>
                  <a:pt x="8785128" y="631181"/>
                </a:lnTo>
                <a:close/>
                <a:moveTo>
                  <a:pt x="7753343" y="631181"/>
                </a:moveTo>
                <a:lnTo>
                  <a:pt x="7753343" y="1120959"/>
                </a:lnTo>
                <a:lnTo>
                  <a:pt x="8263108" y="1120959"/>
                </a:lnTo>
                <a:lnTo>
                  <a:pt x="8263108" y="631181"/>
                </a:lnTo>
                <a:close/>
                <a:moveTo>
                  <a:pt x="7231429" y="631181"/>
                </a:moveTo>
                <a:lnTo>
                  <a:pt x="7231429" y="1120959"/>
                </a:lnTo>
                <a:lnTo>
                  <a:pt x="7741195" y="1120959"/>
                </a:lnTo>
                <a:lnTo>
                  <a:pt x="7741195" y="631181"/>
                </a:lnTo>
                <a:close/>
                <a:moveTo>
                  <a:pt x="6709409" y="631181"/>
                </a:moveTo>
                <a:lnTo>
                  <a:pt x="6709409" y="1120959"/>
                </a:lnTo>
                <a:lnTo>
                  <a:pt x="7219175" y="1120959"/>
                </a:lnTo>
                <a:lnTo>
                  <a:pt x="7219175" y="631181"/>
                </a:lnTo>
                <a:close/>
                <a:moveTo>
                  <a:pt x="6187494" y="631181"/>
                </a:moveTo>
                <a:lnTo>
                  <a:pt x="6187494" y="1120959"/>
                </a:lnTo>
                <a:lnTo>
                  <a:pt x="6697476" y="1120959"/>
                </a:lnTo>
                <a:lnTo>
                  <a:pt x="6697476" y="631181"/>
                </a:lnTo>
                <a:close/>
                <a:moveTo>
                  <a:pt x="5665692" y="631181"/>
                </a:moveTo>
                <a:lnTo>
                  <a:pt x="5665692" y="1120959"/>
                </a:lnTo>
                <a:lnTo>
                  <a:pt x="6175454" y="1120959"/>
                </a:lnTo>
                <a:lnTo>
                  <a:pt x="6175454" y="631181"/>
                </a:lnTo>
                <a:close/>
                <a:moveTo>
                  <a:pt x="5143674" y="631181"/>
                </a:moveTo>
                <a:lnTo>
                  <a:pt x="5143674" y="1120959"/>
                </a:lnTo>
                <a:lnTo>
                  <a:pt x="5653545" y="1120959"/>
                </a:lnTo>
                <a:lnTo>
                  <a:pt x="5653545" y="631181"/>
                </a:lnTo>
                <a:close/>
                <a:moveTo>
                  <a:pt x="4621759" y="631181"/>
                </a:moveTo>
                <a:lnTo>
                  <a:pt x="4621759" y="1120959"/>
                </a:lnTo>
                <a:lnTo>
                  <a:pt x="5131741" y="1120959"/>
                </a:lnTo>
                <a:lnTo>
                  <a:pt x="5131741" y="631181"/>
                </a:lnTo>
                <a:close/>
                <a:moveTo>
                  <a:pt x="4099957" y="631181"/>
                </a:moveTo>
                <a:lnTo>
                  <a:pt x="4099957" y="1120959"/>
                </a:lnTo>
                <a:lnTo>
                  <a:pt x="4609718" y="1120959"/>
                </a:lnTo>
                <a:lnTo>
                  <a:pt x="4609718" y="631181"/>
                </a:lnTo>
                <a:close/>
                <a:moveTo>
                  <a:pt x="3578044" y="631181"/>
                </a:moveTo>
                <a:lnTo>
                  <a:pt x="3578044" y="1120959"/>
                </a:lnTo>
                <a:lnTo>
                  <a:pt x="4087808" y="1120959"/>
                </a:lnTo>
                <a:lnTo>
                  <a:pt x="4087808" y="631181"/>
                </a:lnTo>
                <a:close/>
                <a:moveTo>
                  <a:pt x="3056026" y="631181"/>
                </a:moveTo>
                <a:lnTo>
                  <a:pt x="3056026" y="1120959"/>
                </a:lnTo>
                <a:lnTo>
                  <a:pt x="3565790" y="1120959"/>
                </a:lnTo>
                <a:lnTo>
                  <a:pt x="3565790" y="631181"/>
                </a:lnTo>
                <a:close/>
                <a:moveTo>
                  <a:pt x="2534220" y="631181"/>
                </a:moveTo>
                <a:lnTo>
                  <a:pt x="2534220" y="1120959"/>
                </a:lnTo>
                <a:lnTo>
                  <a:pt x="3043983" y="1120959"/>
                </a:lnTo>
                <a:lnTo>
                  <a:pt x="3043983" y="631181"/>
                </a:lnTo>
                <a:close/>
                <a:moveTo>
                  <a:pt x="2012304" y="631181"/>
                </a:moveTo>
                <a:lnTo>
                  <a:pt x="2012304" y="1120959"/>
                </a:lnTo>
                <a:lnTo>
                  <a:pt x="2522073" y="1120959"/>
                </a:lnTo>
                <a:lnTo>
                  <a:pt x="2522073" y="631181"/>
                </a:lnTo>
                <a:close/>
                <a:moveTo>
                  <a:pt x="1490286" y="631181"/>
                </a:moveTo>
                <a:lnTo>
                  <a:pt x="1490286" y="1120959"/>
                </a:lnTo>
                <a:lnTo>
                  <a:pt x="2000050" y="1120959"/>
                </a:lnTo>
                <a:lnTo>
                  <a:pt x="2000050" y="631181"/>
                </a:lnTo>
                <a:close/>
                <a:moveTo>
                  <a:pt x="968372" y="631181"/>
                </a:moveTo>
                <a:lnTo>
                  <a:pt x="968372" y="1120959"/>
                </a:lnTo>
                <a:lnTo>
                  <a:pt x="1478353" y="1120959"/>
                </a:lnTo>
                <a:lnTo>
                  <a:pt x="1478353" y="631181"/>
                </a:lnTo>
                <a:close/>
                <a:moveTo>
                  <a:pt x="446566" y="631181"/>
                </a:moveTo>
                <a:lnTo>
                  <a:pt x="446566" y="1120959"/>
                </a:lnTo>
                <a:lnTo>
                  <a:pt x="956332" y="1120959"/>
                </a:lnTo>
                <a:lnTo>
                  <a:pt x="956332" y="631181"/>
                </a:lnTo>
                <a:close/>
                <a:moveTo>
                  <a:pt x="11406842" y="129270"/>
                </a:moveTo>
                <a:lnTo>
                  <a:pt x="11406842" y="619045"/>
                </a:lnTo>
                <a:lnTo>
                  <a:pt x="11916609" y="619045"/>
                </a:lnTo>
                <a:lnTo>
                  <a:pt x="11916609" y="129270"/>
                </a:lnTo>
                <a:close/>
                <a:moveTo>
                  <a:pt x="10884822" y="129270"/>
                </a:moveTo>
                <a:lnTo>
                  <a:pt x="10884822" y="619045"/>
                </a:lnTo>
                <a:lnTo>
                  <a:pt x="11394588" y="619045"/>
                </a:lnTo>
                <a:lnTo>
                  <a:pt x="11394588" y="129270"/>
                </a:lnTo>
                <a:close/>
                <a:moveTo>
                  <a:pt x="10362801" y="129270"/>
                </a:moveTo>
                <a:lnTo>
                  <a:pt x="10362801" y="619045"/>
                </a:lnTo>
                <a:lnTo>
                  <a:pt x="10872675" y="619045"/>
                </a:lnTo>
                <a:lnTo>
                  <a:pt x="10872675" y="129270"/>
                </a:lnTo>
                <a:close/>
                <a:moveTo>
                  <a:pt x="9840887" y="129270"/>
                </a:moveTo>
                <a:lnTo>
                  <a:pt x="9840887" y="619045"/>
                </a:lnTo>
                <a:lnTo>
                  <a:pt x="10350869" y="619045"/>
                </a:lnTo>
                <a:lnTo>
                  <a:pt x="10350869" y="129270"/>
                </a:lnTo>
                <a:close/>
                <a:moveTo>
                  <a:pt x="9319082" y="129270"/>
                </a:moveTo>
                <a:lnTo>
                  <a:pt x="9319082" y="619045"/>
                </a:lnTo>
                <a:lnTo>
                  <a:pt x="9828847" y="619045"/>
                </a:lnTo>
                <a:lnTo>
                  <a:pt x="9828847" y="129270"/>
                </a:lnTo>
                <a:close/>
                <a:moveTo>
                  <a:pt x="8797168" y="129270"/>
                </a:moveTo>
                <a:lnTo>
                  <a:pt x="8797168" y="619045"/>
                </a:lnTo>
                <a:lnTo>
                  <a:pt x="9306935" y="619045"/>
                </a:lnTo>
                <a:lnTo>
                  <a:pt x="9306935" y="129270"/>
                </a:lnTo>
                <a:close/>
                <a:moveTo>
                  <a:pt x="8275149" y="129270"/>
                </a:moveTo>
                <a:lnTo>
                  <a:pt x="8275149" y="619045"/>
                </a:lnTo>
                <a:lnTo>
                  <a:pt x="8785128" y="619045"/>
                </a:lnTo>
                <a:lnTo>
                  <a:pt x="8785128" y="129270"/>
                </a:lnTo>
                <a:close/>
                <a:moveTo>
                  <a:pt x="7753343" y="129270"/>
                </a:moveTo>
                <a:lnTo>
                  <a:pt x="7753343" y="619045"/>
                </a:lnTo>
                <a:lnTo>
                  <a:pt x="8263108" y="619045"/>
                </a:lnTo>
                <a:lnTo>
                  <a:pt x="8263108" y="129270"/>
                </a:lnTo>
                <a:close/>
                <a:moveTo>
                  <a:pt x="7231429" y="129270"/>
                </a:moveTo>
                <a:lnTo>
                  <a:pt x="7231429" y="619045"/>
                </a:lnTo>
                <a:lnTo>
                  <a:pt x="7741195" y="619045"/>
                </a:lnTo>
                <a:lnTo>
                  <a:pt x="7741195" y="129270"/>
                </a:lnTo>
                <a:close/>
                <a:moveTo>
                  <a:pt x="6709409" y="129270"/>
                </a:moveTo>
                <a:lnTo>
                  <a:pt x="6709409" y="619045"/>
                </a:lnTo>
                <a:lnTo>
                  <a:pt x="7219175" y="619045"/>
                </a:lnTo>
                <a:lnTo>
                  <a:pt x="7219175" y="129270"/>
                </a:lnTo>
                <a:close/>
                <a:moveTo>
                  <a:pt x="6187494" y="129270"/>
                </a:moveTo>
                <a:lnTo>
                  <a:pt x="6187494" y="619045"/>
                </a:lnTo>
                <a:lnTo>
                  <a:pt x="6697476" y="619045"/>
                </a:lnTo>
                <a:lnTo>
                  <a:pt x="6697476" y="129270"/>
                </a:lnTo>
                <a:close/>
                <a:moveTo>
                  <a:pt x="5665692" y="129270"/>
                </a:moveTo>
                <a:lnTo>
                  <a:pt x="5665692" y="619045"/>
                </a:lnTo>
                <a:lnTo>
                  <a:pt x="6175454" y="619045"/>
                </a:lnTo>
                <a:lnTo>
                  <a:pt x="6175454" y="129270"/>
                </a:lnTo>
                <a:close/>
                <a:moveTo>
                  <a:pt x="5143674" y="129270"/>
                </a:moveTo>
                <a:lnTo>
                  <a:pt x="5143674" y="619045"/>
                </a:lnTo>
                <a:lnTo>
                  <a:pt x="5653545" y="619045"/>
                </a:lnTo>
                <a:lnTo>
                  <a:pt x="5653545" y="129270"/>
                </a:lnTo>
                <a:close/>
                <a:moveTo>
                  <a:pt x="4621759" y="129270"/>
                </a:moveTo>
                <a:lnTo>
                  <a:pt x="4621759" y="619045"/>
                </a:lnTo>
                <a:lnTo>
                  <a:pt x="5131741" y="619045"/>
                </a:lnTo>
                <a:lnTo>
                  <a:pt x="5131741" y="129270"/>
                </a:lnTo>
                <a:close/>
                <a:moveTo>
                  <a:pt x="4099957" y="129270"/>
                </a:moveTo>
                <a:lnTo>
                  <a:pt x="4099957" y="619045"/>
                </a:lnTo>
                <a:lnTo>
                  <a:pt x="4609718" y="619045"/>
                </a:lnTo>
                <a:lnTo>
                  <a:pt x="4609718" y="129270"/>
                </a:lnTo>
                <a:close/>
                <a:moveTo>
                  <a:pt x="3578044" y="129270"/>
                </a:moveTo>
                <a:lnTo>
                  <a:pt x="3578044" y="619045"/>
                </a:lnTo>
                <a:lnTo>
                  <a:pt x="4087808" y="619045"/>
                </a:lnTo>
                <a:lnTo>
                  <a:pt x="4087808" y="129270"/>
                </a:lnTo>
                <a:close/>
                <a:moveTo>
                  <a:pt x="3056026" y="129270"/>
                </a:moveTo>
                <a:lnTo>
                  <a:pt x="3056026" y="619045"/>
                </a:lnTo>
                <a:lnTo>
                  <a:pt x="3565790" y="619045"/>
                </a:lnTo>
                <a:lnTo>
                  <a:pt x="3565790" y="129270"/>
                </a:lnTo>
                <a:close/>
                <a:moveTo>
                  <a:pt x="2534220" y="129270"/>
                </a:moveTo>
                <a:lnTo>
                  <a:pt x="2534220" y="619045"/>
                </a:lnTo>
                <a:lnTo>
                  <a:pt x="3043983" y="619045"/>
                </a:lnTo>
                <a:lnTo>
                  <a:pt x="3043983" y="129270"/>
                </a:lnTo>
                <a:close/>
                <a:moveTo>
                  <a:pt x="2012304" y="129270"/>
                </a:moveTo>
                <a:lnTo>
                  <a:pt x="2012304" y="619045"/>
                </a:lnTo>
                <a:lnTo>
                  <a:pt x="2522073" y="619045"/>
                </a:lnTo>
                <a:lnTo>
                  <a:pt x="2522073" y="129270"/>
                </a:lnTo>
                <a:close/>
                <a:moveTo>
                  <a:pt x="1490286" y="129270"/>
                </a:moveTo>
                <a:lnTo>
                  <a:pt x="1490286" y="619045"/>
                </a:lnTo>
                <a:lnTo>
                  <a:pt x="2000050" y="619045"/>
                </a:lnTo>
                <a:lnTo>
                  <a:pt x="2000050" y="129270"/>
                </a:lnTo>
                <a:close/>
                <a:moveTo>
                  <a:pt x="968372" y="129270"/>
                </a:moveTo>
                <a:lnTo>
                  <a:pt x="968372" y="619045"/>
                </a:lnTo>
                <a:lnTo>
                  <a:pt x="1478353" y="619045"/>
                </a:lnTo>
                <a:lnTo>
                  <a:pt x="1478353" y="129270"/>
                </a:lnTo>
                <a:close/>
                <a:moveTo>
                  <a:pt x="446566" y="129270"/>
                </a:moveTo>
                <a:lnTo>
                  <a:pt x="446566" y="619045"/>
                </a:lnTo>
                <a:lnTo>
                  <a:pt x="956332" y="619045"/>
                </a:lnTo>
                <a:lnTo>
                  <a:pt x="956332" y="129270"/>
                </a:lnTo>
                <a:close/>
                <a:moveTo>
                  <a:pt x="11916609" y="0"/>
                </a:moveTo>
                <a:lnTo>
                  <a:pt x="11928541" y="0"/>
                </a:lnTo>
                <a:lnTo>
                  <a:pt x="11928541" y="116918"/>
                </a:lnTo>
                <a:lnTo>
                  <a:pt x="12191893" y="116918"/>
                </a:lnTo>
                <a:lnTo>
                  <a:pt x="12191893" y="129270"/>
                </a:lnTo>
                <a:lnTo>
                  <a:pt x="11928541" y="129270"/>
                </a:lnTo>
                <a:lnTo>
                  <a:pt x="11928541" y="619045"/>
                </a:lnTo>
                <a:lnTo>
                  <a:pt x="12191893" y="619045"/>
                </a:lnTo>
                <a:lnTo>
                  <a:pt x="12191893" y="631181"/>
                </a:lnTo>
                <a:lnTo>
                  <a:pt x="11928541" y="631181"/>
                </a:lnTo>
                <a:lnTo>
                  <a:pt x="11928541" y="1120959"/>
                </a:lnTo>
                <a:lnTo>
                  <a:pt x="12191893" y="1120959"/>
                </a:lnTo>
                <a:lnTo>
                  <a:pt x="12191893" y="1133311"/>
                </a:lnTo>
                <a:lnTo>
                  <a:pt x="11928541" y="1133311"/>
                </a:lnTo>
                <a:lnTo>
                  <a:pt x="11928541" y="1623087"/>
                </a:lnTo>
                <a:lnTo>
                  <a:pt x="12191893" y="1623087"/>
                </a:lnTo>
                <a:lnTo>
                  <a:pt x="12191893" y="1635223"/>
                </a:lnTo>
                <a:lnTo>
                  <a:pt x="11928541" y="1635223"/>
                </a:lnTo>
                <a:lnTo>
                  <a:pt x="11928541" y="2125106"/>
                </a:lnTo>
                <a:lnTo>
                  <a:pt x="12191893" y="2125106"/>
                </a:lnTo>
                <a:lnTo>
                  <a:pt x="12191893" y="2137350"/>
                </a:lnTo>
                <a:lnTo>
                  <a:pt x="11928541" y="2137350"/>
                </a:lnTo>
                <a:lnTo>
                  <a:pt x="11928541" y="2627235"/>
                </a:lnTo>
                <a:lnTo>
                  <a:pt x="12191893" y="2627235"/>
                </a:lnTo>
                <a:lnTo>
                  <a:pt x="12191893" y="2639263"/>
                </a:lnTo>
                <a:lnTo>
                  <a:pt x="11928541" y="2639263"/>
                </a:lnTo>
                <a:lnTo>
                  <a:pt x="11928541" y="3129148"/>
                </a:lnTo>
                <a:lnTo>
                  <a:pt x="12191893" y="3129148"/>
                </a:lnTo>
                <a:lnTo>
                  <a:pt x="12191893" y="3141283"/>
                </a:lnTo>
                <a:lnTo>
                  <a:pt x="11928541" y="3141283"/>
                </a:lnTo>
                <a:lnTo>
                  <a:pt x="11928541" y="3631055"/>
                </a:lnTo>
                <a:lnTo>
                  <a:pt x="12191893" y="3631055"/>
                </a:lnTo>
                <a:lnTo>
                  <a:pt x="12191893" y="3643407"/>
                </a:lnTo>
                <a:lnTo>
                  <a:pt x="11928541" y="3643407"/>
                </a:lnTo>
                <a:lnTo>
                  <a:pt x="11928541" y="4016049"/>
                </a:lnTo>
                <a:lnTo>
                  <a:pt x="11928541" y="4133075"/>
                </a:lnTo>
                <a:lnTo>
                  <a:pt x="12191893" y="4133075"/>
                </a:lnTo>
                <a:lnTo>
                  <a:pt x="12191893" y="4133183"/>
                </a:lnTo>
                <a:lnTo>
                  <a:pt x="12191893" y="4145319"/>
                </a:lnTo>
                <a:lnTo>
                  <a:pt x="11928541" y="4145319"/>
                </a:lnTo>
                <a:lnTo>
                  <a:pt x="11928541" y="4635204"/>
                </a:lnTo>
                <a:lnTo>
                  <a:pt x="12191893" y="4635204"/>
                </a:lnTo>
                <a:lnTo>
                  <a:pt x="12191893" y="4647232"/>
                </a:lnTo>
                <a:lnTo>
                  <a:pt x="12191893" y="4647448"/>
                </a:lnTo>
                <a:lnTo>
                  <a:pt x="11928541" y="4647448"/>
                </a:lnTo>
                <a:lnTo>
                  <a:pt x="11928541" y="4764312"/>
                </a:lnTo>
                <a:lnTo>
                  <a:pt x="11928541" y="5137115"/>
                </a:lnTo>
                <a:lnTo>
                  <a:pt x="12191893" y="5137115"/>
                </a:lnTo>
                <a:lnTo>
                  <a:pt x="12191893" y="5149359"/>
                </a:lnTo>
                <a:lnTo>
                  <a:pt x="11928541" y="5149359"/>
                </a:lnTo>
                <a:lnTo>
                  <a:pt x="11928541" y="5639243"/>
                </a:lnTo>
                <a:lnTo>
                  <a:pt x="12191893" y="5639243"/>
                </a:lnTo>
                <a:lnTo>
                  <a:pt x="12191893" y="5651271"/>
                </a:lnTo>
                <a:lnTo>
                  <a:pt x="11928541" y="5651271"/>
                </a:lnTo>
                <a:lnTo>
                  <a:pt x="11928541" y="6141155"/>
                </a:lnTo>
                <a:lnTo>
                  <a:pt x="12191893" y="6141155"/>
                </a:lnTo>
                <a:lnTo>
                  <a:pt x="12191893" y="6153398"/>
                </a:lnTo>
                <a:lnTo>
                  <a:pt x="11928541" y="6153398"/>
                </a:lnTo>
                <a:lnTo>
                  <a:pt x="11928541" y="6643285"/>
                </a:lnTo>
                <a:lnTo>
                  <a:pt x="12191893" y="6643285"/>
                </a:lnTo>
                <a:lnTo>
                  <a:pt x="12191893" y="6655421"/>
                </a:lnTo>
                <a:lnTo>
                  <a:pt x="11928541" y="6655421"/>
                </a:lnTo>
                <a:lnTo>
                  <a:pt x="11928541" y="6857910"/>
                </a:lnTo>
                <a:lnTo>
                  <a:pt x="11916609" y="6857910"/>
                </a:lnTo>
                <a:lnTo>
                  <a:pt x="11916609" y="6655421"/>
                </a:lnTo>
                <a:lnTo>
                  <a:pt x="11406842" y="6655421"/>
                </a:lnTo>
                <a:lnTo>
                  <a:pt x="11406842" y="6857910"/>
                </a:lnTo>
                <a:lnTo>
                  <a:pt x="11394588" y="6857910"/>
                </a:lnTo>
                <a:lnTo>
                  <a:pt x="11394588" y="6655421"/>
                </a:lnTo>
                <a:lnTo>
                  <a:pt x="10884822" y="6655421"/>
                </a:lnTo>
                <a:lnTo>
                  <a:pt x="10884822" y="6857910"/>
                </a:lnTo>
                <a:lnTo>
                  <a:pt x="10872675" y="6857910"/>
                </a:lnTo>
                <a:lnTo>
                  <a:pt x="10872675" y="6655421"/>
                </a:lnTo>
                <a:lnTo>
                  <a:pt x="10362801" y="6655421"/>
                </a:lnTo>
                <a:lnTo>
                  <a:pt x="10362801" y="6857910"/>
                </a:lnTo>
                <a:lnTo>
                  <a:pt x="10350869" y="6857910"/>
                </a:lnTo>
                <a:lnTo>
                  <a:pt x="10350869" y="6655421"/>
                </a:lnTo>
                <a:lnTo>
                  <a:pt x="9840887" y="6655421"/>
                </a:lnTo>
                <a:lnTo>
                  <a:pt x="9840887" y="6857910"/>
                </a:lnTo>
                <a:lnTo>
                  <a:pt x="9828847" y="6857910"/>
                </a:lnTo>
                <a:lnTo>
                  <a:pt x="9828847" y="6655421"/>
                </a:lnTo>
                <a:lnTo>
                  <a:pt x="9319082" y="6655421"/>
                </a:lnTo>
                <a:lnTo>
                  <a:pt x="9319082" y="6857910"/>
                </a:lnTo>
                <a:lnTo>
                  <a:pt x="9306935" y="6857910"/>
                </a:lnTo>
                <a:lnTo>
                  <a:pt x="9306935" y="6655421"/>
                </a:lnTo>
                <a:lnTo>
                  <a:pt x="8797168" y="6655421"/>
                </a:lnTo>
                <a:lnTo>
                  <a:pt x="8797168" y="6857910"/>
                </a:lnTo>
                <a:lnTo>
                  <a:pt x="8785128" y="6857910"/>
                </a:lnTo>
                <a:lnTo>
                  <a:pt x="8785128" y="6655421"/>
                </a:lnTo>
                <a:lnTo>
                  <a:pt x="8275149" y="6655421"/>
                </a:lnTo>
                <a:lnTo>
                  <a:pt x="8275149" y="6857910"/>
                </a:lnTo>
                <a:lnTo>
                  <a:pt x="8263108" y="6857910"/>
                </a:lnTo>
                <a:lnTo>
                  <a:pt x="8263108" y="6655421"/>
                </a:lnTo>
                <a:lnTo>
                  <a:pt x="7753343" y="6655421"/>
                </a:lnTo>
                <a:lnTo>
                  <a:pt x="7753343" y="6857910"/>
                </a:lnTo>
                <a:lnTo>
                  <a:pt x="7741195" y="6857910"/>
                </a:lnTo>
                <a:lnTo>
                  <a:pt x="7741195" y="6655421"/>
                </a:lnTo>
                <a:lnTo>
                  <a:pt x="7231429" y="6655421"/>
                </a:lnTo>
                <a:lnTo>
                  <a:pt x="7231429" y="6857910"/>
                </a:lnTo>
                <a:lnTo>
                  <a:pt x="7219175" y="6857910"/>
                </a:lnTo>
                <a:lnTo>
                  <a:pt x="7219175" y="6655421"/>
                </a:lnTo>
                <a:lnTo>
                  <a:pt x="6709409" y="6655421"/>
                </a:lnTo>
                <a:lnTo>
                  <a:pt x="6709409" y="6857910"/>
                </a:lnTo>
                <a:lnTo>
                  <a:pt x="6697476" y="6857910"/>
                </a:lnTo>
                <a:lnTo>
                  <a:pt x="6697476" y="6655421"/>
                </a:lnTo>
                <a:lnTo>
                  <a:pt x="6187494" y="6655421"/>
                </a:lnTo>
                <a:lnTo>
                  <a:pt x="6187494" y="6857910"/>
                </a:lnTo>
                <a:lnTo>
                  <a:pt x="6175454" y="6857910"/>
                </a:lnTo>
                <a:lnTo>
                  <a:pt x="6175454" y="6655421"/>
                </a:lnTo>
                <a:lnTo>
                  <a:pt x="5665689" y="6655421"/>
                </a:lnTo>
                <a:lnTo>
                  <a:pt x="5665689" y="6857910"/>
                </a:lnTo>
                <a:lnTo>
                  <a:pt x="5653542" y="6857910"/>
                </a:lnTo>
                <a:lnTo>
                  <a:pt x="5653542" y="6655421"/>
                </a:lnTo>
                <a:lnTo>
                  <a:pt x="5143672" y="6655421"/>
                </a:lnTo>
                <a:lnTo>
                  <a:pt x="5143672" y="6857910"/>
                </a:lnTo>
                <a:lnTo>
                  <a:pt x="5131739" y="6857910"/>
                </a:lnTo>
                <a:lnTo>
                  <a:pt x="5131739" y="6655421"/>
                </a:lnTo>
                <a:lnTo>
                  <a:pt x="4621756" y="6655421"/>
                </a:lnTo>
                <a:lnTo>
                  <a:pt x="4621756" y="6857910"/>
                </a:lnTo>
                <a:lnTo>
                  <a:pt x="4609716" y="6857910"/>
                </a:lnTo>
                <a:lnTo>
                  <a:pt x="4609716" y="6655421"/>
                </a:lnTo>
                <a:lnTo>
                  <a:pt x="4099953" y="6655421"/>
                </a:lnTo>
                <a:lnTo>
                  <a:pt x="4099953" y="6857910"/>
                </a:lnTo>
                <a:lnTo>
                  <a:pt x="4087804" y="6857910"/>
                </a:lnTo>
                <a:lnTo>
                  <a:pt x="4087804" y="6655421"/>
                </a:lnTo>
                <a:lnTo>
                  <a:pt x="3578038" y="6655421"/>
                </a:lnTo>
                <a:lnTo>
                  <a:pt x="3578038" y="6857910"/>
                </a:lnTo>
                <a:lnTo>
                  <a:pt x="3565784" y="6857910"/>
                </a:lnTo>
                <a:lnTo>
                  <a:pt x="3565784" y="6655421"/>
                </a:lnTo>
                <a:lnTo>
                  <a:pt x="3056020" y="6655421"/>
                </a:lnTo>
                <a:lnTo>
                  <a:pt x="3056020" y="6857910"/>
                </a:lnTo>
                <a:lnTo>
                  <a:pt x="3043979" y="6857910"/>
                </a:lnTo>
                <a:lnTo>
                  <a:pt x="3043979" y="6655421"/>
                </a:lnTo>
                <a:lnTo>
                  <a:pt x="2534215" y="6655421"/>
                </a:lnTo>
                <a:lnTo>
                  <a:pt x="2534215" y="6857910"/>
                </a:lnTo>
                <a:lnTo>
                  <a:pt x="2522068" y="6857910"/>
                </a:lnTo>
                <a:lnTo>
                  <a:pt x="2522068" y="6655421"/>
                </a:lnTo>
                <a:lnTo>
                  <a:pt x="2012299" y="6655421"/>
                </a:lnTo>
                <a:lnTo>
                  <a:pt x="2012299" y="6857910"/>
                </a:lnTo>
                <a:lnTo>
                  <a:pt x="2000045" y="6857910"/>
                </a:lnTo>
                <a:lnTo>
                  <a:pt x="2000045" y="6655421"/>
                </a:lnTo>
                <a:lnTo>
                  <a:pt x="1490281" y="6655421"/>
                </a:lnTo>
                <a:lnTo>
                  <a:pt x="1490281" y="6857910"/>
                </a:lnTo>
                <a:lnTo>
                  <a:pt x="1478348" y="6857910"/>
                </a:lnTo>
                <a:lnTo>
                  <a:pt x="1478348" y="6655421"/>
                </a:lnTo>
                <a:lnTo>
                  <a:pt x="968367" y="6655421"/>
                </a:lnTo>
                <a:lnTo>
                  <a:pt x="968367" y="6857910"/>
                </a:lnTo>
                <a:lnTo>
                  <a:pt x="956327" y="6857910"/>
                </a:lnTo>
                <a:lnTo>
                  <a:pt x="956327" y="6655421"/>
                </a:lnTo>
                <a:lnTo>
                  <a:pt x="446560" y="6655421"/>
                </a:lnTo>
                <a:lnTo>
                  <a:pt x="446560" y="6857910"/>
                </a:lnTo>
                <a:lnTo>
                  <a:pt x="434412" y="6857910"/>
                </a:lnTo>
                <a:lnTo>
                  <a:pt x="434412" y="6655421"/>
                </a:lnTo>
                <a:lnTo>
                  <a:pt x="11" y="6655421"/>
                </a:lnTo>
                <a:lnTo>
                  <a:pt x="11" y="6643285"/>
                </a:lnTo>
                <a:lnTo>
                  <a:pt x="434412" y="6643285"/>
                </a:lnTo>
                <a:lnTo>
                  <a:pt x="434412" y="6153398"/>
                </a:lnTo>
                <a:lnTo>
                  <a:pt x="0" y="6153398"/>
                </a:lnTo>
                <a:lnTo>
                  <a:pt x="0" y="6141155"/>
                </a:lnTo>
                <a:lnTo>
                  <a:pt x="434412" y="6141155"/>
                </a:lnTo>
                <a:lnTo>
                  <a:pt x="434412" y="5651271"/>
                </a:lnTo>
                <a:lnTo>
                  <a:pt x="0" y="5651271"/>
                </a:lnTo>
                <a:lnTo>
                  <a:pt x="0" y="5639243"/>
                </a:lnTo>
                <a:lnTo>
                  <a:pt x="434412" y="5639243"/>
                </a:lnTo>
                <a:lnTo>
                  <a:pt x="434412" y="5149359"/>
                </a:lnTo>
                <a:lnTo>
                  <a:pt x="1" y="5149359"/>
                </a:lnTo>
                <a:lnTo>
                  <a:pt x="1" y="5137115"/>
                </a:lnTo>
                <a:lnTo>
                  <a:pt x="434412" y="5137115"/>
                </a:lnTo>
                <a:lnTo>
                  <a:pt x="434412" y="4647448"/>
                </a:lnTo>
                <a:lnTo>
                  <a:pt x="5" y="4647448"/>
                </a:lnTo>
                <a:lnTo>
                  <a:pt x="5" y="4647232"/>
                </a:lnTo>
                <a:lnTo>
                  <a:pt x="1" y="4647232"/>
                </a:lnTo>
                <a:lnTo>
                  <a:pt x="1" y="4635204"/>
                </a:lnTo>
                <a:lnTo>
                  <a:pt x="5" y="4635204"/>
                </a:lnTo>
                <a:lnTo>
                  <a:pt x="434412" y="4635204"/>
                </a:lnTo>
                <a:lnTo>
                  <a:pt x="434412" y="4145319"/>
                </a:lnTo>
                <a:lnTo>
                  <a:pt x="5" y="4145319"/>
                </a:lnTo>
                <a:lnTo>
                  <a:pt x="1" y="4145319"/>
                </a:lnTo>
                <a:lnTo>
                  <a:pt x="1" y="4133075"/>
                </a:lnTo>
                <a:lnTo>
                  <a:pt x="434412" y="4133075"/>
                </a:lnTo>
                <a:lnTo>
                  <a:pt x="434412" y="4016049"/>
                </a:lnTo>
                <a:lnTo>
                  <a:pt x="434418" y="4016049"/>
                </a:lnTo>
                <a:lnTo>
                  <a:pt x="434418" y="3643407"/>
                </a:lnTo>
                <a:lnTo>
                  <a:pt x="6" y="3643407"/>
                </a:lnTo>
                <a:lnTo>
                  <a:pt x="6" y="3631055"/>
                </a:lnTo>
                <a:lnTo>
                  <a:pt x="434418" y="3631055"/>
                </a:lnTo>
                <a:lnTo>
                  <a:pt x="434418" y="3141283"/>
                </a:lnTo>
                <a:lnTo>
                  <a:pt x="6" y="3141283"/>
                </a:lnTo>
                <a:lnTo>
                  <a:pt x="6" y="3129148"/>
                </a:lnTo>
                <a:lnTo>
                  <a:pt x="434418" y="3129148"/>
                </a:lnTo>
                <a:lnTo>
                  <a:pt x="434418" y="2639263"/>
                </a:lnTo>
                <a:lnTo>
                  <a:pt x="6" y="2639263"/>
                </a:lnTo>
                <a:lnTo>
                  <a:pt x="6" y="2627235"/>
                </a:lnTo>
                <a:lnTo>
                  <a:pt x="434418" y="2627235"/>
                </a:lnTo>
                <a:lnTo>
                  <a:pt x="434418" y="2137350"/>
                </a:lnTo>
                <a:lnTo>
                  <a:pt x="6" y="2137350"/>
                </a:lnTo>
                <a:lnTo>
                  <a:pt x="6" y="2125106"/>
                </a:lnTo>
                <a:lnTo>
                  <a:pt x="434418" y="2125106"/>
                </a:lnTo>
                <a:lnTo>
                  <a:pt x="434418" y="1635223"/>
                </a:lnTo>
                <a:lnTo>
                  <a:pt x="6" y="1635223"/>
                </a:lnTo>
                <a:lnTo>
                  <a:pt x="6" y="1623087"/>
                </a:lnTo>
                <a:lnTo>
                  <a:pt x="434418" y="1623087"/>
                </a:lnTo>
                <a:lnTo>
                  <a:pt x="434418" y="1133311"/>
                </a:lnTo>
                <a:lnTo>
                  <a:pt x="7" y="1133311"/>
                </a:lnTo>
                <a:lnTo>
                  <a:pt x="7" y="1120959"/>
                </a:lnTo>
                <a:lnTo>
                  <a:pt x="434418" y="1120959"/>
                </a:lnTo>
                <a:lnTo>
                  <a:pt x="434418" y="631181"/>
                </a:lnTo>
                <a:lnTo>
                  <a:pt x="7" y="631181"/>
                </a:lnTo>
                <a:lnTo>
                  <a:pt x="7" y="619045"/>
                </a:lnTo>
                <a:lnTo>
                  <a:pt x="434418" y="619045"/>
                </a:lnTo>
                <a:lnTo>
                  <a:pt x="434418" y="129270"/>
                </a:lnTo>
                <a:lnTo>
                  <a:pt x="7" y="129270"/>
                </a:lnTo>
                <a:lnTo>
                  <a:pt x="7" y="116918"/>
                </a:lnTo>
                <a:lnTo>
                  <a:pt x="434418" y="116918"/>
                </a:lnTo>
                <a:lnTo>
                  <a:pt x="434418" y="2"/>
                </a:lnTo>
                <a:lnTo>
                  <a:pt x="446566" y="2"/>
                </a:lnTo>
                <a:lnTo>
                  <a:pt x="446566" y="116918"/>
                </a:lnTo>
                <a:lnTo>
                  <a:pt x="956332" y="116918"/>
                </a:lnTo>
                <a:lnTo>
                  <a:pt x="956332" y="2"/>
                </a:lnTo>
                <a:lnTo>
                  <a:pt x="968372" y="2"/>
                </a:lnTo>
                <a:lnTo>
                  <a:pt x="968372" y="116918"/>
                </a:lnTo>
                <a:lnTo>
                  <a:pt x="1478353" y="116918"/>
                </a:lnTo>
                <a:lnTo>
                  <a:pt x="1478353" y="2"/>
                </a:lnTo>
                <a:lnTo>
                  <a:pt x="1490286" y="2"/>
                </a:lnTo>
                <a:lnTo>
                  <a:pt x="1490286" y="116918"/>
                </a:lnTo>
                <a:lnTo>
                  <a:pt x="2000050" y="116918"/>
                </a:lnTo>
                <a:lnTo>
                  <a:pt x="2000050" y="2"/>
                </a:lnTo>
                <a:lnTo>
                  <a:pt x="2012304" y="2"/>
                </a:lnTo>
                <a:lnTo>
                  <a:pt x="2012304" y="116918"/>
                </a:lnTo>
                <a:lnTo>
                  <a:pt x="2522073" y="116918"/>
                </a:lnTo>
                <a:lnTo>
                  <a:pt x="2522073" y="2"/>
                </a:lnTo>
                <a:lnTo>
                  <a:pt x="2534220" y="2"/>
                </a:lnTo>
                <a:lnTo>
                  <a:pt x="2534220" y="116918"/>
                </a:lnTo>
                <a:lnTo>
                  <a:pt x="3043983" y="116918"/>
                </a:lnTo>
                <a:lnTo>
                  <a:pt x="3043983" y="2"/>
                </a:lnTo>
                <a:lnTo>
                  <a:pt x="3056026" y="2"/>
                </a:lnTo>
                <a:lnTo>
                  <a:pt x="3056026" y="116918"/>
                </a:lnTo>
                <a:lnTo>
                  <a:pt x="3565790" y="116918"/>
                </a:lnTo>
                <a:lnTo>
                  <a:pt x="3565790" y="2"/>
                </a:lnTo>
                <a:lnTo>
                  <a:pt x="3578044" y="2"/>
                </a:lnTo>
                <a:lnTo>
                  <a:pt x="3578044" y="116918"/>
                </a:lnTo>
                <a:lnTo>
                  <a:pt x="4087808" y="116918"/>
                </a:lnTo>
                <a:lnTo>
                  <a:pt x="4087808" y="2"/>
                </a:lnTo>
                <a:lnTo>
                  <a:pt x="4099957" y="2"/>
                </a:lnTo>
                <a:lnTo>
                  <a:pt x="4099957" y="116918"/>
                </a:lnTo>
                <a:lnTo>
                  <a:pt x="4609718" y="116918"/>
                </a:lnTo>
                <a:lnTo>
                  <a:pt x="4609718" y="2"/>
                </a:lnTo>
                <a:lnTo>
                  <a:pt x="4621759" y="2"/>
                </a:lnTo>
                <a:lnTo>
                  <a:pt x="4621759" y="116918"/>
                </a:lnTo>
                <a:lnTo>
                  <a:pt x="5131741" y="116918"/>
                </a:lnTo>
                <a:lnTo>
                  <a:pt x="5131741" y="2"/>
                </a:lnTo>
                <a:lnTo>
                  <a:pt x="5143674" y="2"/>
                </a:lnTo>
                <a:lnTo>
                  <a:pt x="5143674" y="116918"/>
                </a:lnTo>
                <a:lnTo>
                  <a:pt x="5653545" y="116918"/>
                </a:lnTo>
                <a:lnTo>
                  <a:pt x="5653545" y="1"/>
                </a:lnTo>
                <a:lnTo>
                  <a:pt x="5665692" y="1"/>
                </a:lnTo>
                <a:lnTo>
                  <a:pt x="5665692" y="116918"/>
                </a:lnTo>
                <a:lnTo>
                  <a:pt x="6175454" y="116918"/>
                </a:lnTo>
                <a:lnTo>
                  <a:pt x="6175454" y="1"/>
                </a:lnTo>
                <a:lnTo>
                  <a:pt x="6187494" y="1"/>
                </a:lnTo>
                <a:lnTo>
                  <a:pt x="6187494" y="116918"/>
                </a:lnTo>
                <a:lnTo>
                  <a:pt x="6697476" y="116918"/>
                </a:lnTo>
                <a:lnTo>
                  <a:pt x="6697476" y="1"/>
                </a:lnTo>
                <a:lnTo>
                  <a:pt x="6709409" y="1"/>
                </a:lnTo>
                <a:lnTo>
                  <a:pt x="6709409" y="116918"/>
                </a:lnTo>
                <a:lnTo>
                  <a:pt x="7219175" y="116918"/>
                </a:lnTo>
                <a:lnTo>
                  <a:pt x="7219175" y="1"/>
                </a:lnTo>
                <a:lnTo>
                  <a:pt x="7231429" y="1"/>
                </a:lnTo>
                <a:lnTo>
                  <a:pt x="7231429" y="116918"/>
                </a:lnTo>
                <a:lnTo>
                  <a:pt x="7741195" y="116918"/>
                </a:lnTo>
                <a:lnTo>
                  <a:pt x="7741195" y="1"/>
                </a:lnTo>
                <a:lnTo>
                  <a:pt x="7753343" y="1"/>
                </a:lnTo>
                <a:lnTo>
                  <a:pt x="7753343" y="116918"/>
                </a:lnTo>
                <a:lnTo>
                  <a:pt x="8263108" y="116918"/>
                </a:lnTo>
                <a:lnTo>
                  <a:pt x="8263108" y="1"/>
                </a:lnTo>
                <a:lnTo>
                  <a:pt x="8275149" y="1"/>
                </a:lnTo>
                <a:lnTo>
                  <a:pt x="8275149" y="116918"/>
                </a:lnTo>
                <a:lnTo>
                  <a:pt x="8785128" y="116918"/>
                </a:lnTo>
                <a:lnTo>
                  <a:pt x="8785128" y="1"/>
                </a:lnTo>
                <a:lnTo>
                  <a:pt x="8797168" y="1"/>
                </a:lnTo>
                <a:lnTo>
                  <a:pt x="8797168" y="116918"/>
                </a:lnTo>
                <a:lnTo>
                  <a:pt x="9306935" y="116918"/>
                </a:lnTo>
                <a:lnTo>
                  <a:pt x="9306935" y="1"/>
                </a:lnTo>
                <a:lnTo>
                  <a:pt x="9319082" y="1"/>
                </a:lnTo>
                <a:lnTo>
                  <a:pt x="9319082" y="116918"/>
                </a:lnTo>
                <a:lnTo>
                  <a:pt x="9828847" y="116918"/>
                </a:lnTo>
                <a:lnTo>
                  <a:pt x="9828847" y="1"/>
                </a:lnTo>
                <a:lnTo>
                  <a:pt x="9840887" y="1"/>
                </a:lnTo>
                <a:lnTo>
                  <a:pt x="9840887" y="116918"/>
                </a:lnTo>
                <a:lnTo>
                  <a:pt x="10350869" y="116918"/>
                </a:lnTo>
                <a:lnTo>
                  <a:pt x="10350869" y="1"/>
                </a:lnTo>
                <a:lnTo>
                  <a:pt x="10362801" y="1"/>
                </a:lnTo>
                <a:lnTo>
                  <a:pt x="10362801" y="116918"/>
                </a:lnTo>
                <a:lnTo>
                  <a:pt x="10872675" y="116918"/>
                </a:lnTo>
                <a:lnTo>
                  <a:pt x="10872675" y="1"/>
                </a:lnTo>
                <a:lnTo>
                  <a:pt x="10884822" y="1"/>
                </a:lnTo>
                <a:lnTo>
                  <a:pt x="10884822" y="116918"/>
                </a:lnTo>
                <a:lnTo>
                  <a:pt x="11394588" y="116918"/>
                </a:lnTo>
                <a:lnTo>
                  <a:pt x="11394588" y="0"/>
                </a:lnTo>
                <a:lnTo>
                  <a:pt x="11406842" y="0"/>
                </a:lnTo>
                <a:lnTo>
                  <a:pt x="11406842" y="116918"/>
                </a:lnTo>
                <a:lnTo>
                  <a:pt x="11916609" y="11691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22" r:id="rId3"/>
    <p:sldLayoutId id="2147483703" r:id="rId4"/>
    <p:sldLayoutId id="2147483715" r:id="rId5"/>
    <p:sldLayoutId id="2147483714" r:id="rId6"/>
    <p:sldLayoutId id="2147483712" r:id="rId7"/>
    <p:sldLayoutId id="2147483711" r:id="rId8"/>
    <p:sldLayoutId id="2147483710" r:id="rId9"/>
    <p:sldLayoutId id="2147483709" r:id="rId10"/>
    <p:sldLayoutId id="2147483708" r:id="rId11"/>
    <p:sldLayoutId id="2147483707" r:id="rId12"/>
    <p:sldLayoutId id="2147483716" r:id="rId13"/>
    <p:sldLayoutId id="2147483706" r:id="rId14"/>
    <p:sldLayoutId id="2147483705" r:id="rId15"/>
    <p:sldLayoutId id="2147483702" r:id="rId16"/>
    <p:sldLayoutId id="2147483701" r:id="rId17"/>
    <p:sldLayoutId id="2147483677" r:id="rId18"/>
    <p:sldLayoutId id="2147483678" r:id="rId19"/>
    <p:sldLayoutId id="2147483679" r:id="rId20"/>
    <p:sldLayoutId id="2147483683" r:id="rId21"/>
    <p:sldLayoutId id="2147483684" r:id="rId22"/>
    <p:sldLayoutId id="2147483685" r:id="rId23"/>
    <p:sldLayoutId id="2147483686" r:id="rId24"/>
    <p:sldLayoutId id="2147483718" r:id="rId25"/>
    <p:sldLayoutId id="2147483719" r:id="rId26"/>
    <p:sldLayoutId id="2147483720" r:id="rId27"/>
    <p:sldLayoutId id="2147483721" r:id="rId2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www.slideshare.net%2Fslideshow%2Fai-presentation-on-using-of-artificial-intelligence-in-smart-cities%2F77958158&amp;psig=AOvVaw0uQIbn1ATsX1b4EVCf-1jG&amp;ust=1736142011236000&amp;source=images&amp;cd=vfe&amp;opi=89978449&amp;ved=0CBcQjhxqFwoTCOCfhJHv3YoDFQAAAAAdAAAAABA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Cars on a road with lights and cars on it&#10;&#10;Description automatically generated">
            <a:extLst>
              <a:ext uri="{FF2B5EF4-FFF2-40B4-BE49-F238E27FC236}">
                <a16:creationId xmlns:a16="http://schemas.microsoft.com/office/drawing/2014/main" id="{FBCC6393-F487-6929-936A-AB8EAC58A2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9C5F67-97F1-E85D-2FA0-DE20629A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4B928-B4CE-B640-E4C7-0BC6ED26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6DBDE41-D166-AA2A-74EF-770FC642DF10}"/>
              </a:ext>
            </a:extLst>
          </p:cNvPr>
          <p:cNvSpPr/>
          <p:nvPr/>
        </p:nvSpPr>
        <p:spPr>
          <a:xfrm>
            <a:off x="1650416" y="401221"/>
            <a:ext cx="8847255" cy="2610920"/>
          </a:xfrm>
          <a:prstGeom prst="roundRect">
            <a:avLst>
              <a:gd name="adj" fmla="val 31884"/>
            </a:avLst>
          </a:prstGeom>
          <a:solidFill>
            <a:schemeClr val="accent5">
              <a:alpha val="7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81ACD90-80EF-943A-BD79-D5F20E22A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i="0" u="none" strike="noStrike" dirty="0">
                <a:solidFill>
                  <a:schemeClr val="bg2"/>
                </a:solidFill>
                <a:effectLst/>
              </a:rPr>
              <a:t>Artificial intelligence </a:t>
            </a:r>
            <a:br>
              <a:rPr lang="en-US" sz="3200" b="0" i="0" u="none" strike="noStrike" dirty="0">
                <a:solidFill>
                  <a:schemeClr val="bg2"/>
                </a:solidFill>
                <a:effectLst/>
              </a:rPr>
            </a:br>
            <a:r>
              <a:rPr lang="en-US" sz="4400" b="0" i="0" u="none" strike="noStrike" dirty="0">
                <a:solidFill>
                  <a:schemeClr val="accent3"/>
                </a:solidFill>
                <a:effectLst/>
              </a:rPr>
              <a:t>in automotive industry</a:t>
            </a:r>
            <a:endParaRPr lang="en-US" sz="3200" b="0" i="0" u="none" strike="noStrike" dirty="0">
              <a:solidFill>
                <a:schemeClr val="accent3"/>
              </a:solidFill>
              <a:effectLst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C7FDDE9-AEFD-4612-7540-50ED090BF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5792" y="2560539"/>
            <a:ext cx="6540416" cy="474978"/>
          </a:xfrm>
        </p:spPr>
        <p:txBody>
          <a:bodyPr/>
          <a:lstStyle/>
          <a:p>
            <a:r>
              <a:rPr lang="en-CA" spc="300" dirty="0">
                <a:latin typeface="Century Gothic" panose="020B0502020202020204" pitchFamily="34" charset="0"/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60133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234071"/>
            <a:ext cx="9938499" cy="5108420"/>
            <a:chOff x="194195" y="1097437"/>
            <a:chExt cx="9938499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97437"/>
              <a:ext cx="2300452" cy="5108420"/>
              <a:chOff x="363965" y="1222989"/>
              <a:chExt cx="2300452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97437"/>
              <a:ext cx="2300452" cy="5108420"/>
              <a:chOff x="363965" y="1222989"/>
              <a:chExt cx="2300452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1948041" cy="598880"/>
                <a:chOff x="5501692" y="3153123"/>
                <a:chExt cx="1948041" cy="59888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09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10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97437"/>
              <a:ext cx="2300452" cy="5108420"/>
              <a:chOff x="363965" y="1222989"/>
              <a:chExt cx="2300452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97437"/>
              <a:ext cx="2300452" cy="2861744"/>
              <a:chOff x="363965" y="1222989"/>
              <a:chExt cx="2300452" cy="2861744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16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17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18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CE4A2E-9083-2A57-5176-DB37997B1C95}"/>
              </a:ext>
            </a:extLst>
          </p:cNvPr>
          <p:cNvGrpSpPr/>
          <p:nvPr/>
        </p:nvGrpSpPr>
        <p:grpSpPr>
          <a:xfrm flipH="1">
            <a:off x="8958342" y="3848422"/>
            <a:ext cx="2807808" cy="2949832"/>
            <a:chOff x="-168546" y="4292639"/>
            <a:chExt cx="2309503" cy="242632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B3144CE-E126-6483-3668-9846B0270D7E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1" name="Picture 10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A2A4F47D-0B05-5E1E-6296-023E5B51B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9647"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2585348" y="1036032"/>
            <a:ext cx="8098216" cy="4644263"/>
            <a:chOff x="1405831" y="470872"/>
            <a:chExt cx="8098216" cy="464426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1405831" y="470872"/>
              <a:ext cx="8098216" cy="3011670"/>
              <a:chOff x="1405831" y="470872"/>
              <a:chExt cx="8098216" cy="301167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3505607" y="1174218"/>
                <a:ext cx="5998440" cy="2308324"/>
                <a:chOff x="4108600" y="507507"/>
                <a:chExt cx="5998440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108600" y="507507"/>
                  <a:ext cx="5998440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4504523" y="942913"/>
                  <a:ext cx="5509202" cy="144655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4400" dirty="0">
                      <a:solidFill>
                        <a:schemeClr val="bg2"/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4400" dirty="0">
                      <a:solidFill>
                        <a:schemeClr val="bg2"/>
                      </a:solidFill>
                      <a:latin typeface="+mj-lt"/>
                    </a:rPr>
                    <a:t>the section</a:t>
                  </a:r>
                  <a:endParaRPr lang="en-CA" sz="4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1405831" y="470872"/>
                <a:ext cx="1933903" cy="19339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4CE452F-D8BC-8F00-A964-5D39B53A62A2}"/>
              </a:ext>
            </a:extLst>
          </p:cNvPr>
          <p:cNvCxnSpPr>
            <a:cxnSpLocks/>
          </p:cNvCxnSpPr>
          <p:nvPr/>
        </p:nvCxnSpPr>
        <p:spPr>
          <a:xfrm flipV="1">
            <a:off x="5642250" y="4137102"/>
            <a:ext cx="0" cy="184356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9D3C3D-AD25-3590-1AB5-C5E7C5AF1DCF}"/>
              </a:ext>
            </a:extLst>
          </p:cNvPr>
          <p:cNvGrpSpPr/>
          <p:nvPr/>
        </p:nvGrpSpPr>
        <p:grpSpPr>
          <a:xfrm>
            <a:off x="10111522" y="2330927"/>
            <a:ext cx="1125228" cy="1125226"/>
            <a:chOff x="449935" y="1739378"/>
            <a:chExt cx="1366312" cy="136631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EE176E-5322-E837-0C1D-551443A15D95}"/>
                </a:ext>
              </a:extLst>
            </p:cNvPr>
            <p:cNvSpPr/>
            <p:nvPr/>
          </p:nvSpPr>
          <p:spPr>
            <a:xfrm flipH="1">
              <a:off x="449935" y="1739378"/>
              <a:ext cx="1366312" cy="1366310"/>
            </a:xfrm>
            <a:prstGeom prst="ellipse">
              <a:avLst/>
            </a:prstGeom>
            <a:solidFill>
              <a:schemeClr val="bg2"/>
            </a:solidFill>
            <a:ln w="63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EC8BB002-77E9-14D3-C087-3B00D07E301A}"/>
                </a:ext>
              </a:extLst>
            </p:cNvPr>
            <p:cNvSpPr/>
            <p:nvPr/>
          </p:nvSpPr>
          <p:spPr>
            <a:xfrm>
              <a:off x="858416" y="2158737"/>
              <a:ext cx="549353" cy="527590"/>
            </a:xfrm>
            <a:custGeom>
              <a:avLst/>
              <a:gdLst>
                <a:gd name="connsiteX0" fmla="*/ 965004 w 965013"/>
                <a:gd name="connsiteY0" fmla="*/ 329628 h 926786"/>
                <a:gd name="connsiteX1" fmla="*/ 917236 w 965013"/>
                <a:gd name="connsiteY1" fmla="*/ 329628 h 926786"/>
                <a:gd name="connsiteX2" fmla="*/ 635376 w 965013"/>
                <a:gd name="connsiteY2" fmla="*/ 47773 h 926786"/>
                <a:gd name="connsiteX3" fmla="*/ 635376 w 965013"/>
                <a:gd name="connsiteY3" fmla="*/ 0 h 926786"/>
                <a:gd name="connsiteX4" fmla="*/ 868465 w 965013"/>
                <a:gd name="connsiteY4" fmla="*/ 96548 h 926786"/>
                <a:gd name="connsiteX5" fmla="*/ 965014 w 965013"/>
                <a:gd name="connsiteY5" fmla="*/ 329637 h 926786"/>
                <a:gd name="connsiteX6" fmla="*/ 802582 w 965013"/>
                <a:gd name="connsiteY6" fmla="*/ 329628 h 926786"/>
                <a:gd name="connsiteX7" fmla="*/ 850355 w 965013"/>
                <a:gd name="connsiteY7" fmla="*/ 329628 h 926786"/>
                <a:gd name="connsiteX8" fmla="*/ 635376 w 965013"/>
                <a:gd name="connsiteY8" fmla="*/ 114649 h 926786"/>
                <a:gd name="connsiteX9" fmla="*/ 635376 w 965013"/>
                <a:gd name="connsiteY9" fmla="*/ 162421 h 926786"/>
                <a:gd name="connsiteX10" fmla="*/ 802577 w 965013"/>
                <a:gd name="connsiteY10" fmla="*/ 329623 h 926786"/>
                <a:gd name="connsiteX11" fmla="*/ 329637 w 965013"/>
                <a:gd name="connsiteY11" fmla="*/ 47773 h 926786"/>
                <a:gd name="connsiteX12" fmla="*/ 329637 w 965013"/>
                <a:gd name="connsiteY12" fmla="*/ 0 h 926786"/>
                <a:gd name="connsiteX13" fmla="*/ 96548 w 965013"/>
                <a:gd name="connsiteY13" fmla="*/ 96548 h 926786"/>
                <a:gd name="connsiteX14" fmla="*/ 0 w 965013"/>
                <a:gd name="connsiteY14" fmla="*/ 329637 h 926786"/>
                <a:gd name="connsiteX15" fmla="*/ 47773 w 965013"/>
                <a:gd name="connsiteY15" fmla="*/ 329637 h 926786"/>
                <a:gd name="connsiteX16" fmla="*/ 329628 w 965013"/>
                <a:gd name="connsiteY16" fmla="*/ 47782 h 926786"/>
                <a:gd name="connsiteX17" fmla="*/ 162436 w 965013"/>
                <a:gd name="connsiteY17" fmla="*/ 329628 h 926786"/>
                <a:gd name="connsiteX18" fmla="*/ 329637 w 965013"/>
                <a:gd name="connsiteY18" fmla="*/ 162427 h 926786"/>
                <a:gd name="connsiteX19" fmla="*/ 329637 w 965013"/>
                <a:gd name="connsiteY19" fmla="*/ 114654 h 926786"/>
                <a:gd name="connsiteX20" fmla="*/ 114658 w 965013"/>
                <a:gd name="connsiteY20" fmla="*/ 329633 h 926786"/>
                <a:gd name="connsiteX21" fmla="*/ 888578 w 965013"/>
                <a:gd name="connsiteY21" fmla="*/ 598397 h 926786"/>
                <a:gd name="connsiteX22" fmla="*/ 888578 w 965013"/>
                <a:gd name="connsiteY22" fmla="*/ 786909 h 926786"/>
                <a:gd name="connsiteX23" fmla="*/ 844245 w 965013"/>
                <a:gd name="connsiteY23" fmla="*/ 831242 h 926786"/>
                <a:gd name="connsiteX24" fmla="*/ 831251 w 965013"/>
                <a:gd name="connsiteY24" fmla="*/ 831242 h 926786"/>
                <a:gd name="connsiteX25" fmla="*/ 831251 w 965013"/>
                <a:gd name="connsiteY25" fmla="*/ 882454 h 926786"/>
                <a:gd name="connsiteX26" fmla="*/ 786918 w 965013"/>
                <a:gd name="connsiteY26" fmla="*/ 926787 h 926786"/>
                <a:gd name="connsiteX27" fmla="*/ 694000 w 965013"/>
                <a:gd name="connsiteY27" fmla="*/ 926787 h 926786"/>
                <a:gd name="connsiteX28" fmla="*/ 649667 w 965013"/>
                <a:gd name="connsiteY28" fmla="*/ 882454 h 926786"/>
                <a:gd name="connsiteX29" fmla="*/ 649715 w 965013"/>
                <a:gd name="connsiteY29" fmla="*/ 831242 h 926786"/>
                <a:gd name="connsiteX30" fmla="*/ 315303 w 965013"/>
                <a:gd name="connsiteY30" fmla="*/ 831242 h 926786"/>
                <a:gd name="connsiteX31" fmla="*/ 315303 w 965013"/>
                <a:gd name="connsiteY31" fmla="*/ 882454 h 926786"/>
                <a:gd name="connsiteX32" fmla="*/ 270970 w 965013"/>
                <a:gd name="connsiteY32" fmla="*/ 926787 h 926786"/>
                <a:gd name="connsiteX33" fmla="*/ 178052 w 965013"/>
                <a:gd name="connsiteY33" fmla="*/ 926787 h 926786"/>
                <a:gd name="connsiteX34" fmla="*/ 133719 w 965013"/>
                <a:gd name="connsiteY34" fmla="*/ 882454 h 926786"/>
                <a:gd name="connsiteX35" fmla="*/ 133767 w 965013"/>
                <a:gd name="connsiteY35" fmla="*/ 831242 h 926786"/>
                <a:gd name="connsiteX36" fmla="*/ 120773 w 965013"/>
                <a:gd name="connsiteY36" fmla="*/ 831242 h 926786"/>
                <a:gd name="connsiteX37" fmla="*/ 76440 w 965013"/>
                <a:gd name="connsiteY37" fmla="*/ 786909 h 926786"/>
                <a:gd name="connsiteX38" fmla="*/ 76440 w 965013"/>
                <a:gd name="connsiteY38" fmla="*/ 598397 h 926786"/>
                <a:gd name="connsiteX39" fmla="*/ 158179 w 965013"/>
                <a:gd name="connsiteY39" fmla="*/ 498792 h 926786"/>
                <a:gd name="connsiteX40" fmla="*/ 214550 w 965013"/>
                <a:gd name="connsiteY40" fmla="*/ 301444 h 926786"/>
                <a:gd name="connsiteX41" fmla="*/ 310191 w 965013"/>
                <a:gd name="connsiteY41" fmla="*/ 229308 h 926786"/>
                <a:gd name="connsiteX42" fmla="*/ 654774 w 965013"/>
                <a:gd name="connsiteY42" fmla="*/ 229308 h 926786"/>
                <a:gd name="connsiteX43" fmla="*/ 750415 w 965013"/>
                <a:gd name="connsiteY43" fmla="*/ 301444 h 926786"/>
                <a:gd name="connsiteX44" fmla="*/ 806786 w 965013"/>
                <a:gd name="connsiteY44" fmla="*/ 498792 h 926786"/>
                <a:gd name="connsiteX45" fmla="*/ 888573 w 965013"/>
                <a:gd name="connsiteY45" fmla="*/ 598397 h 926786"/>
                <a:gd name="connsiteX46" fmla="*/ 243651 w 965013"/>
                <a:gd name="connsiteY46" fmla="*/ 711808 h 926786"/>
                <a:gd name="connsiteX47" fmla="*/ 291424 w 965013"/>
                <a:gd name="connsiteY47" fmla="*/ 664035 h 926786"/>
                <a:gd name="connsiteX48" fmla="*/ 243651 w 965013"/>
                <a:gd name="connsiteY48" fmla="*/ 616263 h 926786"/>
                <a:gd name="connsiteX49" fmla="*/ 195879 w 965013"/>
                <a:gd name="connsiteY49" fmla="*/ 664035 h 926786"/>
                <a:gd name="connsiteX50" fmla="*/ 243651 w 965013"/>
                <a:gd name="connsiteY50" fmla="*/ 711808 h 926786"/>
                <a:gd name="connsiteX51" fmla="*/ 721366 w 965013"/>
                <a:gd name="connsiteY51" fmla="*/ 616263 h 926786"/>
                <a:gd name="connsiteX52" fmla="*/ 673594 w 965013"/>
                <a:gd name="connsiteY52" fmla="*/ 664035 h 926786"/>
                <a:gd name="connsiteX53" fmla="*/ 721366 w 965013"/>
                <a:gd name="connsiteY53" fmla="*/ 711808 h 926786"/>
                <a:gd name="connsiteX54" fmla="*/ 769139 w 965013"/>
                <a:gd name="connsiteY54" fmla="*/ 664035 h 926786"/>
                <a:gd name="connsiteX55" fmla="*/ 721366 w 965013"/>
                <a:gd name="connsiteY55" fmla="*/ 616263 h 926786"/>
                <a:gd name="connsiteX56" fmla="*/ 208440 w 965013"/>
                <a:gd name="connsiteY56" fmla="*/ 496829 h 926786"/>
                <a:gd name="connsiteX57" fmla="*/ 756578 w 965013"/>
                <a:gd name="connsiteY57" fmla="*/ 496829 h 926786"/>
                <a:gd name="connsiteX58" fmla="*/ 704506 w 965013"/>
                <a:gd name="connsiteY58" fmla="*/ 314585 h 926786"/>
                <a:gd name="connsiteX59" fmla="*/ 654774 w 965013"/>
                <a:gd name="connsiteY59" fmla="*/ 277084 h 926786"/>
                <a:gd name="connsiteX60" fmla="*/ 310242 w 965013"/>
                <a:gd name="connsiteY60" fmla="*/ 277084 h 926786"/>
                <a:gd name="connsiteX61" fmla="*/ 260510 w 965013"/>
                <a:gd name="connsiteY61" fmla="*/ 314585 h 926786"/>
                <a:gd name="connsiteX62" fmla="*/ 597163 w 965013"/>
                <a:gd name="connsiteY62" fmla="*/ 630602 h 926786"/>
                <a:gd name="connsiteX63" fmla="*/ 367855 w 965013"/>
                <a:gd name="connsiteY63" fmla="*/ 630602 h 926786"/>
                <a:gd name="connsiteX64" fmla="*/ 367855 w 965013"/>
                <a:gd name="connsiteY64" fmla="*/ 678375 h 926786"/>
                <a:gd name="connsiteX65" fmla="*/ 597163 w 965013"/>
                <a:gd name="connsiteY65" fmla="*/ 678375 h 926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965013" h="926786">
                  <a:moveTo>
                    <a:pt x="965004" y="329628"/>
                  </a:moveTo>
                  <a:lnTo>
                    <a:pt x="917236" y="329628"/>
                  </a:lnTo>
                  <a:cubicBezTo>
                    <a:pt x="917236" y="174228"/>
                    <a:pt x="790775" y="47773"/>
                    <a:pt x="635376" y="47773"/>
                  </a:cubicBezTo>
                  <a:lnTo>
                    <a:pt x="635376" y="0"/>
                  </a:lnTo>
                  <a:cubicBezTo>
                    <a:pt x="723421" y="0"/>
                    <a:pt x="806215" y="34300"/>
                    <a:pt x="868465" y="96548"/>
                  </a:cubicBezTo>
                  <a:cubicBezTo>
                    <a:pt x="930709" y="158795"/>
                    <a:pt x="965014" y="241583"/>
                    <a:pt x="965014" y="329637"/>
                  </a:cubicBezTo>
                  <a:close/>
                  <a:moveTo>
                    <a:pt x="802582" y="329628"/>
                  </a:moveTo>
                  <a:lnTo>
                    <a:pt x="850355" y="329628"/>
                  </a:lnTo>
                  <a:cubicBezTo>
                    <a:pt x="850355" y="211101"/>
                    <a:pt x="753902" y="114649"/>
                    <a:pt x="635376" y="114649"/>
                  </a:cubicBezTo>
                  <a:lnTo>
                    <a:pt x="635376" y="162421"/>
                  </a:lnTo>
                  <a:cubicBezTo>
                    <a:pt x="727577" y="162421"/>
                    <a:pt x="802577" y="237425"/>
                    <a:pt x="802577" y="329623"/>
                  </a:cubicBezTo>
                  <a:close/>
                  <a:moveTo>
                    <a:pt x="329637" y="47773"/>
                  </a:moveTo>
                  <a:lnTo>
                    <a:pt x="329637" y="0"/>
                  </a:lnTo>
                  <a:cubicBezTo>
                    <a:pt x="241592" y="0"/>
                    <a:pt x="158797" y="34300"/>
                    <a:pt x="96548" y="96548"/>
                  </a:cubicBezTo>
                  <a:cubicBezTo>
                    <a:pt x="34300" y="158795"/>
                    <a:pt x="0" y="241583"/>
                    <a:pt x="0" y="329637"/>
                  </a:cubicBezTo>
                  <a:lnTo>
                    <a:pt x="47773" y="329637"/>
                  </a:lnTo>
                  <a:cubicBezTo>
                    <a:pt x="47773" y="174237"/>
                    <a:pt x="174228" y="47782"/>
                    <a:pt x="329628" y="47782"/>
                  </a:cubicBezTo>
                  <a:close/>
                  <a:moveTo>
                    <a:pt x="162436" y="329628"/>
                  </a:moveTo>
                  <a:cubicBezTo>
                    <a:pt x="162436" y="237427"/>
                    <a:pt x="237439" y="162427"/>
                    <a:pt x="329637" y="162427"/>
                  </a:cubicBezTo>
                  <a:lnTo>
                    <a:pt x="329637" y="114654"/>
                  </a:lnTo>
                  <a:cubicBezTo>
                    <a:pt x="211110" y="114654"/>
                    <a:pt x="114658" y="211107"/>
                    <a:pt x="114658" y="329633"/>
                  </a:cubicBezTo>
                  <a:close/>
                  <a:moveTo>
                    <a:pt x="888578" y="598397"/>
                  </a:moveTo>
                  <a:lnTo>
                    <a:pt x="888578" y="786909"/>
                  </a:lnTo>
                  <a:cubicBezTo>
                    <a:pt x="888578" y="811368"/>
                    <a:pt x="868704" y="831242"/>
                    <a:pt x="844245" y="831242"/>
                  </a:cubicBezTo>
                  <a:lnTo>
                    <a:pt x="831251" y="831242"/>
                  </a:lnTo>
                  <a:lnTo>
                    <a:pt x="831251" y="882454"/>
                  </a:lnTo>
                  <a:cubicBezTo>
                    <a:pt x="831251" y="906913"/>
                    <a:pt x="811377" y="926787"/>
                    <a:pt x="786918" y="926787"/>
                  </a:cubicBezTo>
                  <a:lnTo>
                    <a:pt x="694000" y="926787"/>
                  </a:lnTo>
                  <a:cubicBezTo>
                    <a:pt x="669541" y="926787"/>
                    <a:pt x="649667" y="906913"/>
                    <a:pt x="649667" y="882454"/>
                  </a:cubicBezTo>
                  <a:lnTo>
                    <a:pt x="649715" y="831242"/>
                  </a:lnTo>
                  <a:lnTo>
                    <a:pt x="315303" y="831242"/>
                  </a:lnTo>
                  <a:lnTo>
                    <a:pt x="315303" y="882454"/>
                  </a:lnTo>
                  <a:cubicBezTo>
                    <a:pt x="315303" y="906913"/>
                    <a:pt x="295429" y="926787"/>
                    <a:pt x="270970" y="926787"/>
                  </a:cubicBezTo>
                  <a:lnTo>
                    <a:pt x="178052" y="926787"/>
                  </a:lnTo>
                  <a:cubicBezTo>
                    <a:pt x="153593" y="926787"/>
                    <a:pt x="133719" y="906913"/>
                    <a:pt x="133719" y="882454"/>
                  </a:cubicBezTo>
                  <a:lnTo>
                    <a:pt x="133767" y="831242"/>
                  </a:lnTo>
                  <a:lnTo>
                    <a:pt x="120773" y="831242"/>
                  </a:lnTo>
                  <a:cubicBezTo>
                    <a:pt x="96313" y="831242"/>
                    <a:pt x="76440" y="811368"/>
                    <a:pt x="76440" y="786909"/>
                  </a:cubicBezTo>
                  <a:lnTo>
                    <a:pt x="76440" y="598397"/>
                  </a:lnTo>
                  <a:cubicBezTo>
                    <a:pt x="76440" y="549192"/>
                    <a:pt x="111649" y="508011"/>
                    <a:pt x="158179" y="498792"/>
                  </a:cubicBezTo>
                  <a:lnTo>
                    <a:pt x="214550" y="301444"/>
                  </a:lnTo>
                  <a:cubicBezTo>
                    <a:pt x="226684" y="258974"/>
                    <a:pt x="266000" y="229308"/>
                    <a:pt x="310191" y="229308"/>
                  </a:cubicBezTo>
                  <a:lnTo>
                    <a:pt x="654774" y="229308"/>
                  </a:lnTo>
                  <a:cubicBezTo>
                    <a:pt x="698963" y="229308"/>
                    <a:pt x="738281" y="258974"/>
                    <a:pt x="750415" y="301444"/>
                  </a:cubicBezTo>
                  <a:lnTo>
                    <a:pt x="806786" y="498792"/>
                  </a:lnTo>
                  <a:cubicBezTo>
                    <a:pt x="853364" y="508012"/>
                    <a:pt x="888573" y="549192"/>
                    <a:pt x="888573" y="598397"/>
                  </a:cubicBezTo>
                  <a:close/>
                  <a:moveTo>
                    <a:pt x="243651" y="711808"/>
                  </a:moveTo>
                  <a:cubicBezTo>
                    <a:pt x="270022" y="711808"/>
                    <a:pt x="291424" y="690406"/>
                    <a:pt x="291424" y="664035"/>
                  </a:cubicBezTo>
                  <a:cubicBezTo>
                    <a:pt x="291424" y="637665"/>
                    <a:pt x="270022" y="616263"/>
                    <a:pt x="243651" y="616263"/>
                  </a:cubicBezTo>
                  <a:cubicBezTo>
                    <a:pt x="217281" y="616263"/>
                    <a:pt x="195879" y="637665"/>
                    <a:pt x="195879" y="664035"/>
                  </a:cubicBezTo>
                  <a:cubicBezTo>
                    <a:pt x="195879" y="690406"/>
                    <a:pt x="217281" y="711808"/>
                    <a:pt x="243651" y="711808"/>
                  </a:cubicBezTo>
                  <a:close/>
                  <a:moveTo>
                    <a:pt x="721366" y="616263"/>
                  </a:moveTo>
                  <a:cubicBezTo>
                    <a:pt x="694996" y="616263"/>
                    <a:pt x="673594" y="637665"/>
                    <a:pt x="673594" y="664035"/>
                  </a:cubicBezTo>
                  <a:cubicBezTo>
                    <a:pt x="673594" y="690406"/>
                    <a:pt x="694996" y="711808"/>
                    <a:pt x="721366" y="711808"/>
                  </a:cubicBezTo>
                  <a:cubicBezTo>
                    <a:pt x="747737" y="711808"/>
                    <a:pt x="769139" y="690406"/>
                    <a:pt x="769139" y="664035"/>
                  </a:cubicBezTo>
                  <a:cubicBezTo>
                    <a:pt x="769139" y="637665"/>
                    <a:pt x="747737" y="616263"/>
                    <a:pt x="721366" y="616263"/>
                  </a:cubicBezTo>
                  <a:close/>
                  <a:moveTo>
                    <a:pt x="208440" y="496829"/>
                  </a:moveTo>
                  <a:lnTo>
                    <a:pt x="756578" y="496829"/>
                  </a:lnTo>
                  <a:lnTo>
                    <a:pt x="704506" y="314585"/>
                  </a:lnTo>
                  <a:cubicBezTo>
                    <a:pt x="698200" y="292514"/>
                    <a:pt x="677753" y="277084"/>
                    <a:pt x="654774" y="277084"/>
                  </a:cubicBezTo>
                  <a:lnTo>
                    <a:pt x="310242" y="277084"/>
                  </a:lnTo>
                  <a:cubicBezTo>
                    <a:pt x="287263" y="277084"/>
                    <a:pt x="266817" y="292514"/>
                    <a:pt x="260510" y="314585"/>
                  </a:cubicBezTo>
                  <a:close/>
                  <a:moveTo>
                    <a:pt x="597163" y="630602"/>
                  </a:moveTo>
                  <a:lnTo>
                    <a:pt x="367855" y="630602"/>
                  </a:lnTo>
                  <a:lnTo>
                    <a:pt x="367855" y="678375"/>
                  </a:lnTo>
                  <a:lnTo>
                    <a:pt x="597163" y="678375"/>
                  </a:lnTo>
                  <a:close/>
                </a:path>
              </a:pathLst>
            </a:custGeom>
            <a:solidFill>
              <a:schemeClr val="accent1"/>
            </a:solidFill>
            <a:ln w="10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3" name="Picture 2" descr="A black sports car with orange lights&#10;&#10;AI-generated content may be incorrect.">
            <a:extLst>
              <a:ext uri="{FF2B5EF4-FFF2-40B4-BE49-F238E27FC236}">
                <a16:creationId xmlns:a16="http://schemas.microsoft.com/office/drawing/2014/main" id="{5E6E341B-C30D-5F03-8926-87A9FC4D49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013" b="21754"/>
          <a:stretch/>
        </p:blipFill>
        <p:spPr>
          <a:xfrm>
            <a:off x="-1418" y="3549148"/>
            <a:ext cx="6372754" cy="281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D3903-F088-8034-6292-0AAA3F240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BE40F-E9A6-35E8-8730-0A139BD4C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E87C69-3CCA-42DE-67EB-56A57B7A2D8F}"/>
              </a:ext>
            </a:extLst>
          </p:cNvPr>
          <p:cNvGrpSpPr/>
          <p:nvPr/>
        </p:nvGrpSpPr>
        <p:grpSpPr>
          <a:xfrm>
            <a:off x="4634843" y="1858621"/>
            <a:ext cx="5494667" cy="3169355"/>
            <a:chOff x="6134243" y="1781024"/>
            <a:chExt cx="5494667" cy="316935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19DC80-663C-1980-E5CC-6E49BEC82253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5879043" y="2122770"/>
              <a:chExt cx="5254193" cy="3169355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7ECEDF4-4961-2DCA-C69B-168C97ECD39A}"/>
                  </a:ext>
                </a:extLst>
              </p:cNvPr>
              <p:cNvSpPr/>
              <p:nvPr/>
            </p:nvSpPr>
            <p:spPr>
              <a:xfrm>
                <a:off x="5879043" y="2187097"/>
                <a:ext cx="1266354" cy="126635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CA" sz="40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CD32E9C-F47B-FE63-7517-98B8DB8F40D8}"/>
                  </a:ext>
                </a:extLst>
              </p:cNvPr>
              <p:cNvGrpSpPr/>
              <p:nvPr/>
            </p:nvGrpSpPr>
            <p:grpSpPr>
              <a:xfrm>
                <a:off x="7364029" y="2122770"/>
                <a:ext cx="3769207" cy="3169355"/>
                <a:chOff x="8702424" y="2772527"/>
                <a:chExt cx="3769207" cy="3169355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702424" y="2772527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3DBD8A0-9557-8DCA-E593-56F33D375A5E}"/>
                    </a:ext>
                  </a:extLst>
                </p:cNvPr>
                <p:cNvSpPr txBox="1"/>
                <p:nvPr/>
              </p:nvSpPr>
              <p:spPr>
                <a:xfrm>
                  <a:off x="8702425" y="3113479"/>
                  <a:ext cx="3769206" cy="28284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5" name="Google Shape;518;p30">
              <a:extLst>
                <a:ext uri="{FF2B5EF4-FFF2-40B4-BE49-F238E27FC236}">
                  <a16:creationId xmlns:a16="http://schemas.microsoft.com/office/drawing/2014/main" id="{20CC6EF8-94CD-4553-D492-52F23DFF770C}"/>
                </a:ext>
              </a:extLst>
            </p:cNvPr>
            <p:cNvSpPr/>
            <p:nvPr/>
          </p:nvSpPr>
          <p:spPr>
            <a:xfrm rot="10800000">
              <a:off x="11222205" y="1804174"/>
              <a:ext cx="406705" cy="4067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F18044FB-67AC-173F-300F-717DC79F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2" y="168964"/>
            <a:ext cx="6930554" cy="1187225"/>
          </a:xfrm>
        </p:spPr>
        <p:txBody>
          <a:bodyPr>
            <a:normAutofit/>
          </a:bodyPr>
          <a:lstStyle/>
          <a:p>
            <a:pPr algn="l"/>
            <a:r>
              <a:rPr lang="en-CA" sz="2800" dirty="0"/>
              <a:t>Introduction to AI in Automotives</a:t>
            </a:r>
          </a:p>
        </p:txBody>
      </p:sp>
      <p:pic>
        <p:nvPicPr>
          <p:cNvPr id="13" name="Picture Placeholder 12" descr="A sports car on a road with colorful lights&#10;&#10;Description automatically generated">
            <a:extLst>
              <a:ext uri="{FF2B5EF4-FFF2-40B4-BE49-F238E27FC236}">
                <a16:creationId xmlns:a16="http://schemas.microsoft.com/office/drawing/2014/main" id="{F624601C-1023-5379-E514-000B2236B3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558800"/>
          </a:effectLst>
        </p:spPr>
      </p:pic>
    </p:spTree>
    <p:extLst>
      <p:ext uri="{BB962C8B-B14F-4D97-AF65-F5344CB8AC3E}">
        <p14:creationId xmlns:p14="http://schemas.microsoft.com/office/powerpoint/2010/main" val="241187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US" sz="2400" dirty="0"/>
              <a:t>History of AI in the Automotive Industry</a:t>
            </a:r>
            <a:endParaRPr lang="en-CA" sz="4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582643"/>
            <a:chOff x="1487635" y="4423660"/>
            <a:chExt cx="9353023" cy="158264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582643"/>
              <a:chOff x="8419576" y="4423660"/>
              <a:chExt cx="2421082" cy="1582643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990640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582643"/>
              <a:chOff x="7737564" y="2122770"/>
              <a:chExt cx="3587379" cy="1582643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689750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582643"/>
              <a:chOff x="1487635" y="4423660"/>
              <a:chExt cx="2421082" cy="1582643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990640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AF78BB-FBB9-0203-E757-22A61556BF66}"/>
              </a:ext>
            </a:extLst>
          </p:cNvPr>
          <p:cNvGrpSpPr/>
          <p:nvPr/>
        </p:nvGrpSpPr>
        <p:grpSpPr>
          <a:xfrm>
            <a:off x="671245" y="1595449"/>
            <a:ext cx="10849510" cy="2698496"/>
            <a:chOff x="1693262" y="2249337"/>
            <a:chExt cx="8574041" cy="213254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67B24A9-A577-0BE2-0202-B95C91495CA5}"/>
                </a:ext>
              </a:extLst>
            </p:cNvPr>
            <p:cNvGrpSpPr/>
            <p:nvPr/>
          </p:nvGrpSpPr>
          <p:grpSpPr>
            <a:xfrm>
              <a:off x="2404813" y="2249337"/>
              <a:ext cx="7270023" cy="1843728"/>
              <a:chOff x="2404813" y="2249337"/>
              <a:chExt cx="7270023" cy="1843728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D4EC220-DCFE-FA25-3F26-79442F612346}"/>
                  </a:ext>
                </a:extLst>
              </p:cNvPr>
              <p:cNvSpPr/>
              <p:nvPr/>
            </p:nvSpPr>
            <p:spPr>
              <a:xfrm>
                <a:off x="7831636" y="2249337"/>
                <a:ext cx="1843200" cy="1843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latin typeface="+mj-lt"/>
                  </a:rPr>
                  <a:t>03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49876D6-A7E1-DED2-0064-D8A0C8D3FF51}"/>
                  </a:ext>
                </a:extLst>
              </p:cNvPr>
              <p:cNvSpPr/>
              <p:nvPr/>
            </p:nvSpPr>
            <p:spPr>
              <a:xfrm>
                <a:off x="2404813" y="2249337"/>
                <a:ext cx="1843728" cy="18437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latin typeface="+mj-lt"/>
                  </a:rPr>
                  <a:t>01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B7D5AF2-3B32-E1F2-3610-CB354D07E2C2}"/>
                  </a:ext>
                </a:extLst>
              </p:cNvPr>
              <p:cNvSpPr/>
              <p:nvPr/>
            </p:nvSpPr>
            <p:spPr>
              <a:xfrm>
                <a:off x="5118225" y="2249337"/>
                <a:ext cx="1843728" cy="1843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latin typeface="+mj-lt"/>
                  </a:rPr>
                  <a:t>02</a:t>
                </a:r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8DB68B2-E52A-734A-093C-8CA748F05904}"/>
                </a:ext>
              </a:extLst>
            </p:cNvPr>
            <p:cNvCxnSpPr>
              <a:cxnSpLocks/>
            </p:cNvCxnSpPr>
            <p:nvPr/>
          </p:nvCxnSpPr>
          <p:spPr>
            <a:xfrm>
              <a:off x="1693262" y="4381878"/>
              <a:ext cx="8574041" cy="0"/>
            </a:xfrm>
            <a:prstGeom prst="straightConnector1">
              <a:avLst/>
            </a:prstGeom>
            <a:ln w="254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ar with its interior&#10;&#10;Description automatically generated">
            <a:extLst>
              <a:ext uri="{FF2B5EF4-FFF2-40B4-BE49-F238E27FC236}">
                <a16:creationId xmlns:a16="http://schemas.microsoft.com/office/drawing/2014/main" id="{8EAA7392-1F23-470B-CF02-3A7E7BA8AB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12573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Autonomous Vehicles: Self-Driving Technology</a:t>
            </a:r>
            <a:endParaRPr lang="en-CA" sz="7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US" sz="2800" dirty="0"/>
              <a:t>AI in Vehicle Manufacturing and Assembly</a:t>
            </a:r>
            <a:endParaRPr lang="en-CA" sz="48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845887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424668"/>
            <a:chOff x="5353571" y="4836861"/>
            <a:chExt cx="6279629" cy="142466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424668"/>
              <a:chOff x="8794301" y="5435336"/>
              <a:chExt cx="2755797" cy="142466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6029007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424668"/>
              <a:chOff x="5008754" y="5435336"/>
              <a:chExt cx="2755797" cy="1424668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6029007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E5B885-A3F2-C6F6-0896-A32CEDE8D3EE}"/>
              </a:ext>
            </a:extLst>
          </p:cNvPr>
          <p:cNvGrpSpPr/>
          <p:nvPr/>
        </p:nvGrpSpPr>
        <p:grpSpPr>
          <a:xfrm>
            <a:off x="5767419" y="2567473"/>
            <a:ext cx="5451932" cy="2205742"/>
            <a:chOff x="2404813" y="2249337"/>
            <a:chExt cx="4557140" cy="1843728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1303E56-EFDF-736E-3E56-404FC4D01429}"/>
                </a:ext>
              </a:extLst>
            </p:cNvPr>
            <p:cNvSpPr/>
            <p:nvPr/>
          </p:nvSpPr>
          <p:spPr>
            <a:xfrm>
              <a:off x="2404813" y="2249337"/>
              <a:ext cx="1843728" cy="18437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+mj-lt"/>
                </a:rPr>
                <a:t>01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B2E5957-2BBF-DCBB-18D8-919580DC9522}"/>
                </a:ext>
              </a:extLst>
            </p:cNvPr>
            <p:cNvSpPr/>
            <p:nvPr/>
          </p:nvSpPr>
          <p:spPr>
            <a:xfrm>
              <a:off x="5118225" y="2249337"/>
              <a:ext cx="1843728" cy="1843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+mj-lt"/>
                </a:rPr>
                <a:t>02</a:t>
              </a:r>
            </a:p>
          </p:txBody>
        </p:sp>
      </p:grpSp>
      <p:pic>
        <p:nvPicPr>
          <p:cNvPr id="8" name="Picture Placeholder 7" descr="A sports car driving on a road&#10;&#10;Description automatically generated">
            <a:extLst>
              <a:ext uri="{FF2B5EF4-FFF2-40B4-BE49-F238E27FC236}">
                <a16:creationId xmlns:a16="http://schemas.microsoft.com/office/drawing/2014/main" id="{259551EA-8275-248B-1D79-D28C331050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AI is Enhancing Customer Experience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646014" y="1959445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4D1C8BB-C0BF-E40E-E927-26F6D336F10F}"/>
              </a:ext>
            </a:extLst>
          </p:cNvPr>
          <p:cNvGrpSpPr/>
          <p:nvPr/>
        </p:nvGrpSpPr>
        <p:grpSpPr>
          <a:xfrm>
            <a:off x="2576832" y="2068454"/>
            <a:ext cx="8828328" cy="2497852"/>
            <a:chOff x="1795151" y="2712666"/>
            <a:chExt cx="8828328" cy="249785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C917CB-D22C-0D87-F1AF-222CF48535CD}"/>
                </a:ext>
              </a:extLst>
            </p:cNvPr>
            <p:cNvSpPr txBox="1"/>
            <p:nvPr/>
          </p:nvSpPr>
          <p:spPr>
            <a:xfrm>
              <a:off x="1795151" y="4948908"/>
              <a:ext cx="407337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1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sz="1100" b="1" dirty="0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4EC0EA6-7E71-FA18-3CA2-3741FD03D679}"/>
                </a:ext>
              </a:extLst>
            </p:cNvPr>
            <p:cNvGrpSpPr/>
            <p:nvPr/>
          </p:nvGrpSpPr>
          <p:grpSpPr>
            <a:xfrm>
              <a:off x="1795151" y="2712666"/>
              <a:ext cx="8828328" cy="2295384"/>
              <a:chOff x="1795151" y="2712666"/>
              <a:chExt cx="8828328" cy="2295384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18818E6-7CB5-3B76-4FBE-77D0F52C20C6}"/>
                  </a:ext>
                </a:extLst>
              </p:cNvPr>
              <p:cNvSpPr txBox="1"/>
              <p:nvPr/>
            </p:nvSpPr>
            <p:spPr>
              <a:xfrm>
                <a:off x="1795151" y="2712666"/>
                <a:ext cx="882832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D18FBFF-1795-1A2C-B002-F5105700773F}"/>
                  </a:ext>
                </a:extLst>
              </p:cNvPr>
              <p:cNvSpPr txBox="1"/>
              <p:nvPr/>
            </p:nvSpPr>
            <p:spPr>
              <a:xfrm>
                <a:off x="1795151" y="4546385"/>
                <a:ext cx="32282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2400" b="1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Name of the person</a:t>
                </a:r>
                <a:endParaRPr lang="en-CA" sz="2400" b="1" dirty="0">
                  <a:solidFill>
                    <a:schemeClr val="accent3"/>
                  </a:solidFill>
                </a:endParaRPr>
              </a:p>
            </p:txBody>
          </p:sp>
        </p:grpSp>
      </p:grpSp>
      <p:pic>
        <p:nvPicPr>
          <p:cNvPr id="10" name="Picture 9" descr="A black sports car with orange lights&#10;&#10;AI-generated content may be incorrect.">
            <a:extLst>
              <a:ext uri="{FF2B5EF4-FFF2-40B4-BE49-F238E27FC236}">
                <a16:creationId xmlns:a16="http://schemas.microsoft.com/office/drawing/2014/main" id="{5567FB46-B4DF-F5D0-EE28-3A22AFE679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013" b="21754"/>
          <a:stretch/>
        </p:blipFill>
        <p:spPr>
          <a:xfrm flipH="1">
            <a:off x="5660676" y="3989540"/>
            <a:ext cx="6372754" cy="281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AI for Advanced Driver Assistance Systems (ADAS)</a:t>
            </a:r>
            <a:endParaRPr lang="en-CA" sz="4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73739" y="1332638"/>
            <a:ext cx="3240000" cy="32400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736767" y="1332638"/>
            <a:ext cx="3240000" cy="324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210712" y="1332638"/>
            <a:ext cx="3240000" cy="324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5" name="Picture Placeholder 14" descr="A car with its interior&#10;&#10;Description automatically generated">
            <a:extLst>
              <a:ext uri="{FF2B5EF4-FFF2-40B4-BE49-F238E27FC236}">
                <a16:creationId xmlns:a16="http://schemas.microsoft.com/office/drawing/2014/main" id="{94F8E5DB-BEB0-28DD-D2F4-C2D68D696C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black sports car with blue rims&#10;&#10;Description automatically generated">
            <a:extLst>
              <a:ext uri="{FF2B5EF4-FFF2-40B4-BE49-F238E27FC236}">
                <a16:creationId xmlns:a16="http://schemas.microsoft.com/office/drawing/2014/main" id="{69FAD0B2-7404-4C5C-C0FC-9E2CAB2C80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silver sports car with blue lights&#10;&#10;Description automatically generated">
            <a:extLst>
              <a:ext uri="{FF2B5EF4-FFF2-40B4-BE49-F238E27FC236}">
                <a16:creationId xmlns:a16="http://schemas.microsoft.com/office/drawing/2014/main" id="{03725D54-4D88-7D71-75ED-D3AAC636C2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AI-Powered Connected Cars: IoT Integration</a:t>
            </a:r>
            <a:endParaRPr lang="en-CA" sz="44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AE5ECED-9009-9282-D823-DE6A2CEDBF57}"/>
              </a:ext>
            </a:extLst>
          </p:cNvPr>
          <p:cNvGrpSpPr/>
          <p:nvPr/>
        </p:nvGrpSpPr>
        <p:grpSpPr>
          <a:xfrm>
            <a:off x="294558" y="1059917"/>
            <a:ext cx="11494848" cy="5251299"/>
            <a:chOff x="294558" y="1059917"/>
            <a:chExt cx="11494848" cy="525129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4979232" y="1059917"/>
              <a:ext cx="2125500" cy="4456973"/>
              <a:chOff x="849963" y="1603913"/>
              <a:chExt cx="2125500" cy="4456973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5475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2024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849963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7321569" y="1854243"/>
              <a:ext cx="2125500" cy="4456973"/>
              <a:chOff x="5011039" y="1603913"/>
              <a:chExt cx="2125500" cy="4456973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15830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2025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5011039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12700"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91237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296A1314-EA9E-9B54-26F1-BB1FA579DEC7}"/>
                </a:ext>
              </a:extLst>
            </p:cNvPr>
            <p:cNvGrpSpPr/>
            <p:nvPr/>
          </p:nvGrpSpPr>
          <p:grpSpPr>
            <a:xfrm>
              <a:off x="9663906" y="1059917"/>
              <a:ext cx="2125500" cy="4456973"/>
              <a:chOff x="9172114" y="1603913"/>
              <a:chExt cx="2125500" cy="4456973"/>
            </a:xfrm>
          </p:grpSpPr>
          <p:sp>
            <p:nvSpPr>
              <p:cNvPr id="48" name="Google Shape;640;p31">
                <a:extLst>
                  <a:ext uri="{FF2B5EF4-FFF2-40B4-BE49-F238E27FC236}">
                    <a16:creationId xmlns:a16="http://schemas.microsoft.com/office/drawing/2014/main" id="{04B2DF6F-8869-9BEC-8AA5-68B011030EDA}"/>
                  </a:ext>
                </a:extLst>
              </p:cNvPr>
              <p:cNvSpPr/>
              <p:nvPr/>
            </p:nvSpPr>
            <p:spPr>
              <a:xfrm>
                <a:off x="940646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2026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7CAC4FD-FAD2-BFD5-F17A-7B3FA2BF2A33}"/>
                  </a:ext>
                </a:extLst>
              </p:cNvPr>
              <p:cNvGrpSpPr/>
              <p:nvPr/>
            </p:nvGrpSpPr>
            <p:grpSpPr>
              <a:xfrm>
                <a:off x="9172114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EEDC5BE-850F-9785-975D-8C42F647A04B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1" name="Google Shape;201;p29">
                    <a:extLst>
                      <a:ext uri="{FF2B5EF4-FFF2-40B4-BE49-F238E27FC236}">
                        <a16:creationId xmlns:a16="http://schemas.microsoft.com/office/drawing/2014/main" id="{FEE8C68B-1DAD-30C3-71C6-18CE8FB3D0CC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F5BFECA-D76A-78C3-0401-829A7F8FF18A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42003EB-377E-90A9-D97B-C8F3600E395D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294558" y="1059917"/>
              <a:ext cx="2125500" cy="4456973"/>
              <a:chOff x="849963" y="1603913"/>
              <a:chExt cx="2125500" cy="4456973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084313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2022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849963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 w="12700"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2636895" y="1854243"/>
              <a:ext cx="2125500" cy="4456973"/>
              <a:chOff x="5011039" y="1603913"/>
              <a:chExt cx="2125500" cy="4456973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245389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2023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5011039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12700"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91237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43" descr="A blueprint of a car&#10;&#10;AI-generated content may be incorrect.">
            <a:extLst>
              <a:ext uri="{FF2B5EF4-FFF2-40B4-BE49-F238E27FC236}">
                <a16:creationId xmlns:a16="http://schemas.microsoft.com/office/drawing/2014/main" id="{1F78E6D1-1B5C-4CC9-38E0-54648D3C54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4826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9C6FF9-2F6B-FDF3-6DF7-0C5A753E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AI in Electric and Sustainable Vehicles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BA71F-4417-5A22-242E-142320104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FA396-5493-2E7B-7446-4B3DFFB69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4BA9757-0784-A205-8A27-D26532A63BE8}"/>
              </a:ext>
            </a:extLst>
          </p:cNvPr>
          <p:cNvGrpSpPr/>
          <p:nvPr/>
        </p:nvGrpSpPr>
        <p:grpSpPr>
          <a:xfrm>
            <a:off x="636541" y="1711390"/>
            <a:ext cx="10918918" cy="4092836"/>
            <a:chOff x="555905" y="1711390"/>
            <a:chExt cx="10918918" cy="409283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3483E6-14F7-C5FD-1CEC-CDA6B9DC9993}"/>
                </a:ext>
              </a:extLst>
            </p:cNvPr>
            <p:cNvGrpSpPr/>
            <p:nvPr/>
          </p:nvGrpSpPr>
          <p:grpSpPr>
            <a:xfrm>
              <a:off x="555905" y="1711390"/>
              <a:ext cx="4840848" cy="4092836"/>
              <a:chOff x="555905" y="1711390"/>
              <a:chExt cx="4840848" cy="409283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6F94CD0-DB92-7891-BF9D-1A755F8CC3CE}"/>
                  </a:ext>
                </a:extLst>
              </p:cNvPr>
              <p:cNvGrpSpPr/>
              <p:nvPr/>
            </p:nvGrpSpPr>
            <p:grpSpPr>
              <a:xfrm>
                <a:off x="555905" y="1711390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AA56F13-4B01-1C3D-68EE-3E58CB6D77DF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D0FE6E9D-B53B-8C66-67BE-AAD04568CB4D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B111C18-90EA-1F7F-83A2-DAB3CDB6FB32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E51F031D-BEC5-0C67-9CE6-CDC43CA39F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15" name="Rectangle 14">
                        <a:extLst>
                          <a:ext uri="{FF2B5EF4-FFF2-40B4-BE49-F238E27FC236}">
                            <a16:creationId xmlns:a16="http://schemas.microsoft.com/office/drawing/2014/main" id="{60FC3D8A-FBD6-F490-CC5C-33183C8BE4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6" name="TextBox 15">
                        <a:extLst>
                          <a:ext uri="{FF2B5EF4-FFF2-40B4-BE49-F238E27FC236}">
                            <a16:creationId xmlns:a16="http://schemas.microsoft.com/office/drawing/2014/main" id="{275954E7-72D2-A76E-1C02-707A95339A1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91BC7497-C7D8-D8F5-ED48-74A9315BCA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96241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02039CD-662B-1A95-FEA6-127BD18D46F4}"/>
                    </a:ext>
                  </a:extLst>
                </p:cNvPr>
                <p:cNvSpPr txBox="1"/>
                <p:nvPr/>
              </p:nvSpPr>
              <p:spPr>
                <a:xfrm>
                  <a:off x="6166675" y="2357330"/>
                  <a:ext cx="9733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u="sng" dirty="0">
                      <a:solidFill>
                        <a:schemeClr val="tx2"/>
                      </a:solidFill>
                      <a:latin typeface="+mj-lt"/>
                      <a:cs typeface="Aharoni" panose="02010803020104030203" pitchFamily="2" charset="-79"/>
                    </a:rPr>
                    <a:t>01.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F0B1532A-93B7-0BF1-D5AA-2624AEF1C9C5}"/>
                  </a:ext>
                </a:extLst>
              </p:cNvPr>
              <p:cNvGrpSpPr/>
              <p:nvPr/>
            </p:nvGrpSpPr>
            <p:grpSpPr>
              <a:xfrm>
                <a:off x="555905" y="4083393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D6A430B4-FBAC-4E24-4A2D-7B5A27607598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DEDAFD5A-BEFB-2A22-3956-7CC1B35D5EFF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495F603F-4BF6-D9E1-DE1F-0ADBB792E4BC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22" name="Group 21">
                      <a:extLst>
                        <a:ext uri="{FF2B5EF4-FFF2-40B4-BE49-F238E27FC236}">
                          <a16:creationId xmlns:a16="http://schemas.microsoft.com/office/drawing/2014/main" id="{1CC9AA96-38AC-3BDE-74A5-4433C8E9BD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24" name="Rectangle 23">
                        <a:extLst>
                          <a:ext uri="{FF2B5EF4-FFF2-40B4-BE49-F238E27FC236}">
                            <a16:creationId xmlns:a16="http://schemas.microsoft.com/office/drawing/2014/main" id="{504047A9-18FD-B198-B72C-F11CADCC27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25" name="TextBox 24">
                        <a:extLst>
                          <a:ext uri="{FF2B5EF4-FFF2-40B4-BE49-F238E27FC236}">
                            <a16:creationId xmlns:a16="http://schemas.microsoft.com/office/drawing/2014/main" id="{0F8531DE-2467-2876-86FB-67FDF673071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ED91C7EA-9DBF-EC94-319B-8281110F8C8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53467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1045148-6BCA-3E43-D5A5-BE9594432C39}"/>
                    </a:ext>
                  </a:extLst>
                </p:cNvPr>
                <p:cNvSpPr txBox="1"/>
                <p:nvPr/>
              </p:nvSpPr>
              <p:spPr>
                <a:xfrm>
                  <a:off x="6166675" y="2357330"/>
                  <a:ext cx="9733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u="sng" dirty="0">
                      <a:solidFill>
                        <a:schemeClr val="tx2"/>
                      </a:solidFill>
                      <a:latin typeface="+mj-lt"/>
                      <a:cs typeface="Aharoni" panose="02010803020104030203" pitchFamily="2" charset="-79"/>
                    </a:rPr>
                    <a:t>02.</a:t>
                  </a: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D388B34-D947-A38C-EE14-0D8029943F4F}"/>
                </a:ext>
              </a:extLst>
            </p:cNvPr>
            <p:cNvGrpSpPr/>
            <p:nvPr/>
          </p:nvGrpSpPr>
          <p:grpSpPr>
            <a:xfrm flipH="1">
              <a:off x="6633975" y="1711390"/>
              <a:ext cx="4840848" cy="4092836"/>
              <a:chOff x="555905" y="1711390"/>
              <a:chExt cx="4840848" cy="409283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6F0A14A4-43C2-7530-3A2B-21CEF963FC6C}"/>
                  </a:ext>
                </a:extLst>
              </p:cNvPr>
              <p:cNvGrpSpPr/>
              <p:nvPr/>
            </p:nvGrpSpPr>
            <p:grpSpPr>
              <a:xfrm>
                <a:off x="555905" y="1711390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4BE531EC-3743-D1A3-81FB-56F0094B0E4B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4B9FE8F9-3B17-F584-AB2A-03E15C77631E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BAFB73AF-BB67-0500-2936-62386A87311F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43" name="Group 42">
                      <a:extLst>
                        <a:ext uri="{FF2B5EF4-FFF2-40B4-BE49-F238E27FC236}">
                          <a16:creationId xmlns:a16="http://schemas.microsoft.com/office/drawing/2014/main" id="{52104F71-8FC7-823D-F254-A28CFB30E9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46" name="Rectangle 45">
                        <a:extLst>
                          <a:ext uri="{FF2B5EF4-FFF2-40B4-BE49-F238E27FC236}">
                            <a16:creationId xmlns:a16="http://schemas.microsoft.com/office/drawing/2014/main" id="{9E103098-355E-F5B0-395C-BF31C3BCD6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47" name="TextBox 46">
                        <a:extLst>
                          <a:ext uri="{FF2B5EF4-FFF2-40B4-BE49-F238E27FC236}">
                            <a16:creationId xmlns:a16="http://schemas.microsoft.com/office/drawing/2014/main" id="{99C3FD88-3806-624D-FAA5-B55029B88FB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42908637-9037-BC0B-ED63-CE65D259F6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96241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F92A34F-8BDB-F138-E7B2-534CAAA50592}"/>
                    </a:ext>
                  </a:extLst>
                </p:cNvPr>
                <p:cNvSpPr txBox="1"/>
                <p:nvPr/>
              </p:nvSpPr>
              <p:spPr>
                <a:xfrm>
                  <a:off x="6166675" y="2357330"/>
                  <a:ext cx="9733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u="sng" dirty="0">
                      <a:solidFill>
                        <a:schemeClr val="tx2"/>
                      </a:solidFill>
                      <a:latin typeface="+mj-lt"/>
                      <a:cs typeface="Aharoni" panose="02010803020104030203" pitchFamily="2" charset="-79"/>
                    </a:rPr>
                    <a:t>03.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6636612-E81B-A5BE-5A55-F8D140728B35}"/>
                  </a:ext>
                </a:extLst>
              </p:cNvPr>
              <p:cNvGrpSpPr/>
              <p:nvPr/>
            </p:nvGrpSpPr>
            <p:grpSpPr>
              <a:xfrm>
                <a:off x="555905" y="4083393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FA288670-59E1-325C-9127-C6C7091E1D0D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3471DA47-6751-D725-265B-7EAAD988DA76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7E12375B-D3B0-1156-7398-A16FC37BD0A0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35" name="Group 34">
                      <a:extLst>
                        <a:ext uri="{FF2B5EF4-FFF2-40B4-BE49-F238E27FC236}">
                          <a16:creationId xmlns:a16="http://schemas.microsoft.com/office/drawing/2014/main" id="{6991EB50-23CA-DEBB-84AE-55127220F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37" name="Rectangle 36">
                        <a:extLst>
                          <a:ext uri="{FF2B5EF4-FFF2-40B4-BE49-F238E27FC236}">
                            <a16:creationId xmlns:a16="http://schemas.microsoft.com/office/drawing/2014/main" id="{551754CB-133A-4D58-0048-379339193E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3DE85B8F-266C-5896-452D-8802521ADC5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69E77CE1-9851-23C0-CE0F-A89CE697FB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53467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AF93916-4858-4BF6-B7CC-1F5BC0B35CE6}"/>
                    </a:ext>
                  </a:extLst>
                </p:cNvPr>
                <p:cNvSpPr txBox="1"/>
                <p:nvPr/>
              </p:nvSpPr>
              <p:spPr>
                <a:xfrm>
                  <a:off x="6166675" y="2357330"/>
                  <a:ext cx="9733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u="sng" dirty="0">
                      <a:solidFill>
                        <a:schemeClr val="tx2"/>
                      </a:solidFill>
                      <a:latin typeface="+mj-lt"/>
                      <a:cs typeface="Aharoni" panose="02010803020104030203" pitchFamily="2" charset="-79"/>
                    </a:rPr>
                    <a:t>04.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9869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latin typeface="+mj-lt"/>
              </a:rPr>
              <a:t>Meet the Minds Behind the Project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MARY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JOE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RUSY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21" name="Picture Placeholder 20" descr="A person in a suit and tie&#10;&#10;Description automatically generated">
            <a:extLst>
              <a:ext uri="{FF2B5EF4-FFF2-40B4-BE49-F238E27FC236}">
                <a16:creationId xmlns:a16="http://schemas.microsoft.com/office/drawing/2014/main" id="{5BF9E588-C022-4CCF-2FAD-6AB195484A9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4582" y="1460078"/>
            <a:ext cx="2391812" cy="2685142"/>
          </a:xfrm>
        </p:spPr>
      </p:pic>
      <p:pic>
        <p:nvPicPr>
          <p:cNvPr id="18" name="Picture Placeholder 17" descr="A person with grey hair and a necklace&#10;&#10;Description automatically generated">
            <a:extLst>
              <a:ext uri="{FF2B5EF4-FFF2-40B4-BE49-F238E27FC236}">
                <a16:creationId xmlns:a16="http://schemas.microsoft.com/office/drawing/2014/main" id="{7004F08D-E10A-67C7-A881-EA0AA453EB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in a suit with his arms crossed&#10;&#10;Description automatically generated">
            <a:extLst>
              <a:ext uri="{FF2B5EF4-FFF2-40B4-BE49-F238E27FC236}">
                <a16:creationId xmlns:a16="http://schemas.microsoft.com/office/drawing/2014/main" id="{AF822340-7CE0-0226-C74C-6DE6849B0A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7368" y="1460078"/>
            <a:ext cx="2391812" cy="2685142"/>
          </a:xfrm>
        </p:spPr>
      </p:pic>
      <p:pic>
        <p:nvPicPr>
          <p:cNvPr id="12" name="Picture Placeholder 11" descr="A person in a suit&#10;&#10;Description automatically generated">
            <a:extLst>
              <a:ext uri="{FF2B5EF4-FFF2-40B4-BE49-F238E27FC236}">
                <a16:creationId xmlns:a16="http://schemas.microsoft.com/office/drawing/2014/main" id="{4CFF954B-8810-757A-835D-AC14286A1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ar with its interior&#10;&#10;Description automatically generated">
            <a:extLst>
              <a:ext uri="{FF2B5EF4-FFF2-40B4-BE49-F238E27FC236}">
                <a16:creationId xmlns:a16="http://schemas.microsoft.com/office/drawing/2014/main" id="{F47A7759-77A1-3E15-1AF0-C75A4FC4E1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Natural Language Processing for In-Car Assistants</a:t>
            </a:r>
            <a:endParaRPr lang="en-CA" sz="2400" dirty="0">
              <a:latin typeface="+mj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76C522E-4E32-AA61-2EF6-C02CCE9A000B}"/>
              </a:ext>
            </a:extLst>
          </p:cNvPr>
          <p:cNvGrpSpPr/>
          <p:nvPr/>
        </p:nvGrpSpPr>
        <p:grpSpPr>
          <a:xfrm>
            <a:off x="583726" y="1275071"/>
            <a:ext cx="6494875" cy="4965909"/>
            <a:chOff x="583726" y="1059917"/>
            <a:chExt cx="6494875" cy="49659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583726" y="1059917"/>
              <a:ext cx="6363921" cy="1502175"/>
              <a:chOff x="1506400" y="1589567"/>
              <a:chExt cx="8945728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8945728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28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681851" y="1812639"/>
                <a:ext cx="6221910" cy="1728257"/>
                <a:chOff x="3681851" y="1657078"/>
                <a:chExt cx="6221910" cy="1728257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681851" y="2065781"/>
                  <a:ext cx="6221910" cy="1319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681851" y="1657078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583726" y="2791784"/>
              <a:ext cx="6494875" cy="1502175"/>
              <a:chOff x="1506400" y="4109200"/>
              <a:chExt cx="9129809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9129809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28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681851" y="4332272"/>
                <a:ext cx="6221910" cy="1728257"/>
                <a:chOff x="3675019" y="1657078"/>
                <a:chExt cx="6221910" cy="1728257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675019" y="2065782"/>
                  <a:ext cx="6221910" cy="1319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675019" y="1657078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97D1562-7266-3611-9956-E2B14BED4824}"/>
                </a:ext>
              </a:extLst>
            </p:cNvPr>
            <p:cNvGrpSpPr/>
            <p:nvPr/>
          </p:nvGrpSpPr>
          <p:grpSpPr>
            <a:xfrm>
              <a:off x="583726" y="4523651"/>
              <a:ext cx="6363921" cy="1502175"/>
              <a:chOff x="1506400" y="1589567"/>
              <a:chExt cx="8945728" cy="2111600"/>
            </a:xfrm>
          </p:grpSpPr>
          <p:sp>
            <p:nvSpPr>
              <p:cNvPr id="31" name="Google Shape;294;p22">
                <a:extLst>
                  <a:ext uri="{FF2B5EF4-FFF2-40B4-BE49-F238E27FC236}">
                    <a16:creationId xmlns:a16="http://schemas.microsoft.com/office/drawing/2014/main" id="{9C28F519-2C20-5075-AC33-CB2838DC0A91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8945728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8;p16">
                <a:extLst>
                  <a:ext uri="{FF2B5EF4-FFF2-40B4-BE49-F238E27FC236}">
                    <a16:creationId xmlns:a16="http://schemas.microsoft.com/office/drawing/2014/main" id="{5F1DEDB1-4BC3-C214-799A-708728BA55CA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03</a:t>
                </a:r>
                <a:endParaRPr sz="28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621825C4-2884-5438-7A7F-45FACFA5F8DF}"/>
                  </a:ext>
                </a:extLst>
              </p:cNvPr>
              <p:cNvGrpSpPr/>
              <p:nvPr/>
            </p:nvGrpSpPr>
            <p:grpSpPr>
              <a:xfrm>
                <a:off x="3681851" y="1812639"/>
                <a:ext cx="6221910" cy="1728257"/>
                <a:chOff x="3681851" y="1657078"/>
                <a:chExt cx="6221910" cy="1728257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B75C6B7-47A0-DDE6-2950-65242FB784E5}"/>
                    </a:ext>
                  </a:extLst>
                </p:cNvPr>
                <p:cNvSpPr txBox="1"/>
                <p:nvPr/>
              </p:nvSpPr>
              <p:spPr>
                <a:xfrm>
                  <a:off x="3681851" y="2065782"/>
                  <a:ext cx="6221910" cy="1319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2E6D234-DEA1-5491-6856-FAA5E29E51D3}"/>
                    </a:ext>
                  </a:extLst>
                </p:cNvPr>
                <p:cNvSpPr txBox="1"/>
                <p:nvPr/>
              </p:nvSpPr>
              <p:spPr>
                <a:xfrm>
                  <a:off x="3681851" y="1657078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Future of AI in the Automotive Industry</a:t>
            </a:r>
            <a:endParaRPr lang="en-IN" sz="7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5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E11409-4D47-7E49-88A6-5C558ABF6A3F}"/>
              </a:ext>
            </a:extLst>
          </p:cNvPr>
          <p:cNvGrpSpPr/>
          <p:nvPr/>
        </p:nvGrpSpPr>
        <p:grpSpPr>
          <a:xfrm>
            <a:off x="950588" y="2974612"/>
            <a:ext cx="10015525" cy="1059205"/>
            <a:chOff x="950588" y="2974612"/>
            <a:chExt cx="10015525" cy="10592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284003-2A0C-260B-FE14-96F97F566B5A}"/>
                </a:ext>
              </a:extLst>
            </p:cNvPr>
            <p:cNvGrpSpPr/>
            <p:nvPr/>
          </p:nvGrpSpPr>
          <p:grpSpPr>
            <a:xfrm>
              <a:off x="5574344" y="2974612"/>
              <a:ext cx="768014" cy="1059205"/>
              <a:chOff x="5574344" y="2974612"/>
              <a:chExt cx="768014" cy="1059205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5864177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5C1EE5F5-C909-4628-CB9C-225FDCA31D98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EDD54D-8163-2B99-4448-A8105462736F}"/>
                </a:ext>
              </a:extLst>
            </p:cNvPr>
            <p:cNvGrpSpPr/>
            <p:nvPr/>
          </p:nvGrpSpPr>
          <p:grpSpPr>
            <a:xfrm>
              <a:off x="7886222" y="2974612"/>
              <a:ext cx="768014" cy="1059205"/>
              <a:chOff x="7886222" y="2974612"/>
              <a:chExt cx="768014" cy="1059205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8176055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48A5EDB-87BD-A656-6C92-1857D2189442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04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B9D4F5-7BA8-3711-D02D-76C3B13802E9}"/>
                </a:ext>
              </a:extLst>
            </p:cNvPr>
            <p:cNvGrpSpPr/>
            <p:nvPr/>
          </p:nvGrpSpPr>
          <p:grpSpPr>
            <a:xfrm>
              <a:off x="3262466" y="2974612"/>
              <a:ext cx="768014" cy="1059205"/>
              <a:chOff x="3262466" y="2974612"/>
              <a:chExt cx="768014" cy="1059205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3552299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870A9869-260A-5144-C00D-F0A4D6C6F624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05F1F-7404-A0B8-6A55-25EAA7809449}"/>
                </a:ext>
              </a:extLst>
            </p:cNvPr>
            <p:cNvGrpSpPr/>
            <p:nvPr/>
          </p:nvGrpSpPr>
          <p:grpSpPr>
            <a:xfrm>
              <a:off x="950588" y="2974612"/>
              <a:ext cx="768014" cy="1059205"/>
              <a:chOff x="950588" y="2974612"/>
              <a:chExt cx="768014" cy="1059205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EFD8110-E2F8-61C3-43A5-D80C763A1F94}"/>
                  </a:ext>
                </a:extLst>
              </p:cNvPr>
              <p:cNvGrpSpPr/>
              <p:nvPr/>
            </p:nvGrpSpPr>
            <p:grpSpPr>
              <a:xfrm>
                <a:off x="1240421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A81913C-1026-9DC5-49ED-C42122DD96DC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B24E5BEA-C719-8B23-F418-D37A8D14C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3EACA67-B810-68B9-AF4A-40792CB45404}"/>
                  </a:ext>
                </a:extLst>
              </p:cNvPr>
              <p:cNvGrpSpPr/>
              <p:nvPr/>
            </p:nvGrpSpPr>
            <p:grpSpPr>
              <a:xfrm>
                <a:off x="950588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975C67CC-0A1C-DA49-1ACD-6D2F163247E7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15A7C58-0B27-1464-C83C-7EC6F43DC9DC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42F61-3DCD-7F9A-AF31-FE12C5A135EE}"/>
                </a:ext>
              </a:extLst>
            </p:cNvPr>
            <p:cNvGrpSpPr/>
            <p:nvPr/>
          </p:nvGrpSpPr>
          <p:grpSpPr>
            <a:xfrm>
              <a:off x="10198099" y="2974612"/>
              <a:ext cx="768014" cy="1059205"/>
              <a:chOff x="10198099" y="2974612"/>
              <a:chExt cx="768014" cy="1059205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B4039FF-89FA-C25B-F073-50467B434EEC}"/>
                  </a:ext>
                </a:extLst>
              </p:cNvPr>
              <p:cNvGrpSpPr/>
              <p:nvPr/>
            </p:nvGrpSpPr>
            <p:grpSpPr>
              <a:xfrm>
                <a:off x="10487932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483BDAC-0B44-EB65-BFB1-108B0CA2B82D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5C7560C-88E0-BF20-C7F6-507249E03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C70C5F8-6F68-EC02-AB61-B0249D23218C}"/>
                  </a:ext>
                </a:extLst>
              </p:cNvPr>
              <p:cNvGrpSpPr/>
              <p:nvPr/>
            </p:nvGrpSpPr>
            <p:grpSpPr>
              <a:xfrm>
                <a:off x="10198099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E47695D-A232-BA0B-A15D-F2FB68174765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3C07D0A-1D9F-A067-C14A-96B7A1ADBDF8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05</a:t>
                  </a:r>
                </a:p>
              </p:txBody>
            </p:sp>
          </p:grp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957B1B6-F9A6-2779-AEBB-AD7866A68371}"/>
              </a:ext>
            </a:extLst>
          </p:cNvPr>
          <p:cNvGrpSpPr/>
          <p:nvPr/>
        </p:nvGrpSpPr>
        <p:grpSpPr>
          <a:xfrm>
            <a:off x="183488" y="1512124"/>
            <a:ext cx="11825024" cy="4459957"/>
            <a:chOff x="183488" y="1512124"/>
            <a:chExt cx="11825024" cy="445995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B35FA17-6AC0-EFA4-A292-40EE990DAE85}"/>
                </a:ext>
              </a:extLst>
            </p:cNvPr>
            <p:cNvGrpSpPr/>
            <p:nvPr/>
          </p:nvGrpSpPr>
          <p:grpSpPr>
            <a:xfrm>
              <a:off x="2495366" y="4550840"/>
              <a:ext cx="7201269" cy="1421241"/>
              <a:chOff x="2514179" y="4550840"/>
              <a:chExt cx="7201269" cy="142124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37935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514179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9B0F736-E733-BC7F-2130-624376EDA682}"/>
                </a:ext>
              </a:extLst>
            </p:cNvPr>
            <p:cNvGrpSpPr/>
            <p:nvPr/>
          </p:nvGrpSpPr>
          <p:grpSpPr>
            <a:xfrm>
              <a:off x="183488" y="1512124"/>
              <a:ext cx="11825024" cy="1421241"/>
              <a:chOff x="248678" y="1512124"/>
              <a:chExt cx="11825024" cy="1421241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7243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24867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1FDD3B7-A60E-F8D1-0F2C-93BE474606DD}"/>
                  </a:ext>
                </a:extLst>
              </p:cNvPr>
              <p:cNvGrpSpPr/>
              <p:nvPr/>
            </p:nvGrpSpPr>
            <p:grpSpPr>
              <a:xfrm>
                <a:off x="9496189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82F5E31A-4757-A168-89D6-0FA283FECC37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9B1F51C-EBDE-57FA-502E-7D0C38E73AF7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21BF57-DD44-A8DD-551F-D8825266BC0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BE13116-1E8B-9F80-F09B-74DB070F420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  <p:pic>
        <p:nvPicPr>
          <p:cNvPr id="18" name="Picture 17" descr="A car with its interior&#10;&#10;Description automatically generated">
            <a:extLst>
              <a:ext uri="{FF2B5EF4-FFF2-40B4-BE49-F238E27FC236}">
                <a16:creationId xmlns:a16="http://schemas.microsoft.com/office/drawing/2014/main" id="{1A720D0E-83C9-45AE-D2E0-FA119F01A4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40976" y="4971098"/>
            <a:ext cx="1823098" cy="1215398"/>
          </a:xfrm>
          <a:prstGeom prst="rect">
            <a:avLst/>
          </a:prstGeom>
          <a:effectLst>
            <a:outerShdw blurRad="254000" dist="88900" dir="5400000" algn="t" rotWithShape="0">
              <a:prstClr val="black"/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2BAD8D3-6D40-78E6-E1B1-57CA3AE83B89}"/>
              </a:ext>
            </a:extLst>
          </p:cNvPr>
          <p:cNvGrpSpPr/>
          <p:nvPr/>
        </p:nvGrpSpPr>
        <p:grpSpPr>
          <a:xfrm>
            <a:off x="3030405" y="1411283"/>
            <a:ext cx="1189596" cy="1249766"/>
            <a:chOff x="-168546" y="4292639"/>
            <a:chExt cx="2309503" cy="24263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04A6732-0919-7E61-5BDD-7B5415F9AD98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21" name="Picture 20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B76EC2A1-5B1E-74D0-8253-59A267040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8C61D52-F961-BE47-2A3F-13386ED97F7E}"/>
              </a:ext>
            </a:extLst>
          </p:cNvPr>
          <p:cNvGrpSpPr/>
          <p:nvPr/>
        </p:nvGrpSpPr>
        <p:grpSpPr>
          <a:xfrm flipH="1">
            <a:off x="10719755" y="3832595"/>
            <a:ext cx="1237406" cy="1299996"/>
            <a:chOff x="-168546" y="4292639"/>
            <a:chExt cx="2309503" cy="242632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EF50E00-89AC-DC85-D35B-EBF69B4D9D40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24" name="Picture 23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88B3BE65-3FE2-AA17-2479-3E5F08BD0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Innovations to Expect in the Next Decade</a:t>
            </a:r>
            <a:endParaRPr lang="en-CA" sz="8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47144" y="2249435"/>
            <a:ext cx="7989878" cy="3591560"/>
            <a:chOff x="424311" y="2160202"/>
            <a:chExt cx="7171107" cy="3088959"/>
          </a:xfrm>
          <a:solidFill>
            <a:schemeClr val="accent5">
              <a:lumMod val="90000"/>
              <a:lumOff val="1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E3A4898-1A3E-E9DC-D939-61C8A865C41A}"/>
              </a:ext>
            </a:extLst>
          </p:cNvPr>
          <p:cNvGrpSpPr/>
          <p:nvPr/>
        </p:nvGrpSpPr>
        <p:grpSpPr>
          <a:xfrm>
            <a:off x="8260927" y="2022738"/>
            <a:ext cx="3184878" cy="3307394"/>
            <a:chOff x="5783366" y="1712664"/>
            <a:chExt cx="2225589" cy="23112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5783366" y="1712664"/>
              <a:ext cx="2225588" cy="732353"/>
              <a:chOff x="3756988" y="2019813"/>
              <a:chExt cx="3052508" cy="100446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lang="en-CA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4809398" y="2391900"/>
                <a:ext cx="2000098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5783366" y="2502089"/>
              <a:ext cx="2225589" cy="732353"/>
              <a:chOff x="3756988" y="2019813"/>
              <a:chExt cx="3052510" cy="10044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4809399" y="2391900"/>
                <a:ext cx="2000099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5783366" y="3291514"/>
              <a:ext cx="2225589" cy="732353"/>
              <a:chOff x="3756988" y="2019813"/>
              <a:chExt cx="3052510" cy="10044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4809399" y="2391900"/>
                <a:ext cx="2000099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622A2C-10C1-6011-03C5-ED166BD1D8E7}"/>
              </a:ext>
            </a:extLst>
          </p:cNvPr>
          <p:cNvGrpSpPr/>
          <p:nvPr/>
        </p:nvGrpSpPr>
        <p:grpSpPr>
          <a:xfrm>
            <a:off x="802636" y="2574864"/>
            <a:ext cx="982207" cy="1031888"/>
            <a:chOff x="-168546" y="4292639"/>
            <a:chExt cx="2309503" cy="242632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968C02B-9693-F5D8-2F85-75B8CE9E9028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1" name="Picture 10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7B04B973-60D1-C42B-87DE-E927A7EEC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1433FC-7C6C-E10D-FE3D-E58989B189EC}"/>
              </a:ext>
            </a:extLst>
          </p:cNvPr>
          <p:cNvGrpSpPr/>
          <p:nvPr/>
        </p:nvGrpSpPr>
        <p:grpSpPr>
          <a:xfrm flipH="1">
            <a:off x="6570735" y="2613913"/>
            <a:ext cx="1021681" cy="1073359"/>
            <a:chOff x="-168546" y="4292639"/>
            <a:chExt cx="2309503" cy="24263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086568C-849C-E80D-B556-7F37D6335BCB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4" name="Picture 13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F6284B87-DE22-FF09-0CCD-EB88E6717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  <p:pic>
        <p:nvPicPr>
          <p:cNvPr id="15" name="Picture 14" descr="A car with its interior&#10;&#10;Description automatically generated">
            <a:extLst>
              <a:ext uri="{FF2B5EF4-FFF2-40B4-BE49-F238E27FC236}">
                <a16:creationId xmlns:a16="http://schemas.microsoft.com/office/drawing/2014/main" id="{23A941B1-DEE5-4D2E-9F75-081938B683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338883" y="3687272"/>
            <a:ext cx="971130" cy="647420"/>
          </a:xfrm>
          <a:prstGeom prst="rect">
            <a:avLst/>
          </a:prstGeom>
          <a:effectLst>
            <a:outerShdw blurRad="254000" dist="88900" dir="5400000" algn="t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ED87-3CFD-53E7-41E7-59371436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3"/>
            <a:ext cx="11685793" cy="135011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AI and Cost Optimization in the Automotive Industry</a:t>
            </a:r>
            <a:endParaRPr lang="en-CA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21424-00DF-E831-1FCF-B8D77D5AD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462A8-2F28-A221-761A-5FCAB5D24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EC7E59A-D8EC-425F-292A-1D845F9422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396279"/>
              </p:ext>
            </p:extLst>
          </p:nvPr>
        </p:nvGraphicFramePr>
        <p:xfrm>
          <a:off x="347107" y="1601168"/>
          <a:ext cx="6459046" cy="277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81346585-38EF-B865-66EF-F803EC9F8EBC}"/>
              </a:ext>
            </a:extLst>
          </p:cNvPr>
          <p:cNvGrpSpPr/>
          <p:nvPr/>
        </p:nvGrpSpPr>
        <p:grpSpPr>
          <a:xfrm>
            <a:off x="6907668" y="2066676"/>
            <a:ext cx="4814984" cy="2001710"/>
            <a:chOff x="735290" y="3746095"/>
            <a:chExt cx="5731497" cy="200171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0A7AD5F-0943-F25B-814D-28FC7B5889F3}"/>
                </a:ext>
              </a:extLst>
            </p:cNvPr>
            <p:cNvGrpSpPr/>
            <p:nvPr/>
          </p:nvGrpSpPr>
          <p:grpSpPr>
            <a:xfrm>
              <a:off x="735290" y="3746095"/>
              <a:ext cx="5731497" cy="784830"/>
              <a:chOff x="1048881" y="5134609"/>
              <a:chExt cx="4557261" cy="78483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7CA658F-B65D-2A1A-D388-A16539AE5C88}"/>
                  </a:ext>
                </a:extLst>
              </p:cNvPr>
              <p:cNvSpPr/>
              <p:nvPr/>
            </p:nvSpPr>
            <p:spPr>
              <a:xfrm>
                <a:off x="1048881" y="5134609"/>
                <a:ext cx="4557261" cy="369332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D21F2F8-1A13-65CD-AEFD-6031923A7E9B}"/>
                  </a:ext>
                </a:extLst>
              </p:cNvPr>
              <p:cNvGrpSpPr/>
              <p:nvPr/>
            </p:nvGrpSpPr>
            <p:grpSpPr>
              <a:xfrm>
                <a:off x="1122057" y="5165387"/>
                <a:ext cx="4361820" cy="754052"/>
                <a:chOff x="1122057" y="5165387"/>
                <a:chExt cx="4361820" cy="7540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C9A1EA-60AB-44C7-A704-16F991E4644E}"/>
                    </a:ext>
                  </a:extLst>
                </p:cNvPr>
                <p:cNvSpPr txBox="1"/>
                <p:nvPr/>
              </p:nvSpPr>
              <p:spPr>
                <a:xfrm>
                  <a:off x="1148149" y="5503941"/>
                  <a:ext cx="433572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76A77A1-258B-E662-2001-95596830E799}"/>
                    </a:ext>
                  </a:extLst>
                </p:cNvPr>
                <p:cNvSpPr txBox="1"/>
                <p:nvPr/>
              </p:nvSpPr>
              <p:spPr>
                <a:xfrm>
                  <a:off x="1122057" y="5165387"/>
                  <a:ext cx="22576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52ACB8-B334-DA95-A8ED-F5388964798F}"/>
                </a:ext>
              </a:extLst>
            </p:cNvPr>
            <p:cNvGrpSpPr/>
            <p:nvPr/>
          </p:nvGrpSpPr>
          <p:grpSpPr>
            <a:xfrm>
              <a:off x="735290" y="4962975"/>
              <a:ext cx="5731497" cy="784830"/>
              <a:chOff x="6889066" y="5134609"/>
              <a:chExt cx="4557261" cy="7848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9C7BABC-783B-E578-E535-9987083222F4}"/>
                  </a:ext>
                </a:extLst>
              </p:cNvPr>
              <p:cNvSpPr/>
              <p:nvPr/>
            </p:nvSpPr>
            <p:spPr>
              <a:xfrm>
                <a:off x="6889066" y="5134609"/>
                <a:ext cx="4557261" cy="36933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71D248E-79FC-6743-2078-4AD8124A3E8E}"/>
                  </a:ext>
                </a:extLst>
              </p:cNvPr>
              <p:cNvGrpSpPr/>
              <p:nvPr/>
            </p:nvGrpSpPr>
            <p:grpSpPr>
              <a:xfrm>
                <a:off x="6936149" y="5165387"/>
                <a:ext cx="4361821" cy="754052"/>
                <a:chOff x="927323" y="5123052"/>
                <a:chExt cx="4361821" cy="7540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1F7ACD0-354B-20EC-2BDA-194712AA2A87}"/>
                    </a:ext>
                  </a:extLst>
                </p:cNvPr>
                <p:cNvSpPr txBox="1"/>
                <p:nvPr/>
              </p:nvSpPr>
              <p:spPr>
                <a:xfrm>
                  <a:off x="953416" y="5461606"/>
                  <a:ext cx="433572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F729494-7849-E68F-D9A4-76E46E60F4EB}"/>
                    </a:ext>
                  </a:extLst>
                </p:cNvPr>
                <p:cNvSpPr txBox="1"/>
                <p:nvPr/>
              </p:nvSpPr>
              <p:spPr>
                <a:xfrm>
                  <a:off x="927323" y="5123052"/>
                  <a:ext cx="22576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pic>
        <p:nvPicPr>
          <p:cNvPr id="9" name="Picture Placeholder 8" descr="A silver sports car with red and blue lights&#10;&#10;Description automatically generated">
            <a:extLst>
              <a:ext uri="{FF2B5EF4-FFF2-40B4-BE49-F238E27FC236}">
                <a16:creationId xmlns:a16="http://schemas.microsoft.com/office/drawing/2014/main" id="{0F66CA38-958F-0E82-4147-A30F245BDC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950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CA" sz="2400" dirty="0"/>
              <a:t>Challenges in Implementing AI in Automotives</a:t>
            </a:r>
            <a:endParaRPr lang="en-CA" sz="7200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741EB1-25A5-053F-E6F4-506CE064800D}"/>
              </a:ext>
            </a:extLst>
          </p:cNvPr>
          <p:cNvGrpSpPr/>
          <p:nvPr/>
        </p:nvGrpSpPr>
        <p:grpSpPr>
          <a:xfrm>
            <a:off x="787544" y="1661965"/>
            <a:ext cx="10616913" cy="4281276"/>
            <a:chOff x="787544" y="1661965"/>
            <a:chExt cx="10616913" cy="42812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9B6F18-AEDC-7931-5C72-6F0598D26D5E}"/>
                </a:ext>
              </a:extLst>
            </p:cNvPr>
            <p:cNvGrpSpPr/>
            <p:nvPr/>
          </p:nvGrpSpPr>
          <p:grpSpPr>
            <a:xfrm>
              <a:off x="787544" y="1661965"/>
              <a:ext cx="2921512" cy="4281276"/>
              <a:chOff x="787544" y="1385740"/>
              <a:chExt cx="2921512" cy="428127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5B1174A2-E974-5B1E-930C-D512E6EB78A4}"/>
                  </a:ext>
                </a:extLst>
              </p:cNvPr>
              <p:cNvGrpSpPr/>
              <p:nvPr/>
            </p:nvGrpSpPr>
            <p:grpSpPr>
              <a:xfrm>
                <a:off x="787544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F9739DBC-696C-1940-FD8F-9EBA9033F097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roundRect">
                  <a:avLst>
                    <a:gd name="adj" fmla="val 893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F1B69BE-2821-5DEC-E9B9-D224EBCDC3E5}"/>
                    </a:ext>
                  </a:extLst>
                </p:cNvPr>
                <p:cNvSpPr txBox="1"/>
                <p:nvPr/>
              </p:nvSpPr>
              <p:spPr>
                <a:xfrm>
                  <a:off x="6212803" y="1813709"/>
                  <a:ext cx="4633524" cy="22390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F01B95C-2062-3631-8D51-3821C21D6F66}"/>
                  </a:ext>
                </a:extLst>
              </p:cNvPr>
              <p:cNvSpPr/>
              <p:nvPr/>
            </p:nvSpPr>
            <p:spPr>
              <a:xfrm>
                <a:off x="2352714" y="4328410"/>
                <a:ext cx="1338606" cy="133860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5BAC5D7-9A7D-BC55-06D5-FA32FD6645CA}"/>
                </a:ext>
              </a:extLst>
            </p:cNvPr>
            <p:cNvGrpSpPr/>
            <p:nvPr/>
          </p:nvGrpSpPr>
          <p:grpSpPr>
            <a:xfrm>
              <a:off x="4635245" y="1661965"/>
              <a:ext cx="2921512" cy="4281276"/>
              <a:chOff x="4635245" y="1385740"/>
              <a:chExt cx="2921512" cy="428127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16C8584-230C-0498-5CF2-294CDCFDFC73}"/>
                  </a:ext>
                </a:extLst>
              </p:cNvPr>
              <p:cNvGrpSpPr/>
              <p:nvPr/>
            </p:nvGrpSpPr>
            <p:grpSpPr>
              <a:xfrm>
                <a:off x="4635245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64C4F322-5A92-869B-A557-C2CD391D06E6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roundRect">
                  <a:avLst>
                    <a:gd name="adj" fmla="val 668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349F4BF-A9E5-66F7-B17C-F013A3D5F369}"/>
                    </a:ext>
                  </a:extLst>
                </p:cNvPr>
                <p:cNvSpPr txBox="1"/>
                <p:nvPr/>
              </p:nvSpPr>
              <p:spPr>
                <a:xfrm>
                  <a:off x="6212803" y="1813709"/>
                  <a:ext cx="4633524" cy="22390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22E9880-52F6-2F1E-1A49-5F328F510D46}"/>
                  </a:ext>
                </a:extLst>
              </p:cNvPr>
              <p:cNvSpPr/>
              <p:nvPr/>
            </p:nvSpPr>
            <p:spPr>
              <a:xfrm>
                <a:off x="5439154" y="4328410"/>
                <a:ext cx="1338606" cy="133860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E0022C3-B4C4-D1C6-C122-889FC25C0F8B}"/>
                </a:ext>
              </a:extLst>
            </p:cNvPr>
            <p:cNvGrpSpPr/>
            <p:nvPr/>
          </p:nvGrpSpPr>
          <p:grpSpPr>
            <a:xfrm>
              <a:off x="8482945" y="1661965"/>
              <a:ext cx="2921512" cy="4281276"/>
              <a:chOff x="8482945" y="1385740"/>
              <a:chExt cx="2921512" cy="4281276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960D4FA-C75A-3D1A-22B7-CFAD8803BC35}"/>
                  </a:ext>
                </a:extLst>
              </p:cNvPr>
              <p:cNvGrpSpPr/>
              <p:nvPr/>
            </p:nvGrpSpPr>
            <p:grpSpPr>
              <a:xfrm>
                <a:off x="8482945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02E5B3ED-E615-15DD-36B7-A6B872D0494C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roundRect">
                  <a:avLst>
                    <a:gd name="adj" fmla="val 6468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316A775-499E-720D-8C46-E949122409B7}"/>
                    </a:ext>
                  </a:extLst>
                </p:cNvPr>
                <p:cNvSpPr txBox="1"/>
                <p:nvPr/>
              </p:nvSpPr>
              <p:spPr>
                <a:xfrm>
                  <a:off x="6212803" y="1813709"/>
                  <a:ext cx="4633524" cy="22390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082F71B-5C10-7F95-B286-FBFB5887E250}"/>
                  </a:ext>
                </a:extLst>
              </p:cNvPr>
              <p:cNvSpPr/>
              <p:nvPr/>
            </p:nvSpPr>
            <p:spPr>
              <a:xfrm>
                <a:off x="8525595" y="4328410"/>
                <a:ext cx="1338606" cy="133860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</p:grpSp>
      </p:grpSp>
      <p:pic>
        <p:nvPicPr>
          <p:cNvPr id="25" name="Picture 24" descr="A car with its interior&#10;&#10;Description automatically generated">
            <a:extLst>
              <a:ext uri="{FF2B5EF4-FFF2-40B4-BE49-F238E27FC236}">
                <a16:creationId xmlns:a16="http://schemas.microsoft.com/office/drawing/2014/main" id="{681E8367-9C9C-68A4-8E10-F74633E459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84451" y="981152"/>
            <a:ext cx="1823098" cy="1215398"/>
          </a:xfrm>
          <a:prstGeom prst="rect">
            <a:avLst/>
          </a:prstGeom>
          <a:effectLst>
            <a:outerShdw blurRad="254000" dist="88900" dir="5400000" algn="t" rotWithShape="0">
              <a:prstClr val="black"/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E42C214-FF35-65A1-B60D-DEAFFB20A90B}"/>
              </a:ext>
            </a:extLst>
          </p:cNvPr>
          <p:cNvGrpSpPr/>
          <p:nvPr/>
        </p:nvGrpSpPr>
        <p:grpSpPr>
          <a:xfrm>
            <a:off x="321373" y="4274718"/>
            <a:ext cx="1902223" cy="1998439"/>
            <a:chOff x="-168546" y="4292639"/>
            <a:chExt cx="2309503" cy="242632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3DE3866-2708-ACBB-0AFA-F8B1BA331AE9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3" name="Picture 12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B98F38AB-097C-3ED3-C861-B925FB3CC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171A67-9CEA-A2A5-8623-C55E3D34D0D2}"/>
              </a:ext>
            </a:extLst>
          </p:cNvPr>
          <p:cNvGrpSpPr/>
          <p:nvPr/>
        </p:nvGrpSpPr>
        <p:grpSpPr>
          <a:xfrm flipH="1">
            <a:off x="9958829" y="4115243"/>
            <a:ext cx="1978673" cy="2078756"/>
            <a:chOff x="-168546" y="4292639"/>
            <a:chExt cx="2309503" cy="242632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04EEF2F-4A79-2EDE-5F7E-BC5747C7E41E}"/>
                </a:ext>
              </a:extLst>
            </p:cNvPr>
            <p:cNvSpPr/>
            <p:nvPr/>
          </p:nvSpPr>
          <p:spPr>
            <a:xfrm>
              <a:off x="-168546" y="6000701"/>
              <a:ext cx="2266853" cy="536243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alpha val="0"/>
                  </a:schemeClr>
                </a:gs>
                <a:gs pos="0">
                  <a:schemeClr val="tx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30" name="Picture 29" descr="A blue rim and black tires&#10;&#10;AI-generated content may be incorrect.">
              <a:extLst>
                <a:ext uri="{FF2B5EF4-FFF2-40B4-BE49-F238E27FC236}">
                  <a16:creationId xmlns:a16="http://schemas.microsoft.com/office/drawing/2014/main" id="{6F9BE44F-00B9-32D2-ACA1-1EAA7093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1159" y="4292639"/>
              <a:ext cx="2182116" cy="2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pic>
        <p:nvPicPr>
          <p:cNvPr id="9" name="Picture 8" descr="A car with its interior&#10;&#10;Description automatically generated">
            <a:extLst>
              <a:ext uri="{FF2B5EF4-FFF2-40B4-BE49-F238E27FC236}">
                <a16:creationId xmlns:a16="http://schemas.microsoft.com/office/drawing/2014/main" id="{11487CB1-A72F-67FB-39EB-041918A80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43260" y="2036082"/>
            <a:ext cx="5829300" cy="3886200"/>
          </a:xfrm>
          <a:prstGeom prst="rect">
            <a:avLst/>
          </a:prstGeom>
          <a:effectLst>
            <a:outerShdw blurRad="254000" dist="88900" dir="5400000" algn="t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2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AD0"/>
      </a:accent1>
      <a:accent2>
        <a:srgbClr val="0070C0"/>
      </a:accent2>
      <a:accent3>
        <a:srgbClr val="F8B45A"/>
      </a:accent3>
      <a:accent4>
        <a:srgbClr val="009AD0"/>
      </a:accent4>
      <a:accent5>
        <a:srgbClr val="0F353D"/>
      </a:accent5>
      <a:accent6>
        <a:srgbClr val="1D616F"/>
      </a:accent6>
      <a:hlink>
        <a:srgbClr val="00B050"/>
      </a:hlink>
      <a:folHlink>
        <a:srgbClr val="FF0000"/>
      </a:folHlink>
    </a:clrScheme>
    <a:fontScheme name="Custom 27">
      <a:majorFont>
        <a:latin typeface="Engravers M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1918</Words>
  <Application>Microsoft Office PowerPoint</Application>
  <PresentationFormat>Widescreen</PresentationFormat>
  <Paragraphs>234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Aharoni</vt:lpstr>
      <vt:lpstr>Aptos</vt:lpstr>
      <vt:lpstr>Arial</vt:lpstr>
      <vt:lpstr>Arial Nova</vt:lpstr>
      <vt:lpstr>Calibri</vt:lpstr>
      <vt:lpstr>Century Gothic</vt:lpstr>
      <vt:lpstr>Courier New</vt:lpstr>
      <vt:lpstr>Engravers MT</vt:lpstr>
      <vt:lpstr>Fira Sans Extra Condensed SemiBold</vt:lpstr>
      <vt:lpstr>Lato Light</vt:lpstr>
      <vt:lpstr>Poppins</vt:lpstr>
      <vt:lpstr>Poppins Light</vt:lpstr>
      <vt:lpstr>Roboto</vt:lpstr>
      <vt:lpstr>Office Theme</vt:lpstr>
      <vt:lpstr>Artificial intelligence  in automotive industry</vt:lpstr>
      <vt:lpstr>Table of contents</vt:lpstr>
      <vt:lpstr>PowerPoint Presentation</vt:lpstr>
      <vt:lpstr>Introduction to AI in Automotives</vt:lpstr>
      <vt:lpstr>History of AI in the Automotive Industry</vt:lpstr>
      <vt:lpstr>Autonomous Vehicles: Self-Driving Technology</vt:lpstr>
      <vt:lpstr>AI in Vehicle Manufacturing and Assembly</vt:lpstr>
      <vt:lpstr>How AI is Enhancing Customer Experience</vt:lpstr>
      <vt:lpstr>AI for Advanced Driver Assistance Systems (ADAS)</vt:lpstr>
      <vt:lpstr>AI-Powered Connected Cars: IoT Integration</vt:lpstr>
      <vt:lpstr>AI in Electric and Sustainable Vehicles</vt:lpstr>
      <vt:lpstr>Meet the Minds Behind the Project</vt:lpstr>
      <vt:lpstr>Natural Language Processing for In-Car Assistants</vt:lpstr>
      <vt:lpstr>The Future of AI in the Automotive Industry</vt:lpstr>
      <vt:lpstr>Innovations to Expect in the Next Decade</vt:lpstr>
      <vt:lpstr>AI and Cost Optimization in the Automotive Industry</vt:lpstr>
      <vt:lpstr>Challenges in Implementing AI in Automotives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2025-02-10T04:12:24Z</dcterms:created>
  <dcterms:modified xsi:type="dcterms:W3CDTF">2025-02-10T14:35:10Z</dcterms:modified>
</cp:coreProperties>
</file>