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1"/>
  </p:notesMasterIdLst>
  <p:handoutMasterIdLst>
    <p:handoutMasterId r:id="rId22"/>
  </p:handoutMasterIdLst>
  <p:sldIdLst>
    <p:sldId id="2141413501" r:id="rId2"/>
    <p:sldId id="2141413487" r:id="rId3"/>
    <p:sldId id="2141413502" r:id="rId4"/>
    <p:sldId id="2141413503" r:id="rId5"/>
    <p:sldId id="2141413479" r:id="rId6"/>
    <p:sldId id="261" r:id="rId7"/>
    <p:sldId id="264" r:id="rId8"/>
    <p:sldId id="262" r:id="rId9"/>
    <p:sldId id="266" r:id="rId10"/>
    <p:sldId id="267" r:id="rId11"/>
    <p:sldId id="263" r:id="rId12"/>
    <p:sldId id="268" r:id="rId13"/>
    <p:sldId id="509" r:id="rId14"/>
    <p:sldId id="272" r:id="rId15"/>
    <p:sldId id="274" r:id="rId16"/>
    <p:sldId id="276" r:id="rId17"/>
    <p:sldId id="260" r:id="rId18"/>
    <p:sldId id="278" r:id="rId19"/>
    <p:sldId id="214141350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FF9"/>
    <a:srgbClr val="16151B"/>
    <a:srgbClr val="00A8D0"/>
    <a:srgbClr val="66FFFF"/>
    <a:srgbClr val="E1313C"/>
    <a:srgbClr val="F0989E"/>
    <a:srgbClr val="FE0000"/>
    <a:srgbClr val="F9F4F1"/>
    <a:srgbClr val="FEC957"/>
    <a:srgbClr val="F79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452685-D02D-43F4-9E7A-E8BAF25D6950}" v="3" dt="2025-02-10T18:24:24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4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81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effectLst/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3">
                  <a:lumMod val="60000"/>
                  <a:lumOff val="40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accent3">
              <a:lumMod val="60000"/>
              <a:lumOff val="40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10-02-2025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2FFE0C5-F674-DCCD-3ED6-6808FBCBAB10}"/>
              </a:ext>
            </a:extLst>
          </p:cNvPr>
          <p:cNvSpPr/>
          <p:nvPr userDrawn="1"/>
        </p:nvSpPr>
        <p:spPr>
          <a:xfrm>
            <a:off x="0" y="0"/>
            <a:ext cx="12192000" cy="686665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FBCD83-3BAE-60C6-B202-E7EE05C8D780}"/>
              </a:ext>
            </a:extLst>
          </p:cNvPr>
          <p:cNvSpPr/>
          <p:nvPr userDrawn="1"/>
        </p:nvSpPr>
        <p:spPr>
          <a:xfrm>
            <a:off x="358666" y="506800"/>
            <a:ext cx="7316110" cy="5844400"/>
          </a:xfrm>
          <a:prstGeom prst="roundRect">
            <a:avLst>
              <a:gd name="adj" fmla="val 93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672166"/>
            <a:ext cx="2743200" cy="194491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672166"/>
            <a:ext cx="4114800" cy="194491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672166"/>
            <a:ext cx="2743200" cy="194491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76852" y="1702114"/>
            <a:ext cx="6679738" cy="2359877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C540EB9-F190-7D5B-2ED9-356112DF6067}"/>
              </a:ext>
            </a:extLst>
          </p:cNvPr>
          <p:cNvGrpSpPr/>
          <p:nvPr userDrawn="1"/>
        </p:nvGrpSpPr>
        <p:grpSpPr>
          <a:xfrm>
            <a:off x="8017651" y="506800"/>
            <a:ext cx="3815683" cy="5844400"/>
            <a:chOff x="417971" y="506800"/>
            <a:chExt cx="3487599" cy="58444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FBBF687-C756-9A76-24DD-894B6A5CDC47}"/>
                </a:ext>
              </a:extLst>
            </p:cNvPr>
            <p:cNvSpPr/>
            <p:nvPr userDrawn="1"/>
          </p:nvSpPr>
          <p:spPr>
            <a:xfrm>
              <a:off x="417971" y="506800"/>
              <a:ext cx="3487599" cy="5844400"/>
            </a:xfrm>
            <a:prstGeom prst="roundRect">
              <a:avLst>
                <a:gd name="adj" fmla="val 137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FD69105-9DA8-59A0-82E0-028366DA4F6A}"/>
                </a:ext>
              </a:extLst>
            </p:cNvPr>
            <p:cNvSpPr/>
            <p:nvPr userDrawn="1"/>
          </p:nvSpPr>
          <p:spPr>
            <a:xfrm>
              <a:off x="682844" y="873760"/>
              <a:ext cx="2879851" cy="5110480"/>
            </a:xfrm>
            <a:prstGeom prst="roundRect">
              <a:avLst>
                <a:gd name="adj" fmla="val 940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D0418B3-F4E4-78CD-8BE4-19F7D7575C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54606" y="1189037"/>
            <a:ext cx="2541773" cy="4479926"/>
          </a:xfrm>
          <a:prstGeom prst="roundRect">
            <a:avLst>
              <a:gd name="adj" fmla="val 8450"/>
            </a:avLst>
          </a:prstGeom>
        </p:spPr>
        <p:txBody>
          <a:bodyPr/>
          <a:lstStyle/>
          <a:p>
            <a:endParaRPr lang="en-CA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67DDAA7-6E1F-E929-BFC3-DAF0BAA17CB2}"/>
              </a:ext>
            </a:extLst>
          </p:cNvPr>
          <p:cNvSpPr/>
          <p:nvPr userDrawn="1"/>
        </p:nvSpPr>
        <p:spPr>
          <a:xfrm>
            <a:off x="1629122" y="4245245"/>
            <a:ext cx="4775199" cy="782320"/>
          </a:xfrm>
          <a:prstGeom prst="roundRect">
            <a:avLst>
              <a:gd name="adj" fmla="val 2628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77562" y="4341091"/>
            <a:ext cx="6678319" cy="5906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1029CF-9CAD-F000-1ADE-7836BC81223C}"/>
              </a:ext>
            </a:extLst>
          </p:cNvPr>
          <p:cNvSpPr/>
          <p:nvPr userDrawn="1"/>
        </p:nvSpPr>
        <p:spPr>
          <a:xfrm flipV="1">
            <a:off x="11454491" y="405282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5F6D0A-FCFE-9497-2F14-A6B7FAFBBE04}"/>
              </a:ext>
            </a:extLst>
          </p:cNvPr>
          <p:cNvSpPr/>
          <p:nvPr userDrawn="1"/>
        </p:nvSpPr>
        <p:spPr>
          <a:xfrm flipV="1">
            <a:off x="5019122" y="6065244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Google Shape;437;p10">
            <a:extLst>
              <a:ext uri="{FF2B5EF4-FFF2-40B4-BE49-F238E27FC236}">
                <a16:creationId xmlns:a16="http://schemas.microsoft.com/office/drawing/2014/main" id="{EB6B0CA0-77F1-6F3A-65F6-CF87ECAD5AFD}"/>
              </a:ext>
            </a:extLst>
          </p:cNvPr>
          <p:cNvSpPr/>
          <p:nvPr userDrawn="1"/>
        </p:nvSpPr>
        <p:spPr>
          <a:xfrm flipH="1">
            <a:off x="610257" y="741336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880301-E71A-942D-6B4C-F2F4ABB241B6}"/>
              </a:ext>
            </a:extLst>
          </p:cNvPr>
          <p:cNvGrpSpPr/>
          <p:nvPr userDrawn="1"/>
        </p:nvGrpSpPr>
        <p:grpSpPr>
          <a:xfrm>
            <a:off x="356200" y="506800"/>
            <a:ext cx="5371360" cy="5844400"/>
            <a:chOff x="485746" y="506800"/>
            <a:chExt cx="3290553" cy="584440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AD120A4-C6D2-2705-9F4D-58832ABF1C57}"/>
                </a:ext>
              </a:extLst>
            </p:cNvPr>
            <p:cNvSpPr/>
            <p:nvPr userDrawn="1"/>
          </p:nvSpPr>
          <p:spPr>
            <a:xfrm>
              <a:off x="485746" y="506800"/>
              <a:ext cx="3290553" cy="5844400"/>
            </a:xfrm>
            <a:prstGeom prst="roundRect">
              <a:avLst>
                <a:gd name="adj" fmla="val 563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1B4361A-CD12-3575-E664-E7C8C4CB66B5}"/>
                </a:ext>
              </a:extLst>
            </p:cNvPr>
            <p:cNvSpPr/>
            <p:nvPr userDrawn="1"/>
          </p:nvSpPr>
          <p:spPr>
            <a:xfrm>
              <a:off x="730097" y="873760"/>
              <a:ext cx="2801850" cy="5110480"/>
            </a:xfrm>
            <a:prstGeom prst="roundRect">
              <a:avLst>
                <a:gd name="adj" fmla="val 500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3A27F0-2207-7574-3D17-21B82FBC57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4379" y="1084299"/>
            <a:ext cx="4315000" cy="4740236"/>
          </a:xfrm>
          <a:custGeom>
            <a:avLst/>
            <a:gdLst>
              <a:gd name="connsiteX0" fmla="*/ 1455344 w 4578994"/>
              <a:gd name="connsiteY0" fmla="*/ 0 h 5030246"/>
              <a:gd name="connsiteX1" fmla="*/ 4431611 w 4578994"/>
              <a:gd name="connsiteY1" fmla="*/ 0 h 5030246"/>
              <a:gd name="connsiteX2" fmla="*/ 4578994 w 4578994"/>
              <a:gd name="connsiteY2" fmla="*/ 147384 h 5030246"/>
              <a:gd name="connsiteX3" fmla="*/ 4578994 w 4578994"/>
              <a:gd name="connsiteY3" fmla="*/ 1983973 h 5030246"/>
              <a:gd name="connsiteX4" fmla="*/ 4431611 w 4578994"/>
              <a:gd name="connsiteY4" fmla="*/ 2131356 h 5030246"/>
              <a:gd name="connsiteX5" fmla="*/ 4247578 w 4578994"/>
              <a:gd name="connsiteY5" fmla="*/ 2131356 h 5030246"/>
              <a:gd name="connsiteX6" fmla="*/ 4247578 w 4578994"/>
              <a:gd name="connsiteY6" fmla="*/ 2968717 h 5030246"/>
              <a:gd name="connsiteX7" fmla="*/ 4100194 w 4578994"/>
              <a:gd name="connsiteY7" fmla="*/ 3116100 h 5030246"/>
              <a:gd name="connsiteX8" fmla="*/ 3271034 w 4578994"/>
              <a:gd name="connsiteY8" fmla="*/ 3116100 h 5030246"/>
              <a:gd name="connsiteX9" fmla="*/ 3271034 w 4578994"/>
              <a:gd name="connsiteY9" fmla="*/ 3898119 h 5030246"/>
              <a:gd name="connsiteX10" fmla="*/ 3123651 w 4578994"/>
              <a:gd name="connsiteY10" fmla="*/ 4045502 h 5030246"/>
              <a:gd name="connsiteX11" fmla="*/ 2939618 w 4578994"/>
              <a:gd name="connsiteY11" fmla="*/ 4045502 h 5030246"/>
              <a:gd name="connsiteX12" fmla="*/ 2939618 w 4578994"/>
              <a:gd name="connsiteY12" fmla="*/ 4882863 h 5030246"/>
              <a:gd name="connsiteX13" fmla="*/ 2792234 w 4578994"/>
              <a:gd name="connsiteY13" fmla="*/ 5030246 h 5030246"/>
              <a:gd name="connsiteX14" fmla="*/ 866023 w 4578994"/>
              <a:gd name="connsiteY14" fmla="*/ 5030246 h 5030246"/>
              <a:gd name="connsiteX15" fmla="*/ 718639 w 4578994"/>
              <a:gd name="connsiteY15" fmla="*/ 4882863 h 5030246"/>
              <a:gd name="connsiteX16" fmla="*/ 718639 w 4578994"/>
              <a:gd name="connsiteY16" fmla="*/ 4045502 h 5030246"/>
              <a:gd name="connsiteX17" fmla="*/ 147383 w 4578994"/>
              <a:gd name="connsiteY17" fmla="*/ 4045502 h 5030246"/>
              <a:gd name="connsiteX18" fmla="*/ 0 w 4578994"/>
              <a:gd name="connsiteY18" fmla="*/ 3898119 h 5030246"/>
              <a:gd name="connsiteX19" fmla="*/ 0 w 4578994"/>
              <a:gd name="connsiteY19" fmla="*/ 2061529 h 5030246"/>
              <a:gd name="connsiteX20" fmla="*/ 147383 w 4578994"/>
              <a:gd name="connsiteY20" fmla="*/ 1914146 h 5030246"/>
              <a:gd name="connsiteX21" fmla="*/ 1307960 w 4578994"/>
              <a:gd name="connsiteY21" fmla="*/ 1914146 h 5030246"/>
              <a:gd name="connsiteX22" fmla="*/ 1307960 w 4578994"/>
              <a:gd name="connsiteY22" fmla="*/ 147384 h 5030246"/>
              <a:gd name="connsiteX23" fmla="*/ 1455344 w 4578994"/>
              <a:gd name="connsiteY23" fmla="*/ 0 h 503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78994" h="5030246">
                <a:moveTo>
                  <a:pt x="1455344" y="0"/>
                </a:moveTo>
                <a:lnTo>
                  <a:pt x="4431611" y="0"/>
                </a:lnTo>
                <a:cubicBezTo>
                  <a:pt x="4513008" y="0"/>
                  <a:pt x="4578994" y="65986"/>
                  <a:pt x="4578994" y="147384"/>
                </a:cubicBezTo>
                <a:lnTo>
                  <a:pt x="4578994" y="1983973"/>
                </a:lnTo>
                <a:cubicBezTo>
                  <a:pt x="4578994" y="2065370"/>
                  <a:pt x="4513008" y="2131356"/>
                  <a:pt x="4431611" y="2131356"/>
                </a:cubicBezTo>
                <a:lnTo>
                  <a:pt x="4247578" y="2131356"/>
                </a:lnTo>
                <a:lnTo>
                  <a:pt x="4247578" y="2968717"/>
                </a:lnTo>
                <a:cubicBezTo>
                  <a:pt x="4247578" y="3050114"/>
                  <a:pt x="4181592" y="3116100"/>
                  <a:pt x="4100194" y="3116100"/>
                </a:cubicBezTo>
                <a:lnTo>
                  <a:pt x="3271034" y="3116100"/>
                </a:lnTo>
                <a:lnTo>
                  <a:pt x="3271034" y="3898119"/>
                </a:lnTo>
                <a:cubicBezTo>
                  <a:pt x="3271034" y="3979516"/>
                  <a:pt x="3205048" y="4045502"/>
                  <a:pt x="3123651" y="4045502"/>
                </a:cubicBezTo>
                <a:lnTo>
                  <a:pt x="2939618" y="4045502"/>
                </a:lnTo>
                <a:lnTo>
                  <a:pt x="2939618" y="4882863"/>
                </a:lnTo>
                <a:cubicBezTo>
                  <a:pt x="2939618" y="4964260"/>
                  <a:pt x="2873632" y="5030246"/>
                  <a:pt x="2792234" y="5030246"/>
                </a:cubicBezTo>
                <a:lnTo>
                  <a:pt x="866023" y="5030246"/>
                </a:lnTo>
                <a:cubicBezTo>
                  <a:pt x="784625" y="5030246"/>
                  <a:pt x="718639" y="4964260"/>
                  <a:pt x="718639" y="4882863"/>
                </a:cubicBezTo>
                <a:lnTo>
                  <a:pt x="718639" y="4045502"/>
                </a:lnTo>
                <a:lnTo>
                  <a:pt x="147383" y="4045502"/>
                </a:lnTo>
                <a:cubicBezTo>
                  <a:pt x="65986" y="4045502"/>
                  <a:pt x="0" y="3979516"/>
                  <a:pt x="0" y="3898119"/>
                </a:cubicBezTo>
                <a:lnTo>
                  <a:pt x="0" y="2061529"/>
                </a:lnTo>
                <a:cubicBezTo>
                  <a:pt x="0" y="1980132"/>
                  <a:pt x="65986" y="1914146"/>
                  <a:pt x="147383" y="1914146"/>
                </a:cubicBezTo>
                <a:lnTo>
                  <a:pt x="1307960" y="1914146"/>
                </a:lnTo>
                <a:lnTo>
                  <a:pt x="1307960" y="147384"/>
                </a:lnTo>
                <a:cubicBezTo>
                  <a:pt x="1307960" y="65986"/>
                  <a:pt x="1373946" y="0"/>
                  <a:pt x="14553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880301-E71A-942D-6B4C-F2F4ABB241B6}"/>
              </a:ext>
            </a:extLst>
          </p:cNvPr>
          <p:cNvGrpSpPr/>
          <p:nvPr userDrawn="1"/>
        </p:nvGrpSpPr>
        <p:grpSpPr>
          <a:xfrm>
            <a:off x="7478936" y="1358792"/>
            <a:ext cx="4336050" cy="4717914"/>
            <a:chOff x="485746" y="506800"/>
            <a:chExt cx="3290553" cy="584440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AD120A4-C6D2-2705-9F4D-58832ABF1C57}"/>
                </a:ext>
              </a:extLst>
            </p:cNvPr>
            <p:cNvSpPr/>
            <p:nvPr userDrawn="1"/>
          </p:nvSpPr>
          <p:spPr>
            <a:xfrm>
              <a:off x="485746" y="506800"/>
              <a:ext cx="3290553" cy="5844400"/>
            </a:xfrm>
            <a:prstGeom prst="roundRect">
              <a:avLst>
                <a:gd name="adj" fmla="val 563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1B4361A-CD12-3575-E664-E7C8C4CB66B5}"/>
                </a:ext>
              </a:extLst>
            </p:cNvPr>
            <p:cNvSpPr/>
            <p:nvPr userDrawn="1"/>
          </p:nvSpPr>
          <p:spPr>
            <a:xfrm>
              <a:off x="704510" y="873760"/>
              <a:ext cx="2853025" cy="5110480"/>
            </a:xfrm>
            <a:prstGeom prst="roundRect">
              <a:avLst>
                <a:gd name="adj" fmla="val 500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01558"/>
            <a:ext cx="6930024" cy="116732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3A27F0-2207-7574-3D17-21B82FBC57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05311" y="1804462"/>
            <a:ext cx="3483300" cy="3826574"/>
          </a:xfrm>
          <a:custGeom>
            <a:avLst/>
            <a:gdLst>
              <a:gd name="connsiteX0" fmla="*/ 1455344 w 4578994"/>
              <a:gd name="connsiteY0" fmla="*/ 0 h 5030246"/>
              <a:gd name="connsiteX1" fmla="*/ 4431611 w 4578994"/>
              <a:gd name="connsiteY1" fmla="*/ 0 h 5030246"/>
              <a:gd name="connsiteX2" fmla="*/ 4578994 w 4578994"/>
              <a:gd name="connsiteY2" fmla="*/ 147384 h 5030246"/>
              <a:gd name="connsiteX3" fmla="*/ 4578994 w 4578994"/>
              <a:gd name="connsiteY3" fmla="*/ 1983973 h 5030246"/>
              <a:gd name="connsiteX4" fmla="*/ 4431611 w 4578994"/>
              <a:gd name="connsiteY4" fmla="*/ 2131356 h 5030246"/>
              <a:gd name="connsiteX5" fmla="*/ 4247578 w 4578994"/>
              <a:gd name="connsiteY5" fmla="*/ 2131356 h 5030246"/>
              <a:gd name="connsiteX6" fmla="*/ 4247578 w 4578994"/>
              <a:gd name="connsiteY6" fmla="*/ 2968717 h 5030246"/>
              <a:gd name="connsiteX7" fmla="*/ 4100194 w 4578994"/>
              <a:gd name="connsiteY7" fmla="*/ 3116100 h 5030246"/>
              <a:gd name="connsiteX8" fmla="*/ 3271034 w 4578994"/>
              <a:gd name="connsiteY8" fmla="*/ 3116100 h 5030246"/>
              <a:gd name="connsiteX9" fmla="*/ 3271034 w 4578994"/>
              <a:gd name="connsiteY9" fmla="*/ 3898119 h 5030246"/>
              <a:gd name="connsiteX10" fmla="*/ 3123651 w 4578994"/>
              <a:gd name="connsiteY10" fmla="*/ 4045502 h 5030246"/>
              <a:gd name="connsiteX11" fmla="*/ 2939618 w 4578994"/>
              <a:gd name="connsiteY11" fmla="*/ 4045502 h 5030246"/>
              <a:gd name="connsiteX12" fmla="*/ 2939618 w 4578994"/>
              <a:gd name="connsiteY12" fmla="*/ 4882863 h 5030246"/>
              <a:gd name="connsiteX13" fmla="*/ 2792234 w 4578994"/>
              <a:gd name="connsiteY13" fmla="*/ 5030246 h 5030246"/>
              <a:gd name="connsiteX14" fmla="*/ 866023 w 4578994"/>
              <a:gd name="connsiteY14" fmla="*/ 5030246 h 5030246"/>
              <a:gd name="connsiteX15" fmla="*/ 718639 w 4578994"/>
              <a:gd name="connsiteY15" fmla="*/ 4882863 h 5030246"/>
              <a:gd name="connsiteX16" fmla="*/ 718639 w 4578994"/>
              <a:gd name="connsiteY16" fmla="*/ 4045502 h 5030246"/>
              <a:gd name="connsiteX17" fmla="*/ 147383 w 4578994"/>
              <a:gd name="connsiteY17" fmla="*/ 4045502 h 5030246"/>
              <a:gd name="connsiteX18" fmla="*/ 0 w 4578994"/>
              <a:gd name="connsiteY18" fmla="*/ 3898119 h 5030246"/>
              <a:gd name="connsiteX19" fmla="*/ 0 w 4578994"/>
              <a:gd name="connsiteY19" fmla="*/ 2061529 h 5030246"/>
              <a:gd name="connsiteX20" fmla="*/ 147383 w 4578994"/>
              <a:gd name="connsiteY20" fmla="*/ 1914146 h 5030246"/>
              <a:gd name="connsiteX21" fmla="*/ 1307960 w 4578994"/>
              <a:gd name="connsiteY21" fmla="*/ 1914146 h 5030246"/>
              <a:gd name="connsiteX22" fmla="*/ 1307960 w 4578994"/>
              <a:gd name="connsiteY22" fmla="*/ 147384 h 5030246"/>
              <a:gd name="connsiteX23" fmla="*/ 1455344 w 4578994"/>
              <a:gd name="connsiteY23" fmla="*/ 0 h 503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78994" h="5030246">
                <a:moveTo>
                  <a:pt x="1455344" y="0"/>
                </a:moveTo>
                <a:lnTo>
                  <a:pt x="4431611" y="0"/>
                </a:lnTo>
                <a:cubicBezTo>
                  <a:pt x="4513008" y="0"/>
                  <a:pt x="4578994" y="65986"/>
                  <a:pt x="4578994" y="147384"/>
                </a:cubicBezTo>
                <a:lnTo>
                  <a:pt x="4578994" y="1983973"/>
                </a:lnTo>
                <a:cubicBezTo>
                  <a:pt x="4578994" y="2065370"/>
                  <a:pt x="4513008" y="2131356"/>
                  <a:pt x="4431611" y="2131356"/>
                </a:cubicBezTo>
                <a:lnTo>
                  <a:pt x="4247578" y="2131356"/>
                </a:lnTo>
                <a:lnTo>
                  <a:pt x="4247578" y="2968717"/>
                </a:lnTo>
                <a:cubicBezTo>
                  <a:pt x="4247578" y="3050114"/>
                  <a:pt x="4181592" y="3116100"/>
                  <a:pt x="4100194" y="3116100"/>
                </a:cubicBezTo>
                <a:lnTo>
                  <a:pt x="3271034" y="3116100"/>
                </a:lnTo>
                <a:lnTo>
                  <a:pt x="3271034" y="3898119"/>
                </a:lnTo>
                <a:cubicBezTo>
                  <a:pt x="3271034" y="3979516"/>
                  <a:pt x="3205048" y="4045502"/>
                  <a:pt x="3123651" y="4045502"/>
                </a:cubicBezTo>
                <a:lnTo>
                  <a:pt x="2939618" y="4045502"/>
                </a:lnTo>
                <a:lnTo>
                  <a:pt x="2939618" y="4882863"/>
                </a:lnTo>
                <a:cubicBezTo>
                  <a:pt x="2939618" y="4964260"/>
                  <a:pt x="2873632" y="5030246"/>
                  <a:pt x="2792234" y="5030246"/>
                </a:cubicBezTo>
                <a:lnTo>
                  <a:pt x="866023" y="5030246"/>
                </a:lnTo>
                <a:cubicBezTo>
                  <a:pt x="784625" y="5030246"/>
                  <a:pt x="718639" y="4964260"/>
                  <a:pt x="718639" y="4882863"/>
                </a:cubicBezTo>
                <a:lnTo>
                  <a:pt x="718639" y="4045502"/>
                </a:lnTo>
                <a:lnTo>
                  <a:pt x="147383" y="4045502"/>
                </a:lnTo>
                <a:cubicBezTo>
                  <a:pt x="65986" y="4045502"/>
                  <a:pt x="0" y="3979516"/>
                  <a:pt x="0" y="3898119"/>
                </a:cubicBezTo>
                <a:lnTo>
                  <a:pt x="0" y="2061529"/>
                </a:lnTo>
                <a:cubicBezTo>
                  <a:pt x="0" y="1980132"/>
                  <a:pt x="65986" y="1914146"/>
                  <a:pt x="147383" y="1914146"/>
                </a:cubicBezTo>
                <a:lnTo>
                  <a:pt x="1307960" y="1914146"/>
                </a:lnTo>
                <a:lnTo>
                  <a:pt x="1307960" y="147384"/>
                </a:lnTo>
                <a:cubicBezTo>
                  <a:pt x="1307960" y="65986"/>
                  <a:pt x="1373946" y="0"/>
                  <a:pt x="14553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3049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504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CADACE-4A3B-6FBA-04EB-A49E31745848}"/>
              </a:ext>
            </a:extLst>
          </p:cNvPr>
          <p:cNvGrpSpPr/>
          <p:nvPr userDrawn="1"/>
        </p:nvGrpSpPr>
        <p:grpSpPr>
          <a:xfrm>
            <a:off x="437911" y="506800"/>
            <a:ext cx="3487599" cy="5844400"/>
            <a:chOff x="417971" y="506800"/>
            <a:chExt cx="3487599" cy="584440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1C15B9B-C923-0FCA-45A4-034473E903A5}"/>
                </a:ext>
              </a:extLst>
            </p:cNvPr>
            <p:cNvSpPr/>
            <p:nvPr userDrawn="1"/>
          </p:nvSpPr>
          <p:spPr>
            <a:xfrm>
              <a:off x="417971" y="506800"/>
              <a:ext cx="3487599" cy="5844400"/>
            </a:xfrm>
            <a:prstGeom prst="roundRect">
              <a:avLst>
                <a:gd name="adj" fmla="val 1375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39C4DDD-1A8F-8CC1-646F-0D5DF95147D0}"/>
                </a:ext>
              </a:extLst>
            </p:cNvPr>
            <p:cNvSpPr/>
            <p:nvPr userDrawn="1"/>
          </p:nvSpPr>
          <p:spPr>
            <a:xfrm>
              <a:off x="760845" y="873760"/>
              <a:ext cx="2801850" cy="5110480"/>
            </a:xfrm>
            <a:prstGeom prst="roundRect">
              <a:avLst>
                <a:gd name="adj" fmla="val 940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130B44-E11A-2142-3411-3E313172EB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74270" y="1124293"/>
            <a:ext cx="4792294" cy="4565307"/>
          </a:xfrm>
          <a:custGeom>
            <a:avLst/>
            <a:gdLst>
              <a:gd name="connsiteX0" fmla="*/ 215927 w 4792294"/>
              <a:gd name="connsiteY0" fmla="*/ 0 h 4565307"/>
              <a:gd name="connsiteX1" fmla="*/ 4576367 w 4792294"/>
              <a:gd name="connsiteY1" fmla="*/ 0 h 4565307"/>
              <a:gd name="connsiteX2" fmla="*/ 4792294 w 4792294"/>
              <a:gd name="connsiteY2" fmla="*/ 215927 h 4565307"/>
              <a:gd name="connsiteX3" fmla="*/ 4792294 w 4792294"/>
              <a:gd name="connsiteY3" fmla="*/ 2906660 h 4565307"/>
              <a:gd name="connsiteX4" fmla="*/ 4576367 w 4792294"/>
              <a:gd name="connsiteY4" fmla="*/ 3122587 h 4565307"/>
              <a:gd name="connsiteX5" fmla="*/ 4306746 w 4792294"/>
              <a:gd name="connsiteY5" fmla="*/ 3122587 h 4565307"/>
              <a:gd name="connsiteX6" fmla="*/ 4306746 w 4792294"/>
              <a:gd name="connsiteY6" fmla="*/ 4349380 h 4565307"/>
              <a:gd name="connsiteX7" fmla="*/ 4090819 w 4792294"/>
              <a:gd name="connsiteY7" fmla="*/ 4565307 h 4565307"/>
              <a:gd name="connsiteX8" fmla="*/ 1268784 w 4792294"/>
              <a:gd name="connsiteY8" fmla="*/ 4565307 h 4565307"/>
              <a:gd name="connsiteX9" fmla="*/ 1052857 w 4792294"/>
              <a:gd name="connsiteY9" fmla="*/ 4349380 h 4565307"/>
              <a:gd name="connsiteX10" fmla="*/ 1052857 w 4792294"/>
              <a:gd name="connsiteY10" fmla="*/ 3122587 h 4565307"/>
              <a:gd name="connsiteX11" fmla="*/ 215927 w 4792294"/>
              <a:gd name="connsiteY11" fmla="*/ 3122587 h 4565307"/>
              <a:gd name="connsiteX12" fmla="*/ 0 w 4792294"/>
              <a:gd name="connsiteY12" fmla="*/ 2906660 h 4565307"/>
              <a:gd name="connsiteX13" fmla="*/ 0 w 4792294"/>
              <a:gd name="connsiteY13" fmla="*/ 215927 h 4565307"/>
              <a:gd name="connsiteX14" fmla="*/ 215927 w 4792294"/>
              <a:gd name="connsiteY14" fmla="*/ 0 h 456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92294" h="4565307">
                <a:moveTo>
                  <a:pt x="215927" y="0"/>
                </a:moveTo>
                <a:lnTo>
                  <a:pt x="4576367" y="0"/>
                </a:lnTo>
                <a:cubicBezTo>
                  <a:pt x="4695620" y="0"/>
                  <a:pt x="4792294" y="96674"/>
                  <a:pt x="4792294" y="215927"/>
                </a:cubicBezTo>
                <a:lnTo>
                  <a:pt x="4792294" y="2906660"/>
                </a:lnTo>
                <a:cubicBezTo>
                  <a:pt x="4792294" y="3025913"/>
                  <a:pt x="4695620" y="3122587"/>
                  <a:pt x="4576367" y="3122587"/>
                </a:cubicBezTo>
                <a:lnTo>
                  <a:pt x="4306746" y="3122587"/>
                </a:lnTo>
                <a:lnTo>
                  <a:pt x="4306746" y="4349380"/>
                </a:lnTo>
                <a:cubicBezTo>
                  <a:pt x="4306746" y="4468633"/>
                  <a:pt x="4210072" y="4565307"/>
                  <a:pt x="4090819" y="4565307"/>
                </a:cubicBezTo>
                <a:lnTo>
                  <a:pt x="1268784" y="4565307"/>
                </a:lnTo>
                <a:cubicBezTo>
                  <a:pt x="1149531" y="4565307"/>
                  <a:pt x="1052857" y="4468633"/>
                  <a:pt x="1052857" y="4349380"/>
                </a:cubicBezTo>
                <a:lnTo>
                  <a:pt x="1052857" y="3122587"/>
                </a:lnTo>
                <a:lnTo>
                  <a:pt x="215927" y="3122587"/>
                </a:lnTo>
                <a:cubicBezTo>
                  <a:pt x="96674" y="3122587"/>
                  <a:pt x="0" y="3025913"/>
                  <a:pt x="0" y="2906660"/>
                </a:cubicBezTo>
                <a:lnTo>
                  <a:pt x="0" y="215927"/>
                </a:lnTo>
                <a:cubicBezTo>
                  <a:pt x="0" y="96674"/>
                  <a:pt x="96674" y="0"/>
                  <a:pt x="2159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447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659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C41116-C507-E374-F6CF-2A24F90C86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687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9085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1298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74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6A2F49D-17C2-3595-87A7-F8DD5CE402B9}"/>
              </a:ext>
            </a:extLst>
          </p:cNvPr>
          <p:cNvGrpSpPr/>
          <p:nvPr userDrawn="1"/>
        </p:nvGrpSpPr>
        <p:grpSpPr>
          <a:xfrm>
            <a:off x="0" y="0"/>
            <a:ext cx="12192000" cy="6866657"/>
            <a:chOff x="0" y="0"/>
            <a:chExt cx="12192000" cy="68666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06B735-E65D-32E7-8CEA-51C269497D79}"/>
                </a:ext>
              </a:extLst>
            </p:cNvPr>
            <p:cNvSpPr/>
            <p:nvPr userDrawn="1"/>
          </p:nvSpPr>
          <p:spPr>
            <a:xfrm>
              <a:off x="0" y="0"/>
              <a:ext cx="12192000" cy="6866657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130F0C7-4D06-D82D-D0AC-94B7F7BD2A98}"/>
                </a:ext>
              </a:extLst>
            </p:cNvPr>
            <p:cNvSpPr/>
            <p:nvPr userDrawn="1"/>
          </p:nvSpPr>
          <p:spPr>
            <a:xfrm>
              <a:off x="183294" y="183663"/>
              <a:ext cx="11825413" cy="6490674"/>
            </a:xfrm>
            <a:prstGeom prst="roundRect">
              <a:avLst>
                <a:gd name="adj" fmla="val 462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25086"/>
            <a:ext cx="11685793" cy="673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040971"/>
            <a:ext cx="11685793" cy="5457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13864"/>
            <a:ext cx="2743200" cy="22119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13864"/>
            <a:ext cx="4114800" cy="22119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641" y="6613864"/>
            <a:ext cx="2743200" cy="22119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7" r:id="rId5"/>
    <p:sldLayoutId id="2147483726" r:id="rId6"/>
    <p:sldLayoutId id="2147483723" r:id="rId7"/>
    <p:sldLayoutId id="2147483724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5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CF46A-FDF7-E963-7C9B-65B436485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Business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CA" i="0" dirty="0">
                <a:solidFill>
                  <a:schemeClr val="accent5"/>
                </a:solidFill>
                <a:effectLst/>
              </a:rPr>
              <a:t>Innovation Plan </a:t>
            </a:r>
            <a:r>
              <a:rPr lang="en-US" dirty="0"/>
              <a:t>Presentation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74959-1375-B05E-02B3-3A239573F6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spc="600" dirty="0"/>
              <a:t>Presenter Name</a:t>
            </a:r>
            <a:endParaRPr lang="en-CA" b="1" spc="600" dirty="0"/>
          </a:p>
        </p:txBody>
      </p:sp>
      <p:pic>
        <p:nvPicPr>
          <p:cNvPr id="12" name="Picture Placeholder 11" descr="A hand holding a person's hand&#10;&#10;Description automatically generated">
            <a:extLst>
              <a:ext uri="{FF2B5EF4-FFF2-40B4-BE49-F238E27FC236}">
                <a16:creationId xmlns:a16="http://schemas.microsoft.com/office/drawing/2014/main" id="{79EEA411-BB4E-859E-421D-46396628C7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4606" y="1189037"/>
            <a:ext cx="2541773" cy="4479926"/>
          </a:xfrm>
        </p:spPr>
      </p:pic>
    </p:spTree>
    <p:extLst>
      <p:ext uri="{BB962C8B-B14F-4D97-AF65-F5344CB8AC3E}">
        <p14:creationId xmlns:p14="http://schemas.microsoft.com/office/powerpoint/2010/main" val="3455002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cs typeface="Cascadia Mono" panose="020B0609020000020004" pitchFamily="49" charset="0"/>
              </a:rPr>
              <a:t>Table of contents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5A1051-E67B-2EB8-8B9A-391F263D29E5}"/>
              </a:ext>
            </a:extLst>
          </p:cNvPr>
          <p:cNvGrpSpPr/>
          <p:nvPr/>
        </p:nvGrpSpPr>
        <p:grpSpPr>
          <a:xfrm>
            <a:off x="483960" y="1469047"/>
            <a:ext cx="11224080" cy="4258507"/>
            <a:chOff x="483960" y="1469047"/>
            <a:chExt cx="11224080" cy="425850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19EEA0-0FE3-F621-3A6D-F57D4058B247}"/>
                </a:ext>
              </a:extLst>
            </p:cNvPr>
            <p:cNvGrpSpPr/>
            <p:nvPr/>
          </p:nvGrpSpPr>
          <p:grpSpPr>
            <a:xfrm>
              <a:off x="483960" y="1469047"/>
              <a:ext cx="3437261" cy="4258507"/>
              <a:chOff x="483960" y="1469047"/>
              <a:chExt cx="3437261" cy="4258507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6BB2500-7AC3-FAA4-3813-A4501F472C59}"/>
                  </a:ext>
                </a:extLst>
              </p:cNvPr>
              <p:cNvGrpSpPr/>
              <p:nvPr/>
            </p:nvGrpSpPr>
            <p:grpSpPr>
              <a:xfrm>
                <a:off x="483960" y="1469047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952AC82-6008-918E-CFD2-F8A944FA566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2" name="Rectangle: Rounded Corners 31">
                    <a:extLst>
                      <a:ext uri="{FF2B5EF4-FFF2-40B4-BE49-F238E27FC236}">
                        <a16:creationId xmlns:a16="http://schemas.microsoft.com/office/drawing/2014/main" id="{0CF76031-03B7-86F1-5AC8-EB086D6E9256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25150AF-03C9-3EF6-A0F8-461A61C3E165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01</a:t>
                    </a: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BBA4C54-5307-3684-69B4-AFB34B5676A8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906F5BD-91ED-022D-A564-BE447396129B}"/>
                  </a:ext>
                </a:extLst>
              </p:cNvPr>
              <p:cNvGrpSpPr/>
              <p:nvPr/>
            </p:nvGrpSpPr>
            <p:grpSpPr>
              <a:xfrm>
                <a:off x="483960" y="3173862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521A3503-107F-4D79-957D-268DEEEFDA4E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D45B20C9-972F-0EAF-3CB0-60787B43986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1113C55-79ED-1E92-64FB-8266F331F00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02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CC5C972-D3F5-0CDE-248C-C8358C3E9A7F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397180B-E961-3D0E-509C-5982CD98B792}"/>
                  </a:ext>
                </a:extLst>
              </p:cNvPr>
              <p:cNvGrpSpPr/>
              <p:nvPr/>
            </p:nvGrpSpPr>
            <p:grpSpPr>
              <a:xfrm>
                <a:off x="483960" y="4878678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C50F9C62-500C-3186-AD5C-0FE30477C73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6" name="Rectangle: Rounded Corners 15">
                    <a:extLst>
                      <a:ext uri="{FF2B5EF4-FFF2-40B4-BE49-F238E27FC236}">
                        <a16:creationId xmlns:a16="http://schemas.microsoft.com/office/drawing/2014/main" id="{5E7107C2-7679-1AAA-DD2F-0BF4CD974F2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72E348EA-EAEE-9DB5-A9B7-274C18FFFE9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03</a:t>
                    </a:r>
                  </a:p>
                </p:txBody>
              </p:sp>
            </p:grp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EF295AC-028B-BF80-5A32-F921CC64211A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5AFE7AD-6AC5-711E-C70D-C2E13239D318}"/>
                </a:ext>
              </a:extLst>
            </p:cNvPr>
            <p:cNvGrpSpPr/>
            <p:nvPr/>
          </p:nvGrpSpPr>
          <p:grpSpPr>
            <a:xfrm>
              <a:off x="4377369" y="1469047"/>
              <a:ext cx="3437261" cy="4258507"/>
              <a:chOff x="4435558" y="1469047"/>
              <a:chExt cx="3437261" cy="4258507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470852C-7554-7359-F28B-3E5F85D0034A}"/>
                  </a:ext>
                </a:extLst>
              </p:cNvPr>
              <p:cNvGrpSpPr/>
              <p:nvPr/>
            </p:nvGrpSpPr>
            <p:grpSpPr>
              <a:xfrm>
                <a:off x="4435558" y="1469047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6E3B96CA-7461-F5AB-3EE6-5803000A798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7D11FF45-F1C7-9113-621C-C7ACB971485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431DA78-65D3-2530-03E3-157F6AB41D5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6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04</a:t>
                    </a:r>
                  </a:p>
                </p:txBody>
              </p: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0DC0E62-D7C3-3472-3E5E-63014A13EAC0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7CD90FC-DA00-A580-B1FA-3612BED67ED9}"/>
                  </a:ext>
                </a:extLst>
              </p:cNvPr>
              <p:cNvGrpSpPr/>
              <p:nvPr/>
            </p:nvGrpSpPr>
            <p:grpSpPr>
              <a:xfrm>
                <a:off x="4435558" y="3173862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EA66AF86-BFD5-AD43-889A-65FA942B9A93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7D3E5E6B-48BD-4F02-9A02-9A9F6191B42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EDF905B-EAA5-0356-5646-224091BF785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6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05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7354B2C-3463-ED91-A50F-E96603449F50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00E6442-FD8E-796B-3FCD-38F219E880FB}"/>
                  </a:ext>
                </a:extLst>
              </p:cNvPr>
              <p:cNvGrpSpPr/>
              <p:nvPr/>
            </p:nvGrpSpPr>
            <p:grpSpPr>
              <a:xfrm>
                <a:off x="4435558" y="4878678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EE7D2145-8D84-1470-B0BC-8FBAEDDFFDA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3DEAA7A6-E445-A627-4581-E38152F68AD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FE5E987C-FDBE-6DF0-5967-73AA4B5E2AD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6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06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AACBB11-7C4A-6F9C-7F54-A0D8FF2C382B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A8DC820-B712-BD8C-FF2C-EE0B8FE71488}"/>
                </a:ext>
              </a:extLst>
            </p:cNvPr>
            <p:cNvGrpSpPr/>
            <p:nvPr/>
          </p:nvGrpSpPr>
          <p:grpSpPr>
            <a:xfrm>
              <a:off x="8270779" y="1469047"/>
              <a:ext cx="3437261" cy="4258507"/>
              <a:chOff x="483960" y="1469047"/>
              <a:chExt cx="3437261" cy="4258507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FAAA009-4D1D-A475-0F5F-E25CDF7B40F4}"/>
                  </a:ext>
                </a:extLst>
              </p:cNvPr>
              <p:cNvGrpSpPr/>
              <p:nvPr/>
            </p:nvGrpSpPr>
            <p:grpSpPr>
              <a:xfrm>
                <a:off x="483960" y="1469047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30B2A4E-F03D-9D48-0620-478E3486D313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0" name="Rectangle: Rounded Corners 39">
                    <a:extLst>
                      <a:ext uri="{FF2B5EF4-FFF2-40B4-BE49-F238E27FC236}">
                        <a16:creationId xmlns:a16="http://schemas.microsoft.com/office/drawing/2014/main" id="{ED909571-DAE9-8285-0EE0-9760DF32C49B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419F2C41-0DB8-9059-6797-3AE8B4EF016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07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0E121AE-7CE4-1A51-9173-03EAE3374F3B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98B5D7-4276-AB5F-B8BF-850D14088C61}"/>
                  </a:ext>
                </a:extLst>
              </p:cNvPr>
              <p:cNvGrpSpPr/>
              <p:nvPr/>
            </p:nvGrpSpPr>
            <p:grpSpPr>
              <a:xfrm>
                <a:off x="483960" y="3173862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EDCCA5C-8BC9-3B39-71BB-0F4D652A2EA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9CCF6FD6-3F49-F075-1DBC-6F946E4C200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F6AC3CF-5D6A-C72C-BFD9-D89FD3C7E042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08</a:t>
                    </a: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0BFBD7D-055B-B299-3C8B-5F2E7EB5B18A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424F0FF-E4E8-3496-AC3B-C4392C745649}"/>
                  </a:ext>
                </a:extLst>
              </p:cNvPr>
              <p:cNvGrpSpPr/>
              <p:nvPr/>
            </p:nvGrpSpPr>
            <p:grpSpPr>
              <a:xfrm>
                <a:off x="483960" y="4878678"/>
                <a:ext cx="3437261" cy="848876"/>
                <a:chOff x="5462984" y="2992029"/>
                <a:chExt cx="3437261" cy="84887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3700EC85-44A5-81E3-50B5-E1AE3165073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36BBC79F-1F8E-3BEA-767C-2EFB66F9904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2D5C6CE-C6A5-FDF9-7B08-F18AD49BDB3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9686" y="3120734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5"/>
                        </a:solidFill>
                        <a:latin typeface="+mj-lt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09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838CE1F-0237-F260-FCFC-ABEEB7D9B18B}"/>
                    </a:ext>
                  </a:extLst>
                </p:cNvPr>
                <p:cNvSpPr txBox="1"/>
                <p:nvPr/>
              </p:nvSpPr>
              <p:spPr>
                <a:xfrm>
                  <a:off x="644030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</p:grpSp>
      </p:grp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8944567-ACEB-B01F-8312-CB4F4687F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96446521-BC72-FC9C-A692-82567DFC5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>
            <a:extLst>
              <a:ext uri="{FF2B5EF4-FFF2-40B4-BE49-F238E27FC236}">
                <a16:creationId xmlns:a16="http://schemas.microsoft.com/office/drawing/2014/main" id="{77681FF6-0ECA-6E19-8202-781C9538273F}"/>
              </a:ext>
            </a:extLst>
          </p:cNvPr>
          <p:cNvSpPr/>
          <p:nvPr/>
        </p:nvSpPr>
        <p:spPr>
          <a:xfrm>
            <a:off x="7387965" y="349357"/>
            <a:ext cx="2299574" cy="23027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accent5"/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rPr>
              <a:t>01</a:t>
            </a:r>
            <a:endParaRPr lang="en-CA" sz="7200" b="1" dirty="0">
              <a:solidFill>
                <a:schemeClr val="accent5"/>
              </a:solidFill>
              <a:latin typeface="+mj-lt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20B7AB-F58E-6CED-5F02-3DDAD2FFC2DC}"/>
              </a:ext>
            </a:extLst>
          </p:cNvPr>
          <p:cNvGrpSpPr/>
          <p:nvPr/>
        </p:nvGrpSpPr>
        <p:grpSpPr>
          <a:xfrm>
            <a:off x="6096000" y="2607803"/>
            <a:ext cx="4883505" cy="2158487"/>
            <a:chOff x="901660" y="2817148"/>
            <a:chExt cx="4883505" cy="215848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EACAF7B-F8F5-9179-4B56-73CC3979BD66}"/>
                </a:ext>
              </a:extLst>
            </p:cNvPr>
            <p:cNvGrpSpPr/>
            <p:nvPr/>
          </p:nvGrpSpPr>
          <p:grpSpPr>
            <a:xfrm>
              <a:off x="901660" y="2817148"/>
              <a:ext cx="4883505" cy="962954"/>
              <a:chOff x="5842825" y="3247521"/>
              <a:chExt cx="2924434" cy="337892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1CAAB0FB-7283-6C24-F0B8-2A84AE13E9C4}"/>
                  </a:ext>
                </a:extLst>
              </p:cNvPr>
              <p:cNvSpPr/>
              <p:nvPr/>
            </p:nvSpPr>
            <p:spPr>
              <a:xfrm>
                <a:off x="5842825" y="3247521"/>
                <a:ext cx="2924434" cy="33789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3600" dirty="0">
                  <a:solidFill>
                    <a:schemeClr val="bg1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7A5E970-B7BA-9CB9-7F03-B3CAC3897A56}"/>
                  </a:ext>
                </a:extLst>
              </p:cNvPr>
              <p:cNvSpPr txBox="1"/>
              <p:nvPr/>
            </p:nvSpPr>
            <p:spPr>
              <a:xfrm>
                <a:off x="5976389" y="3292110"/>
                <a:ext cx="2657306" cy="2483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4000" b="1" dirty="0">
                    <a:solidFill>
                      <a:schemeClr val="accent6"/>
                    </a:solidFill>
                    <a:latin typeface="+mj-lt"/>
                  </a:rPr>
                  <a:t>Section Name</a:t>
                </a:r>
                <a:endParaRPr lang="en-US" sz="400" b="1" spc="0" dirty="0">
                  <a:solidFill>
                    <a:schemeClr val="accent6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ED2BA81-267B-5F40-607B-A1890DEE3F83}"/>
                </a:ext>
              </a:extLst>
            </p:cNvPr>
            <p:cNvSpPr txBox="1"/>
            <p:nvPr/>
          </p:nvSpPr>
          <p:spPr>
            <a:xfrm>
              <a:off x="1289956" y="4236971"/>
              <a:ext cx="427217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Lorem ipsum dolor sit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amet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consectetur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adipiscing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elit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sed do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eiusmod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tempor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incididunt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ut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labore et dolore magna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aliqua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. </a:t>
              </a:r>
            </a:p>
          </p:txBody>
        </p:sp>
      </p:grpSp>
      <p:sp>
        <p:nvSpPr>
          <p:cNvPr id="5" name="Google Shape;437;p10">
            <a:extLst>
              <a:ext uri="{FF2B5EF4-FFF2-40B4-BE49-F238E27FC236}">
                <a16:creationId xmlns:a16="http://schemas.microsoft.com/office/drawing/2014/main" id="{76CBA4AC-B07B-5B25-0C20-1904F9ED549D}"/>
              </a:ext>
            </a:extLst>
          </p:cNvPr>
          <p:cNvSpPr/>
          <p:nvPr/>
        </p:nvSpPr>
        <p:spPr>
          <a:xfrm flipH="1">
            <a:off x="4968897" y="5556410"/>
            <a:ext cx="133190" cy="133190"/>
          </a:xfrm>
          <a:prstGeom prst="ellipse">
            <a:avLst/>
          </a:prstGeom>
          <a:solidFill>
            <a:schemeClr val="accent6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37;p10">
            <a:extLst>
              <a:ext uri="{FF2B5EF4-FFF2-40B4-BE49-F238E27FC236}">
                <a16:creationId xmlns:a16="http://schemas.microsoft.com/office/drawing/2014/main" id="{6664141B-8881-1737-C94A-BAB3F609E850}"/>
              </a:ext>
            </a:extLst>
          </p:cNvPr>
          <p:cNvSpPr/>
          <p:nvPr/>
        </p:nvSpPr>
        <p:spPr>
          <a:xfrm flipH="1">
            <a:off x="1218787" y="2474613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Placeholder 7" descr="A person standing in front of a computer screen&#10;&#10;Description automatically generated">
            <a:extLst>
              <a:ext uri="{FF2B5EF4-FFF2-40B4-BE49-F238E27FC236}">
                <a16:creationId xmlns:a16="http://schemas.microsoft.com/office/drawing/2014/main" id="{E0110E5B-6339-7680-4024-D2592CA39E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173106-BE2C-AE00-F882-E02805061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468EA9-8772-F64B-B1CB-9BEC87916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782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1D98F-E662-53BE-A447-09A08AC0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and welcome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1AC884-72B5-AF22-96FA-BFE287B1157C}"/>
              </a:ext>
            </a:extLst>
          </p:cNvPr>
          <p:cNvGrpSpPr/>
          <p:nvPr/>
        </p:nvGrpSpPr>
        <p:grpSpPr>
          <a:xfrm>
            <a:off x="5929944" y="1330062"/>
            <a:ext cx="5850170" cy="4962669"/>
            <a:chOff x="384374" y="1138369"/>
            <a:chExt cx="5850170" cy="496266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9018A12-DDA9-C007-4470-3D413BB67CD6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8CB4556-AA33-519C-56A7-232BC7D62A7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05BA9533-411C-D546-E20A-8E4D10BC9BB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20BA18E3-267B-939A-4787-71732EC0D0A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accent5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F0E259E-EFC8-509C-9EBB-AB81F5A1CED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D0346B5-1EEC-C294-5506-3A7C743657F7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EF9822-0E1C-4FED-A3BE-CE1DBBE162D9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6F4F118-AB8F-C1B7-3CF6-A4D22010FA77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BC0CB49-E108-565C-990C-2E4E69E3424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E42AF4C9-6A48-451E-183F-A2FAA55FFC98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C19FB9B3-8869-DDAF-E198-509B9586CF9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accent5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48F14F4-3D4F-F519-58A3-1465FFAACD9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6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3476C89-2993-3270-3CA7-9E307200AE4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FC80B-4DC8-6856-4159-F55A3E20D7B5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E4F6C5-08A9-F92A-15A6-CF9A02803210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89D4DEA-94ED-0DDC-7D48-40F4E911C8C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9C78DD3E-771B-C9D0-DC22-69E7D4BFA111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920CB736-0B96-2CCD-ADAA-0F081D2FCFA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accent5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D3D35D71-AB27-FFB3-0C57-0327CD07E7C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accent5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76B7562-4E18-1059-9548-83AD038E5570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67F7AB-9DA6-FE00-8C66-DC90AB84916E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7B843AE-7A31-B9D8-E7BB-A596BCC33871}"/>
              </a:ext>
            </a:extLst>
          </p:cNvPr>
          <p:cNvGrpSpPr/>
          <p:nvPr/>
        </p:nvGrpSpPr>
        <p:grpSpPr>
          <a:xfrm>
            <a:off x="610257" y="142392"/>
            <a:ext cx="4510383" cy="6024370"/>
            <a:chOff x="610257" y="142392"/>
            <a:chExt cx="4510383" cy="602437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E1DA0C9-928F-9734-C016-B1CF1503B3A9}"/>
                </a:ext>
              </a:extLst>
            </p:cNvPr>
            <p:cNvSpPr/>
            <p:nvPr/>
          </p:nvSpPr>
          <p:spPr>
            <a:xfrm flipV="1">
              <a:off x="4070711" y="142392"/>
              <a:ext cx="101518" cy="101518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BF250E7-C68B-1F50-2149-C2C8DB6B1BAA}"/>
                </a:ext>
              </a:extLst>
            </p:cNvPr>
            <p:cNvSpPr/>
            <p:nvPr/>
          </p:nvSpPr>
          <p:spPr>
            <a:xfrm flipV="1">
              <a:off x="5019122" y="6065244"/>
              <a:ext cx="101518" cy="101518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2" name="Google Shape;437;p10">
              <a:extLst>
                <a:ext uri="{FF2B5EF4-FFF2-40B4-BE49-F238E27FC236}">
                  <a16:creationId xmlns:a16="http://schemas.microsoft.com/office/drawing/2014/main" id="{280A6C38-2222-36DC-73B7-BA32A54DBBD8}"/>
                </a:ext>
              </a:extLst>
            </p:cNvPr>
            <p:cNvSpPr/>
            <p:nvPr/>
          </p:nvSpPr>
          <p:spPr>
            <a:xfrm flipH="1">
              <a:off x="610257" y="741336"/>
              <a:ext cx="133190" cy="133190"/>
            </a:xfrm>
            <a:prstGeom prst="ellipse">
              <a:avLst/>
            </a:prstGeom>
            <a:solidFill>
              <a:schemeClr val="bg2"/>
            </a:solidFill>
            <a:ln w="63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Picture Placeholder 31" descr="A handshake between two men&#10;&#10;Description automatically generated">
            <a:extLst>
              <a:ext uri="{FF2B5EF4-FFF2-40B4-BE49-F238E27FC236}">
                <a16:creationId xmlns:a16="http://schemas.microsoft.com/office/drawing/2014/main" id="{C63B4615-8CE1-C3DC-6C2C-F9817036229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12F7A0-84C0-1868-6330-84A6CF25D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4FA3F-510E-F845-D043-7F5EA8D24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46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7335-38A3-0B33-9DC9-B8FDD6C1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Executive Summary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DAB633-6517-D33D-2387-66CE5DB994D2}"/>
              </a:ext>
            </a:extLst>
          </p:cNvPr>
          <p:cNvGrpSpPr/>
          <p:nvPr/>
        </p:nvGrpSpPr>
        <p:grpSpPr>
          <a:xfrm>
            <a:off x="487120" y="1406814"/>
            <a:ext cx="11232834" cy="4044372"/>
            <a:chOff x="479583" y="1937242"/>
            <a:chExt cx="11232834" cy="404437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B52ECF4-3448-9A2F-C16A-2976C4B57C76}"/>
                </a:ext>
              </a:extLst>
            </p:cNvPr>
            <p:cNvGrpSpPr/>
            <p:nvPr/>
          </p:nvGrpSpPr>
          <p:grpSpPr>
            <a:xfrm>
              <a:off x="555754" y="1937242"/>
              <a:ext cx="11080492" cy="3224600"/>
              <a:chOff x="2130477" y="1937242"/>
              <a:chExt cx="11080492" cy="32246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B795E7A-F0AC-1365-61FE-D241590388E4}"/>
                  </a:ext>
                </a:extLst>
              </p:cNvPr>
              <p:cNvGrpSpPr/>
              <p:nvPr/>
            </p:nvGrpSpPr>
            <p:grpSpPr>
              <a:xfrm>
                <a:off x="2130477" y="1937242"/>
                <a:ext cx="2292196" cy="3224600"/>
                <a:chOff x="2130477" y="2095428"/>
                <a:chExt cx="2292196" cy="3224600"/>
              </a:xfrm>
            </p:grpSpPr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ADD9C8C6-D281-4B01-73BD-A4EA9EAB7A7C}"/>
                    </a:ext>
                  </a:extLst>
                </p:cNvPr>
                <p:cNvSpPr/>
                <p:nvPr/>
              </p:nvSpPr>
              <p:spPr>
                <a:xfrm>
                  <a:off x="2354711" y="2095428"/>
                  <a:ext cx="1843728" cy="184372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5"/>
                      </a:solidFill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9F6D0AE-5A8F-CAD4-086F-95934A466D4B}"/>
                    </a:ext>
                  </a:extLst>
                </p:cNvPr>
                <p:cNvGrpSpPr/>
                <p:nvPr/>
              </p:nvGrpSpPr>
              <p:grpSpPr>
                <a:xfrm>
                  <a:off x="2130477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0E2A094-0B3B-6336-DAD8-628372825C0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72DE0259-E73D-B894-CA5E-276882ACD706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5"/>
                        </a:solidFill>
                        <a:effectLst/>
                        <a:cs typeface="Aharoni" panose="02010803020104030203" pitchFamily="2" charset="-79"/>
                      </a:rPr>
                      <a:t>1950-1970</a:t>
                    </a:r>
                  </a:p>
                </p:txBody>
              </p:sp>
            </p:grp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3FD57D2-3B9F-F815-AB8B-3C962D53F305}"/>
                  </a:ext>
                </a:extLst>
              </p:cNvPr>
              <p:cNvGrpSpPr/>
              <p:nvPr/>
            </p:nvGrpSpPr>
            <p:grpSpPr>
              <a:xfrm>
                <a:off x="5059909" y="1937242"/>
                <a:ext cx="2292196" cy="3224600"/>
                <a:chOff x="4949903" y="2095428"/>
                <a:chExt cx="2292196" cy="3224600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54A729CC-82C6-0E24-5396-B3F4C833FD49}"/>
                    </a:ext>
                  </a:extLst>
                </p:cNvPr>
                <p:cNvSpPr/>
                <p:nvPr/>
              </p:nvSpPr>
              <p:spPr>
                <a:xfrm>
                  <a:off x="5174401" y="2095428"/>
                  <a:ext cx="1843728" cy="184372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6"/>
                      </a:solidFill>
                    </a:rPr>
                    <a:t>02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B5D70DFF-CA73-606D-54CD-89E9654AAF06}"/>
                    </a:ext>
                  </a:extLst>
                </p:cNvPr>
                <p:cNvGrpSpPr/>
                <p:nvPr/>
              </p:nvGrpSpPr>
              <p:grpSpPr>
                <a:xfrm>
                  <a:off x="4949903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77894F49-BE40-FAF9-737D-03264B467E5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37DB242-55F6-51B7-FF37-887EAC4010B6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6"/>
                        </a:solidFill>
                        <a:effectLst/>
                        <a:cs typeface="Aharoni" panose="02010803020104030203" pitchFamily="2" charset="-79"/>
                      </a:rPr>
                      <a:t>1980-2010</a:t>
                    </a:r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E6F16BB-974B-B7DB-AE24-4EFA365A765A}"/>
                  </a:ext>
                </a:extLst>
              </p:cNvPr>
              <p:cNvGrpSpPr/>
              <p:nvPr/>
            </p:nvGrpSpPr>
            <p:grpSpPr>
              <a:xfrm>
                <a:off x="7989341" y="1937242"/>
                <a:ext cx="2292196" cy="3204914"/>
                <a:chOff x="7769328" y="2095428"/>
                <a:chExt cx="2292196" cy="3204914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2F5D6C51-1666-5730-44CD-2D68B0548E6E}"/>
                    </a:ext>
                  </a:extLst>
                </p:cNvPr>
                <p:cNvSpPr/>
                <p:nvPr/>
              </p:nvSpPr>
              <p:spPr>
                <a:xfrm>
                  <a:off x="7993826" y="2095428"/>
                  <a:ext cx="1843200" cy="184320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5"/>
                      </a:solidFill>
                    </a:rPr>
                    <a:t>03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89D0C55-CCC2-9C08-B576-7B6F3A694E41}"/>
                    </a:ext>
                  </a:extLst>
                </p:cNvPr>
                <p:cNvGrpSpPr/>
                <p:nvPr/>
              </p:nvGrpSpPr>
              <p:grpSpPr>
                <a:xfrm>
                  <a:off x="7769328" y="4636113"/>
                  <a:ext cx="2292196" cy="664229"/>
                  <a:chOff x="1875919" y="3893735"/>
                  <a:chExt cx="2292196" cy="664229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5ACD4BCC-5AE2-D8E3-2319-D702DA957B72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D256EF9-9474-2322-EB95-6FE676BD5CFD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280965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5"/>
                        </a:solidFill>
                        <a:effectLst/>
                        <a:cs typeface="Aharoni" panose="02010803020104030203" pitchFamily="2" charset="-79"/>
                      </a:rPr>
                      <a:t>2010-2022</a:t>
                    </a:r>
                  </a:p>
                </p:txBody>
              </p: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9AA145C-D914-DEE7-5ACD-763C294B773D}"/>
                  </a:ext>
                </a:extLst>
              </p:cNvPr>
              <p:cNvGrpSpPr/>
              <p:nvPr/>
            </p:nvGrpSpPr>
            <p:grpSpPr>
              <a:xfrm>
                <a:off x="10918773" y="1937242"/>
                <a:ext cx="2292196" cy="3224600"/>
                <a:chOff x="4949903" y="2095428"/>
                <a:chExt cx="2292196" cy="3224600"/>
              </a:xfrm>
            </p:grpSpPr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EA9CEA91-43A3-E3CE-F39D-EE30FA16B97C}"/>
                    </a:ext>
                  </a:extLst>
                </p:cNvPr>
                <p:cNvSpPr/>
                <p:nvPr/>
              </p:nvSpPr>
              <p:spPr>
                <a:xfrm>
                  <a:off x="5174401" y="2095428"/>
                  <a:ext cx="1843728" cy="184372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6"/>
                      </a:solidFill>
                      <a:latin typeface="+mj-lt"/>
                    </a:rPr>
                    <a:t>04</a:t>
                  </a:r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D85D58A-5BB0-3895-8523-87D39E056831}"/>
                    </a:ext>
                  </a:extLst>
                </p:cNvPr>
                <p:cNvGrpSpPr/>
                <p:nvPr/>
              </p:nvGrpSpPr>
              <p:grpSpPr>
                <a:xfrm>
                  <a:off x="4949903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090EA4F-D66D-ECE4-5D48-A5FDD20A83F1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1B44FD-05D9-0043-1491-835F44DF25C0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accent6"/>
                        </a:solidFill>
                        <a:effectLst/>
                        <a:cs typeface="Aharoni" panose="02010803020104030203" pitchFamily="2" charset="-79"/>
                      </a:rPr>
                      <a:t>Today</a:t>
                    </a:r>
                  </a:p>
                </p:txBody>
              </p:sp>
            </p:grp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BABA386-805B-85E7-F8CB-4FC8CA39B5E3}"/>
                </a:ext>
              </a:extLst>
            </p:cNvPr>
            <p:cNvGrpSpPr/>
            <p:nvPr/>
          </p:nvGrpSpPr>
          <p:grpSpPr>
            <a:xfrm>
              <a:off x="479583" y="5212173"/>
              <a:ext cx="11232834" cy="769441"/>
              <a:chOff x="518810" y="5175229"/>
              <a:chExt cx="11232834" cy="76944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233B6D-F633-4B95-6B73-1C7AF15CB9F7}"/>
                  </a:ext>
                </a:extLst>
              </p:cNvPr>
              <p:cNvSpPr txBox="1"/>
              <p:nvPr/>
            </p:nvSpPr>
            <p:spPr>
              <a:xfrm>
                <a:off x="3460557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5E70F0-066E-58B6-0D5C-7564F3C404B7}"/>
                  </a:ext>
                </a:extLst>
              </p:cNvPr>
              <p:cNvSpPr txBox="1"/>
              <p:nvPr/>
            </p:nvSpPr>
            <p:spPr>
              <a:xfrm>
                <a:off x="6402304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9F55F1-4793-FE28-D841-53E295910EEC}"/>
                  </a:ext>
                </a:extLst>
              </p:cNvPr>
              <p:cNvSpPr txBox="1"/>
              <p:nvPr/>
            </p:nvSpPr>
            <p:spPr>
              <a:xfrm>
                <a:off x="9344050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2D2577-D75A-D600-4B28-EFF3EF5BF608}"/>
                  </a:ext>
                </a:extLst>
              </p:cNvPr>
              <p:cNvSpPr txBox="1"/>
              <p:nvPr/>
            </p:nvSpPr>
            <p:spPr>
              <a:xfrm>
                <a:off x="518810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1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8042E-B10A-DC0E-95C2-D1F0D77588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8F9B7-9B78-93CD-C48B-79DF1875F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887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Market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43D816-FA77-C0DF-7F85-4980CBB04FF1}"/>
              </a:ext>
            </a:extLst>
          </p:cNvPr>
          <p:cNvGrpSpPr/>
          <p:nvPr/>
        </p:nvGrpSpPr>
        <p:grpSpPr>
          <a:xfrm>
            <a:off x="2679719" y="1338711"/>
            <a:ext cx="9157075" cy="4460967"/>
            <a:chOff x="2358173" y="1358808"/>
            <a:chExt cx="9157075" cy="446096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2358173" y="1358808"/>
              <a:ext cx="2964582" cy="4439785"/>
              <a:chOff x="676752" y="1379990"/>
              <a:chExt cx="2964582" cy="443978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676752" y="1379990"/>
                <a:ext cx="2964582" cy="4439785"/>
                <a:chOff x="676752" y="2704699"/>
                <a:chExt cx="2964582" cy="443978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1C3029-858C-7985-8D0C-321706D80816}"/>
                    </a:ext>
                  </a:extLst>
                </p:cNvPr>
                <p:cNvGrpSpPr/>
                <p:nvPr/>
              </p:nvGrpSpPr>
              <p:grpSpPr>
                <a:xfrm>
                  <a:off x="676752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1AFDBC59-090B-D426-6A36-5111F7C10399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8956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808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i="0" dirty="0">
                        <a:solidFill>
                          <a:schemeClr val="accent5"/>
                        </a:solidFill>
                        <a:effectLst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accent5"/>
                      </a:solidFill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5454420" y="1358808"/>
              <a:ext cx="2964582" cy="4460967"/>
              <a:chOff x="4613709" y="1358808"/>
              <a:chExt cx="2964582" cy="446096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613709" y="1358808"/>
                <a:ext cx="2964582" cy="4460967"/>
                <a:chOff x="4613709" y="2683517"/>
                <a:chExt cx="2964582" cy="4460967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23F278D-CE86-E0FA-13C2-400493B177FA}"/>
                    </a:ext>
                  </a:extLst>
                </p:cNvPr>
                <p:cNvGrpSpPr/>
                <p:nvPr/>
              </p:nvGrpSpPr>
              <p:grpSpPr>
                <a:xfrm>
                  <a:off x="4613709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3988A0DF-ADC3-AC4B-7696-E7771D3FE890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8313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DAE67B9-B936-B0E7-8737-6AB2B9D5DE7E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dirty="0">
                        <a:solidFill>
                          <a:schemeClr val="accent6"/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accent6"/>
                      </a:solidFill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550666" y="1358808"/>
              <a:ext cx="2964582" cy="4439785"/>
              <a:chOff x="8550666" y="1379990"/>
              <a:chExt cx="2964582" cy="443978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550666" y="1379990"/>
                <a:ext cx="2964582" cy="4439785"/>
                <a:chOff x="8550666" y="2704699"/>
                <a:chExt cx="2964582" cy="4439785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35355A7-C48B-763F-E16C-BEF0FE7D6A92}"/>
                    </a:ext>
                  </a:extLst>
                </p:cNvPr>
                <p:cNvGrpSpPr/>
                <p:nvPr/>
              </p:nvGrpSpPr>
              <p:grpSpPr>
                <a:xfrm>
                  <a:off x="8550666" y="3867883"/>
                  <a:ext cx="2964582" cy="3276601"/>
                  <a:chOff x="278817" y="3867883"/>
                  <a:chExt cx="2964582" cy="3276601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E7959C9A-9B7A-1C8D-E16D-A768306EF94A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3"/>
                    <a:ext cx="2964582" cy="3276601"/>
                  </a:xfrm>
                  <a:prstGeom prst="roundRect">
                    <a:avLst>
                      <a:gd name="adj" fmla="val 6064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9481DD5-CCF0-120E-479A-C937FD27553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b="1" dirty="0">
                        <a:solidFill>
                          <a:schemeClr val="accent5"/>
                        </a:solidFill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accent5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111CA63-F0F5-3FE3-A7E1-49BA880239BF}"/>
              </a:ext>
            </a:extLst>
          </p:cNvPr>
          <p:cNvGrpSpPr/>
          <p:nvPr/>
        </p:nvGrpSpPr>
        <p:grpSpPr>
          <a:xfrm>
            <a:off x="-609409" y="1743447"/>
            <a:ext cx="3307982" cy="3684876"/>
            <a:chOff x="417971" y="506800"/>
            <a:chExt cx="3487599" cy="58444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E660471-435B-5C37-5DB9-BAB68B011E0C}"/>
                </a:ext>
              </a:extLst>
            </p:cNvPr>
            <p:cNvSpPr/>
            <p:nvPr userDrawn="1"/>
          </p:nvSpPr>
          <p:spPr>
            <a:xfrm>
              <a:off x="417971" y="506800"/>
              <a:ext cx="3487599" cy="5844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07CDB4B-77C7-4966-07CC-D7841DD84DFD}"/>
                </a:ext>
              </a:extLst>
            </p:cNvPr>
            <p:cNvSpPr/>
            <p:nvPr userDrawn="1"/>
          </p:nvSpPr>
          <p:spPr>
            <a:xfrm>
              <a:off x="646460" y="871557"/>
              <a:ext cx="2980802" cy="5177523"/>
            </a:xfrm>
            <a:prstGeom prst="roundRect">
              <a:avLst>
                <a:gd name="adj" fmla="val 697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47DF2EC-822A-4380-6D1F-3B4D490D108D}"/>
              </a:ext>
            </a:extLst>
          </p:cNvPr>
          <p:cNvGrpSpPr/>
          <p:nvPr/>
        </p:nvGrpSpPr>
        <p:grpSpPr>
          <a:xfrm>
            <a:off x="260641" y="451910"/>
            <a:ext cx="2031674" cy="5257150"/>
            <a:chOff x="2191314" y="142392"/>
            <a:chExt cx="2031674" cy="525715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5C2F0E2-4608-D094-1762-EDF2ED7DF3EB}"/>
                </a:ext>
              </a:extLst>
            </p:cNvPr>
            <p:cNvSpPr/>
            <p:nvPr/>
          </p:nvSpPr>
          <p:spPr>
            <a:xfrm flipV="1">
              <a:off x="4070711" y="142392"/>
              <a:ext cx="101518" cy="101518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892EB3E-8B6A-D371-FCF3-5AF23C06A3EC}"/>
                </a:ext>
              </a:extLst>
            </p:cNvPr>
            <p:cNvSpPr/>
            <p:nvPr/>
          </p:nvSpPr>
          <p:spPr>
            <a:xfrm flipV="1">
              <a:off x="4121470" y="5298024"/>
              <a:ext cx="101518" cy="101518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9" name="Google Shape;437;p10">
              <a:extLst>
                <a:ext uri="{FF2B5EF4-FFF2-40B4-BE49-F238E27FC236}">
                  <a16:creationId xmlns:a16="http://schemas.microsoft.com/office/drawing/2014/main" id="{B04C5BA9-03C0-637B-5BEA-6F1CF3223F0B}"/>
                </a:ext>
              </a:extLst>
            </p:cNvPr>
            <p:cNvSpPr/>
            <p:nvPr/>
          </p:nvSpPr>
          <p:spPr>
            <a:xfrm flipH="1">
              <a:off x="2191314" y="2094282"/>
              <a:ext cx="133190" cy="133190"/>
            </a:xfrm>
            <a:prstGeom prst="ellipse">
              <a:avLst/>
            </a:prstGeom>
            <a:solidFill>
              <a:schemeClr val="bg2"/>
            </a:solidFill>
            <a:ln w="63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Picture 6" descr="A person in a black suit&#10;&#10;Description automatically generated">
            <a:extLst>
              <a:ext uri="{FF2B5EF4-FFF2-40B4-BE49-F238E27FC236}">
                <a16:creationId xmlns:a16="http://schemas.microsoft.com/office/drawing/2014/main" id="{36267297-5207-2193-FDBA-B1E842386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6919" y="1443804"/>
            <a:ext cx="3794033" cy="37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258319" y="1317583"/>
            <a:ext cx="11669557" cy="4516085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945140" y="3172365"/>
                <a:ext cx="12602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Strengths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accent6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860581" y="3189299"/>
                  <a:ext cx="152580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0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797865" y="3169052"/>
                <a:ext cx="17524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Opportunities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199055" y="3169052"/>
                <a:ext cx="105189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</a:rPr>
                  <a:t>Threats</a:t>
                </a:r>
                <a:endParaRPr lang="en-IN" sz="20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30185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CA" sz="3200" dirty="0"/>
              <a:t>Budget Analysis</a:t>
            </a:r>
            <a:endParaRPr lang="en-CA" sz="9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accent5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accent6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275170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Technology Integration</a:t>
            </a:r>
            <a:endParaRPr lang="en-CA" sz="5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AB73AA-7506-25B1-B578-BD876870EC10}"/>
              </a:ext>
            </a:extLst>
          </p:cNvPr>
          <p:cNvGrpSpPr/>
          <p:nvPr/>
        </p:nvGrpSpPr>
        <p:grpSpPr>
          <a:xfrm>
            <a:off x="523204" y="1609725"/>
            <a:ext cx="11161519" cy="4246258"/>
            <a:chOff x="523204" y="1609725"/>
            <a:chExt cx="11161519" cy="4246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609725"/>
              <a:ext cx="2329822" cy="4246258"/>
              <a:chOff x="523204" y="1609725"/>
              <a:chExt cx="2329822" cy="4246258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5"/>
                    </a:solidFill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5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4076981"/>
              <a:chOff x="3311343" y="1609725"/>
              <a:chExt cx="2329822" cy="4076981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6"/>
                    </a:solidFill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971972"/>
                <a:chOff x="1263964" y="1521052"/>
                <a:chExt cx="2329822" cy="1971972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6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6158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609725"/>
              <a:ext cx="2329822" cy="4246258"/>
              <a:chOff x="6362151" y="1609725"/>
              <a:chExt cx="2329822" cy="424625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5"/>
                    </a:solidFill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5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4246258"/>
              <a:chOff x="9354901" y="1609725"/>
              <a:chExt cx="2329822" cy="424625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accent6"/>
                    </a:solidFill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accent6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Implementation Plan</a:t>
            </a:r>
            <a:endParaRPr lang="en-CA" sz="96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1BA1B1-A7EE-C3BA-BBAA-A1603ACD1CA3}"/>
              </a:ext>
            </a:extLst>
          </p:cNvPr>
          <p:cNvGrpSpPr/>
          <p:nvPr/>
        </p:nvGrpSpPr>
        <p:grpSpPr>
          <a:xfrm>
            <a:off x="560824" y="1257301"/>
            <a:ext cx="11070353" cy="4657975"/>
            <a:chOff x="422910" y="1257301"/>
            <a:chExt cx="11070353" cy="465797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1778B61-7660-4F88-A2F8-AB2DE896013F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2597625"/>
              <a:chOff x="920147" y="3397858"/>
              <a:chExt cx="9921398" cy="238751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281A85D-A64A-C6ED-9869-5B36638126BF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2387507"/>
                <a:chOff x="3521060" y="3621796"/>
                <a:chExt cx="2118661" cy="2387507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B549509-C840-42DB-9F24-AABB3CFFCC88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6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F24637-AE8F-A825-CBFD-F63BBDEE5871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DE73C56-8EB9-F853-93D0-93E1FAE77327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2387512"/>
                <a:chOff x="6091087" y="3621795"/>
                <a:chExt cx="2118661" cy="2387512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BE75222-4FF9-86D1-D23D-4AB0D9AEC00C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5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58CCB74-9DC0-7D06-95BB-14DA6A6A0D00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C66D6F5-EB3F-9C34-FBCF-3D391684CEEB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2387512"/>
                <a:chOff x="8722884" y="3621794"/>
                <a:chExt cx="2118661" cy="238751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8232A39-D97B-0113-C2D6-0E4E3803B9CD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6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58522-FB8E-2B25-1D9A-B466E77F9213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9D7F4A7-7E73-FD8B-DDB4-7865505EDBD7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2387509"/>
                <a:chOff x="1438247" y="3953439"/>
                <a:chExt cx="1989276" cy="224170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48E84D9-2980-1462-7CBB-0A1E62E2E3F7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5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1CAAB9E-EF43-FFCA-370B-EFB9460C361F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8326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DE4F208-8B96-FE20-EFF1-DA32202AC16F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159273F8-DD26-3A3D-802E-796D2B33017D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6"/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D4BF88EC-380A-43BE-EFAC-7C659AEBDF7C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5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19691B9-0F64-3D53-F9E8-14435DF86DD2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6"/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82F0E1D3-C4A6-0C35-5C17-D63A4645E314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5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8576883" y="1210719"/>
            <a:ext cx="3233307" cy="4900680"/>
            <a:chOff x="8467013" y="1279054"/>
            <a:chExt cx="3123450" cy="473417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1279054"/>
              <a:ext cx="3123450" cy="47341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7" y="1529415"/>
              <a:ext cx="2948001" cy="3987977"/>
              <a:chOff x="3022017" y="-814378"/>
              <a:chExt cx="4137047" cy="559648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7" y="3808852"/>
                <a:ext cx="3756171" cy="973258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bg2"/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126345" cy="2753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Case Study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56936D5-C330-4F18-F698-F9771D820219}"/>
              </a:ext>
            </a:extLst>
          </p:cNvPr>
          <p:cNvGrpSpPr/>
          <p:nvPr/>
        </p:nvGrpSpPr>
        <p:grpSpPr>
          <a:xfrm>
            <a:off x="339574" y="1200151"/>
            <a:ext cx="8317091" cy="4896253"/>
            <a:chOff x="339574" y="1200151"/>
            <a:chExt cx="8317091" cy="4896253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3A3CB56-F5D8-B5D2-6D01-4B3A489C2C6A}"/>
                </a:ext>
              </a:extLst>
            </p:cNvPr>
            <p:cNvCxnSpPr>
              <a:cxnSpLocks/>
            </p:cNvCxnSpPr>
            <p:nvPr/>
          </p:nvCxnSpPr>
          <p:spPr>
            <a:xfrm>
              <a:off x="2252417" y="1594036"/>
              <a:ext cx="6324466" cy="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E7A6850-8CCE-6720-BF00-05B4403A3ADD}"/>
                </a:ext>
              </a:extLst>
            </p:cNvPr>
            <p:cNvSpPr/>
            <p:nvPr/>
          </p:nvSpPr>
          <p:spPr>
            <a:xfrm>
              <a:off x="339574" y="1244315"/>
              <a:ext cx="2041022" cy="7078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>
                  <a:solidFill>
                    <a:schemeClr val="accent5"/>
                  </a:solidFill>
                </a:rPr>
                <a:t>Lorem ipsum</a:t>
              </a:r>
              <a:endParaRPr lang="en-IN" sz="1800" b="1" dirty="0">
                <a:solidFill>
                  <a:schemeClr val="accent5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FB75C6-ADCB-F921-D548-7654AA511037}"/>
                </a:ext>
              </a:extLst>
            </p:cNvPr>
            <p:cNvGrpSpPr/>
            <p:nvPr/>
          </p:nvGrpSpPr>
          <p:grpSpPr>
            <a:xfrm>
              <a:off x="2952643" y="1200151"/>
              <a:ext cx="2790382" cy="1095729"/>
              <a:chOff x="3152935" y="1283329"/>
              <a:chExt cx="2695574" cy="10585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62B96D-ACB5-A8FA-0A69-E351B37C8CDE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CACB78-285B-22E5-9919-C21097B7ABE0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/>
                    </a:solidFill>
                  </a:rPr>
                  <a:t>Lorem ipsum</a:t>
                </a:r>
                <a:endParaRPr lang="en-IN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B42AC9-23C2-F39A-CB94-003C56CCF7CC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2193267-BFFC-FD79-C0E3-3D3FD712E68A}"/>
                </a:ext>
              </a:extLst>
            </p:cNvPr>
            <p:cNvGrpSpPr/>
            <p:nvPr/>
          </p:nvGrpSpPr>
          <p:grpSpPr>
            <a:xfrm>
              <a:off x="5866283" y="1200151"/>
              <a:ext cx="2790382" cy="1095729"/>
              <a:chOff x="3152935" y="1283329"/>
              <a:chExt cx="2695574" cy="105850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E8B260-2FC6-E40A-E349-E8CAF0C53103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1C9C034-72A7-A03E-AA96-B1C357DB8A74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/>
                    </a:solidFill>
                  </a:rPr>
                  <a:t>Lorem ipsum</a:t>
                </a:r>
                <a:endParaRPr lang="en-IN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E6FC6B-70BC-554F-AD6B-DAE070337CE5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4C5E78C-130C-DBCC-1627-64B9215E394E}"/>
                </a:ext>
              </a:extLst>
            </p:cNvPr>
            <p:cNvGrpSpPr/>
            <p:nvPr/>
          </p:nvGrpSpPr>
          <p:grpSpPr>
            <a:xfrm>
              <a:off x="3604379" y="2777066"/>
              <a:ext cx="4653924" cy="3319338"/>
              <a:chOff x="628650" y="2855817"/>
              <a:chExt cx="4495799" cy="320655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F0EE7A1-3324-C5FC-5B0B-3E4A2C30DCDF}"/>
                  </a:ext>
                </a:extLst>
              </p:cNvPr>
              <p:cNvGrpSpPr/>
              <p:nvPr/>
            </p:nvGrpSpPr>
            <p:grpSpPr>
              <a:xfrm>
                <a:off x="628650" y="2855817"/>
                <a:ext cx="1533525" cy="3206559"/>
                <a:chOff x="628650" y="2958910"/>
                <a:chExt cx="1533525" cy="3206559"/>
              </a:xfrm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E6DD4FA6-CA5F-6262-B842-17EF4A44500E}"/>
                    </a:ext>
                  </a:extLst>
                </p:cNvPr>
                <p:cNvSpPr/>
                <p:nvPr/>
              </p:nvSpPr>
              <p:spPr>
                <a:xfrm>
                  <a:off x="628650" y="5584444"/>
                  <a:ext cx="1533525" cy="581025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1400" b="1" dirty="0">
                      <a:solidFill>
                        <a:schemeClr val="accent6"/>
                      </a:solidFill>
                    </a:rPr>
                    <a:t>STEP 01</a:t>
                  </a:r>
                </a:p>
              </p:txBody>
            </p:sp>
            <p:sp>
              <p:nvSpPr>
                <p:cNvPr id="8" name="Arrow: Pentagon 7">
                  <a:extLst>
                    <a:ext uri="{FF2B5EF4-FFF2-40B4-BE49-F238E27FC236}">
                      <a16:creationId xmlns:a16="http://schemas.microsoft.com/office/drawing/2014/main" id="{0F30286A-2137-2751-5549-B05C2B8CB322}"/>
                    </a:ext>
                  </a:extLst>
                </p:cNvPr>
                <p:cNvSpPr/>
                <p:nvPr/>
              </p:nvSpPr>
              <p:spPr>
                <a:xfrm>
                  <a:off x="628650" y="4709266"/>
                  <a:ext cx="1533525" cy="581025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1400" b="1" dirty="0">
                      <a:solidFill>
                        <a:schemeClr val="accent6"/>
                      </a:solidFill>
                    </a:rPr>
                    <a:t>STEP 02</a:t>
                  </a:r>
                </a:p>
              </p:txBody>
            </p:sp>
            <p:sp>
              <p:nvSpPr>
                <p:cNvPr id="9" name="Arrow: Pentagon 8">
                  <a:extLst>
                    <a:ext uri="{FF2B5EF4-FFF2-40B4-BE49-F238E27FC236}">
                      <a16:creationId xmlns:a16="http://schemas.microsoft.com/office/drawing/2014/main" id="{08AAD828-F47C-6DC9-0DA3-DC2BB5722E16}"/>
                    </a:ext>
                  </a:extLst>
                </p:cNvPr>
                <p:cNvSpPr/>
                <p:nvPr/>
              </p:nvSpPr>
              <p:spPr>
                <a:xfrm>
                  <a:off x="628650" y="3834088"/>
                  <a:ext cx="1533525" cy="581025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1400" b="1" dirty="0">
                      <a:solidFill>
                        <a:schemeClr val="accent6"/>
                      </a:solidFill>
                    </a:rPr>
                    <a:t>STEP 03</a:t>
                  </a:r>
                </a:p>
              </p:txBody>
            </p:sp>
            <p:sp>
              <p:nvSpPr>
                <p:cNvPr id="10" name="Arrow: Pentagon 9">
                  <a:extLst>
                    <a:ext uri="{FF2B5EF4-FFF2-40B4-BE49-F238E27FC236}">
                      <a16:creationId xmlns:a16="http://schemas.microsoft.com/office/drawing/2014/main" id="{834C3C1D-169A-28B8-23E6-A8B98418DCE7}"/>
                    </a:ext>
                  </a:extLst>
                </p:cNvPr>
                <p:cNvSpPr/>
                <p:nvPr/>
              </p:nvSpPr>
              <p:spPr>
                <a:xfrm>
                  <a:off x="628650" y="2958910"/>
                  <a:ext cx="1533525" cy="581025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1400" b="1" dirty="0">
                      <a:solidFill>
                        <a:schemeClr val="accent6"/>
                      </a:solidFill>
                    </a:rPr>
                    <a:t>STEP 04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5D1CAC5-D9A9-67F3-E341-EC96AF7DF34F}"/>
                  </a:ext>
                </a:extLst>
              </p:cNvPr>
              <p:cNvGrpSpPr/>
              <p:nvPr/>
            </p:nvGrpSpPr>
            <p:grpSpPr>
              <a:xfrm>
                <a:off x="2381250" y="2855817"/>
                <a:ext cx="2743199" cy="3167550"/>
                <a:chOff x="2381250" y="2855817"/>
                <a:chExt cx="2743199" cy="316755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55632FC-4422-3213-5513-F722CB722850}"/>
                    </a:ext>
                  </a:extLst>
                </p:cNvPr>
                <p:cNvSpPr txBox="1"/>
                <p:nvPr/>
              </p:nvSpPr>
              <p:spPr>
                <a:xfrm>
                  <a:off x="2381250" y="2855817"/>
                  <a:ext cx="2743199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</a:t>
                  </a:r>
                  <a:r>
                    <a:rPr lang="en-CA" sz="1100" dirty="0">
                      <a:solidFill>
                        <a:schemeClr val="bg2"/>
                      </a:solidFill>
                    </a:rPr>
                    <a:t>. </a:t>
                  </a:r>
                  <a:endParaRPr lang="en-IN" sz="11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047445B-DD96-1071-4D02-8ADB8BB1B021}"/>
                    </a:ext>
                  </a:extLst>
                </p:cNvPr>
                <p:cNvSpPr txBox="1"/>
                <p:nvPr/>
              </p:nvSpPr>
              <p:spPr>
                <a:xfrm>
                  <a:off x="2381250" y="3711612"/>
                  <a:ext cx="2743199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</a:t>
                  </a:r>
                  <a:r>
                    <a:rPr lang="en-CA" sz="1100" dirty="0">
                      <a:solidFill>
                        <a:schemeClr val="bg2"/>
                      </a:solidFill>
                    </a:rPr>
                    <a:t>. </a:t>
                  </a:r>
                  <a:endParaRPr lang="en-IN" sz="11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A08BD57-CA55-4956-E9FF-575D59F1B6DF}"/>
                    </a:ext>
                  </a:extLst>
                </p:cNvPr>
                <p:cNvSpPr txBox="1"/>
                <p:nvPr/>
              </p:nvSpPr>
              <p:spPr>
                <a:xfrm>
                  <a:off x="2381250" y="4567407"/>
                  <a:ext cx="2743199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</a:t>
                  </a:r>
                  <a:r>
                    <a:rPr lang="en-CA" sz="1100" dirty="0">
                      <a:solidFill>
                        <a:schemeClr val="bg2"/>
                      </a:solidFill>
                    </a:rPr>
                    <a:t>. </a:t>
                  </a:r>
                  <a:endParaRPr lang="en-IN" sz="11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D29B91A-052E-8DE9-9533-5906E04500CF}"/>
                    </a:ext>
                  </a:extLst>
                </p:cNvPr>
                <p:cNvSpPr txBox="1"/>
                <p:nvPr/>
              </p:nvSpPr>
              <p:spPr>
                <a:xfrm>
                  <a:off x="2381250" y="5423203"/>
                  <a:ext cx="2743199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</a:t>
                  </a:r>
                  <a:r>
                    <a:rPr lang="en-CA" sz="1100" dirty="0">
                      <a:solidFill>
                        <a:schemeClr val="bg2"/>
                      </a:solidFill>
                    </a:rPr>
                    <a:t>. </a:t>
                  </a:r>
                  <a:endParaRPr lang="en-IN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C4A8662-8731-F597-B916-88856A3B78E4}"/>
                </a:ext>
              </a:extLst>
            </p:cNvPr>
            <p:cNvGrpSpPr/>
            <p:nvPr/>
          </p:nvGrpSpPr>
          <p:grpSpPr>
            <a:xfrm>
              <a:off x="339574" y="2769656"/>
              <a:ext cx="2958003" cy="3326748"/>
              <a:chOff x="5410200" y="2799509"/>
              <a:chExt cx="2857500" cy="321371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AFCC945-2F92-6747-C7D1-BF50ABC0EE80}"/>
                  </a:ext>
                </a:extLst>
              </p:cNvPr>
              <p:cNvGrpSpPr/>
              <p:nvPr/>
            </p:nvGrpSpPr>
            <p:grpSpPr>
              <a:xfrm>
                <a:off x="5410200" y="2799509"/>
                <a:ext cx="2857500" cy="1452940"/>
                <a:chOff x="5410200" y="2799509"/>
                <a:chExt cx="2857500" cy="1452940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67FA46C-657E-2BE7-1DAB-13DF38EA9281}"/>
                    </a:ext>
                  </a:extLst>
                </p:cNvPr>
                <p:cNvSpPr/>
                <p:nvPr/>
              </p:nvSpPr>
              <p:spPr>
                <a:xfrm>
                  <a:off x="5410200" y="2799509"/>
                  <a:ext cx="2857500" cy="145294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4D6B83B8-DEC8-D348-9B1F-A61D38A5F9B0}"/>
                    </a:ext>
                  </a:extLst>
                </p:cNvPr>
                <p:cNvGrpSpPr/>
                <p:nvPr/>
              </p:nvGrpSpPr>
              <p:grpSpPr>
                <a:xfrm>
                  <a:off x="5491163" y="3045083"/>
                  <a:ext cx="2695574" cy="915625"/>
                  <a:chOff x="661153" y="4178124"/>
                  <a:chExt cx="1903640" cy="915625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CC590A9-055F-FD79-FCF5-2BA4A38ABD36}"/>
                      </a:ext>
                    </a:extLst>
                  </p:cNvPr>
                  <p:cNvSpPr txBox="1"/>
                  <p:nvPr/>
                </p:nvSpPr>
                <p:spPr>
                  <a:xfrm>
                    <a:off x="661153" y="4493585"/>
                    <a:ext cx="1903640" cy="60016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</a:t>
                    </a:r>
                    <a:r>
                      <a:rPr lang="en-CA" sz="1100" dirty="0">
                        <a:solidFill>
                          <a:schemeClr val="bg2"/>
                        </a:solidFill>
                      </a:rPr>
                      <a:t>. </a:t>
                    </a:r>
                    <a:endParaRPr lang="en-IN" sz="11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65F58FA-FB62-45A6-0BE4-5A66FA56149B}"/>
                      </a:ext>
                    </a:extLst>
                  </p:cNvPr>
                  <p:cNvSpPr txBox="1"/>
                  <p:nvPr/>
                </p:nvSpPr>
                <p:spPr>
                  <a:xfrm>
                    <a:off x="1180894" y="4178124"/>
                    <a:ext cx="864157" cy="2973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solidFill>
                          <a:schemeClr val="accent5"/>
                        </a:solidFill>
                      </a:rPr>
                      <a:t>Lorem ipsum</a:t>
                    </a:r>
                    <a:endParaRPr lang="en-IN" sz="14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AD0F28A-87DC-0087-7BEF-A13F136ABC4B}"/>
                  </a:ext>
                </a:extLst>
              </p:cNvPr>
              <p:cNvGrpSpPr/>
              <p:nvPr/>
            </p:nvGrpSpPr>
            <p:grpSpPr>
              <a:xfrm>
                <a:off x="5410200" y="4560286"/>
                <a:ext cx="2857500" cy="1452940"/>
                <a:chOff x="5410200" y="4560286"/>
                <a:chExt cx="2857500" cy="1452940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AF68378-1B6A-0B33-64EC-2376CB6A68F8}"/>
                    </a:ext>
                  </a:extLst>
                </p:cNvPr>
                <p:cNvSpPr/>
                <p:nvPr/>
              </p:nvSpPr>
              <p:spPr>
                <a:xfrm>
                  <a:off x="5410200" y="4560286"/>
                  <a:ext cx="2857500" cy="145294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7BA7A7FB-C992-796C-D692-586A0A13435F}"/>
                    </a:ext>
                  </a:extLst>
                </p:cNvPr>
                <p:cNvGrpSpPr/>
                <p:nvPr/>
              </p:nvGrpSpPr>
              <p:grpSpPr>
                <a:xfrm>
                  <a:off x="5491163" y="4805860"/>
                  <a:ext cx="2695574" cy="915625"/>
                  <a:chOff x="661153" y="4178124"/>
                  <a:chExt cx="1903640" cy="915625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13F214CE-BDCF-8DD0-562C-C57D783CFC83}"/>
                      </a:ext>
                    </a:extLst>
                  </p:cNvPr>
                  <p:cNvSpPr txBox="1"/>
                  <p:nvPr/>
                </p:nvSpPr>
                <p:spPr>
                  <a:xfrm>
                    <a:off x="661153" y="4493585"/>
                    <a:ext cx="1903640" cy="60016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</a:t>
                    </a:r>
                    <a:r>
                      <a:rPr lang="en-CA" sz="1100" dirty="0">
                        <a:solidFill>
                          <a:schemeClr val="bg2"/>
                        </a:solidFill>
                      </a:rPr>
                      <a:t>. </a:t>
                    </a:r>
                    <a:endParaRPr lang="en-IN" sz="11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0B625F82-7589-257D-2DC6-1AB5EE2F1B06}"/>
                      </a:ext>
                    </a:extLst>
                  </p:cNvPr>
                  <p:cNvSpPr txBox="1"/>
                  <p:nvPr/>
                </p:nvSpPr>
                <p:spPr>
                  <a:xfrm>
                    <a:off x="1180894" y="4178124"/>
                    <a:ext cx="864157" cy="2973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solidFill>
                          <a:schemeClr val="accent5"/>
                        </a:solidFill>
                      </a:rPr>
                      <a:t>Lorem ipsum</a:t>
                    </a:r>
                    <a:endParaRPr lang="en-IN" sz="14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Revenue Projections</a:t>
            </a:r>
            <a:endParaRPr lang="en-CA" sz="9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30239" cy="4336077"/>
            <a:chOff x="813237" y="2212946"/>
            <a:chExt cx="2930239" cy="43360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5"/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168D051-6904-B196-08D4-5231421A70EB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1392E9-AD72-BA78-D1B9-1B223631A22C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6"/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8B819C-6C9E-6C37-4A44-0325A0AA532F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990697" y="1547447"/>
            <a:ext cx="7681877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45607589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>
                      <a:lumMod val="65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>
                    <a:lumMod val="65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9E1B3F-B8A7-80EC-AC0B-6229096B8E84}"/>
              </a:ext>
            </a:extLst>
          </p:cNvPr>
          <p:cNvGrpSpPr/>
          <p:nvPr/>
        </p:nvGrpSpPr>
        <p:grpSpPr>
          <a:xfrm>
            <a:off x="859456" y="1359317"/>
            <a:ext cx="10473089" cy="4611055"/>
            <a:chOff x="946826" y="1721267"/>
            <a:chExt cx="10473089" cy="461105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46826" y="1725105"/>
              <a:ext cx="2148114" cy="4607217"/>
              <a:chOff x="946826" y="1725105"/>
              <a:chExt cx="2148114" cy="4607217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94682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5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5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3721818" y="1725105"/>
              <a:ext cx="2148114" cy="4607217"/>
              <a:chOff x="3543193" y="1725105"/>
              <a:chExt cx="2148114" cy="4607217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543193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563625"/>
                <a:chOff x="3747452" y="1548095"/>
                <a:chExt cx="2122808" cy="4563625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6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dirty="0">
                      <a:solidFill>
                        <a:schemeClr val="accent6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FE5971B-8F62-2DA9-9020-7B93C2E72820}"/>
                </a:ext>
              </a:extLst>
            </p:cNvPr>
            <p:cNvGrpSpPr/>
            <p:nvPr/>
          </p:nvGrpSpPr>
          <p:grpSpPr>
            <a:xfrm>
              <a:off x="6496810" y="1725105"/>
              <a:ext cx="2148114" cy="4607217"/>
              <a:chOff x="6142486" y="1725105"/>
              <a:chExt cx="2148114" cy="4607217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A2B6F2F2-C8BF-7F98-87FA-51143023FB54}"/>
                  </a:ext>
                </a:extLst>
              </p:cNvPr>
              <p:cNvSpPr/>
              <p:nvPr/>
            </p:nvSpPr>
            <p:spPr>
              <a:xfrm flipH="1">
                <a:off x="614248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E1DFED0-D7D9-4806-D7F6-A2F477E80BA7}"/>
                  </a:ext>
                </a:extLst>
              </p:cNvPr>
              <p:cNvGrpSpPr/>
              <p:nvPr/>
            </p:nvGrpSpPr>
            <p:grpSpPr>
              <a:xfrm>
                <a:off x="6171013" y="1768697"/>
                <a:ext cx="2079359" cy="4563625"/>
                <a:chOff x="6443388" y="1548095"/>
                <a:chExt cx="2079359" cy="4563625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435B0DF-6ECB-C33D-CDA3-0D7C842C0EEF}"/>
                    </a:ext>
                  </a:extLst>
                </p:cNvPr>
                <p:cNvGrpSpPr/>
                <p:nvPr/>
              </p:nvGrpSpPr>
              <p:grpSpPr>
                <a:xfrm>
                  <a:off x="6443388" y="1548095"/>
                  <a:ext cx="2079359" cy="3131970"/>
                  <a:chOff x="6786685" y="1287959"/>
                  <a:chExt cx="2079359" cy="3131970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22600F2E-6959-32F5-5190-54A80C627209}"/>
                      </a:ext>
                    </a:extLst>
                  </p:cNvPr>
                  <p:cNvSpPr txBox="1"/>
                  <p:nvPr/>
                </p:nvSpPr>
                <p:spPr>
                  <a:xfrm>
                    <a:off x="6786685" y="1287959"/>
                    <a:ext cx="207935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5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600" b="1" i="0" strike="noStrike" dirty="0">
                      <a:solidFill>
                        <a:schemeClr val="accent5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2341DC7-72E5-9961-95C6-5DA45882BB1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3858" y="4142930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D8B3104-E580-ACB8-81FF-48DE2F55DE30}"/>
                    </a:ext>
                  </a:extLst>
                </p:cNvPr>
                <p:cNvSpPr txBox="1"/>
                <p:nvPr/>
              </p:nvSpPr>
              <p:spPr>
                <a:xfrm>
                  <a:off x="6488317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9271801" y="1721267"/>
              <a:ext cx="2148114" cy="4607217"/>
              <a:chOff x="9271801" y="1721267"/>
              <a:chExt cx="2148114" cy="4607217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9271801" y="1721267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563625"/>
                <a:chOff x="8993059" y="1548095"/>
                <a:chExt cx="2079360" cy="456362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accent6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accent6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Team Roles and Responsibilities</a:t>
            </a:r>
            <a:endParaRPr lang="en-US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8E7AB9D-7AB4-30AA-5C6F-D7E5F90BAC00}"/>
              </a:ext>
            </a:extLst>
          </p:cNvPr>
          <p:cNvSpPr/>
          <p:nvPr/>
        </p:nvSpPr>
        <p:spPr>
          <a:xfrm flipV="1">
            <a:off x="3804970" y="1245695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9366A7C-4C2E-3EF2-1D39-59A48F2BE218}"/>
              </a:ext>
            </a:extLst>
          </p:cNvPr>
          <p:cNvSpPr/>
          <p:nvPr/>
        </p:nvSpPr>
        <p:spPr>
          <a:xfrm flipV="1">
            <a:off x="8692334" y="2737224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Google Shape;437;p10">
            <a:extLst>
              <a:ext uri="{FF2B5EF4-FFF2-40B4-BE49-F238E27FC236}">
                <a16:creationId xmlns:a16="http://schemas.microsoft.com/office/drawing/2014/main" id="{640CDC1A-F46E-63AA-8F2F-5229EBAFCAB3}"/>
              </a:ext>
            </a:extLst>
          </p:cNvPr>
          <p:cNvSpPr/>
          <p:nvPr/>
        </p:nvSpPr>
        <p:spPr>
          <a:xfrm flipH="1">
            <a:off x="344516" y="1844639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Picture Placeholder 13" descr="A person in a suit and tie&#10;&#10;Description automatically generated">
            <a:extLst>
              <a:ext uri="{FF2B5EF4-FFF2-40B4-BE49-F238E27FC236}">
                <a16:creationId xmlns:a16="http://schemas.microsoft.com/office/drawing/2014/main" id="{4027A737-A471-5E09-B098-12C2BB4B1E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in a suit and tie&#10;&#10;Description automatically generated">
            <a:extLst>
              <a:ext uri="{FF2B5EF4-FFF2-40B4-BE49-F238E27FC236}">
                <a16:creationId xmlns:a16="http://schemas.microsoft.com/office/drawing/2014/main" id="{EF8A758B-EC81-AA34-C079-75713E20384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Picture Placeholder 25" descr="A person with long blonde hair&#10;&#10;Description automatically generated">
            <a:extLst>
              <a:ext uri="{FF2B5EF4-FFF2-40B4-BE49-F238E27FC236}">
                <a16:creationId xmlns:a16="http://schemas.microsoft.com/office/drawing/2014/main" id="{4A1BF62E-CE01-F0CA-EE98-91B2F1E62A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Picture Placeholder 32" descr="A person in a dark room&#10;&#10;Description automatically generated">
            <a:extLst>
              <a:ext uri="{FF2B5EF4-FFF2-40B4-BE49-F238E27FC236}">
                <a16:creationId xmlns:a16="http://schemas.microsoft.com/office/drawing/2014/main" id="{339970A9-7209-8A8E-9D9B-52480DAACC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dirty="0"/>
              <a:t>Client 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596B9-9BA1-A135-55AD-0485185D650D}"/>
              </a:ext>
            </a:extLst>
          </p:cNvPr>
          <p:cNvGrpSpPr/>
          <p:nvPr/>
        </p:nvGrpSpPr>
        <p:grpSpPr>
          <a:xfrm>
            <a:off x="1491895" y="1575375"/>
            <a:ext cx="9208211" cy="4013720"/>
            <a:chOff x="1272220" y="1575375"/>
            <a:chExt cx="9208211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272220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4000" b="1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</a:rPr>
                      <a:t>Alex Thompson</a:t>
                    </a:r>
                    <a:endParaRPr lang="en-CA" sz="16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278335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5"/>
                      </a:solidFill>
                      <a:cs typeface="Aharoni" panose="02010803020104030203" pitchFamily="2" charset="-79"/>
                    </a:rPr>
                    <a:t>G</a:t>
                  </a:r>
                  <a:endParaRPr lang="en-CA" sz="4000" b="1" dirty="0">
                    <a:solidFill>
                      <a:schemeClr val="accent5"/>
                    </a:solidFill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</a:rPr>
                      <a:t>Greg North</a:t>
                    </a:r>
                    <a:endParaRPr lang="en-CA" sz="16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208D92A-5791-8702-65EE-B774B49E5071}"/>
              </a:ext>
            </a:extLst>
          </p:cNvPr>
          <p:cNvSpPr/>
          <p:nvPr/>
        </p:nvSpPr>
        <p:spPr>
          <a:xfrm flipV="1">
            <a:off x="6167209" y="2718420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23DDA8-8437-E2CF-BAF3-3807F345C723}"/>
              </a:ext>
            </a:extLst>
          </p:cNvPr>
          <p:cNvSpPr/>
          <p:nvPr/>
        </p:nvSpPr>
        <p:spPr>
          <a:xfrm flipV="1">
            <a:off x="11054573" y="4209949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Google Shape;437;p10">
            <a:extLst>
              <a:ext uri="{FF2B5EF4-FFF2-40B4-BE49-F238E27FC236}">
                <a16:creationId xmlns:a16="http://schemas.microsoft.com/office/drawing/2014/main" id="{9035A41C-1231-5654-149C-52BBFC8EC8BE}"/>
              </a:ext>
            </a:extLst>
          </p:cNvPr>
          <p:cNvSpPr/>
          <p:nvPr/>
        </p:nvSpPr>
        <p:spPr>
          <a:xfrm flipH="1">
            <a:off x="1103989" y="5536582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Acknowledgments and Certifications</a:t>
            </a:r>
            <a:endParaRPr lang="en-CA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135FB7-5D81-3065-523A-950AB0B6876E}"/>
              </a:ext>
            </a:extLst>
          </p:cNvPr>
          <p:cNvGrpSpPr/>
          <p:nvPr/>
        </p:nvGrpSpPr>
        <p:grpSpPr>
          <a:xfrm>
            <a:off x="736499" y="1340408"/>
            <a:ext cx="10718989" cy="4318312"/>
            <a:chOff x="736499" y="1340408"/>
            <a:chExt cx="10718989" cy="4318312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736499" y="1340408"/>
              <a:ext cx="2330526" cy="4318312"/>
              <a:chOff x="556105" y="1470581"/>
              <a:chExt cx="2330526" cy="4318312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556105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04" name="Flowchart: Connector 103">
                  <a:extLst>
                    <a:ext uri="{FF2B5EF4-FFF2-40B4-BE49-F238E27FC236}">
                      <a16:creationId xmlns:a16="http://schemas.microsoft.com/office/drawing/2014/main" id="{FC861C05-DF1F-7999-6D25-542F02C78DC0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523486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930730" y="1340408"/>
              <a:ext cx="2330526" cy="4318312"/>
              <a:chOff x="3472521" y="1470581"/>
              <a:chExt cx="2330526" cy="4318312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472521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32" name="Flowchart: Connector 131">
                  <a:extLst>
                    <a:ext uri="{FF2B5EF4-FFF2-40B4-BE49-F238E27FC236}">
                      <a16:creationId xmlns:a16="http://schemas.microsoft.com/office/drawing/2014/main" id="{281BAFC9-6268-2BA3-693F-803A28CCCDC8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439902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9124962" y="1340408"/>
              <a:ext cx="2330526" cy="4318312"/>
              <a:chOff x="6388937" y="1470581"/>
              <a:chExt cx="2330526" cy="431831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388937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42" name="Flowchart: Connector 141">
                  <a:extLst>
                    <a:ext uri="{FF2B5EF4-FFF2-40B4-BE49-F238E27FC236}">
                      <a16:creationId xmlns:a16="http://schemas.microsoft.com/office/drawing/2014/main" id="{AFD3155F-2C9C-1BFE-DFC7-7FCC45556384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356318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B2ECF71-689C-7F4E-B614-12D45A7E78E0}"/>
              </a:ext>
            </a:extLst>
          </p:cNvPr>
          <p:cNvSpPr/>
          <p:nvPr/>
        </p:nvSpPr>
        <p:spPr>
          <a:xfrm flipV="1">
            <a:off x="5301343" y="1244500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E8AF99-F973-416A-16CB-F9BFC9C6E438}"/>
              </a:ext>
            </a:extLst>
          </p:cNvPr>
          <p:cNvSpPr/>
          <p:nvPr/>
        </p:nvSpPr>
        <p:spPr>
          <a:xfrm flipV="1">
            <a:off x="10188707" y="2736029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Google Shape;437;p10">
            <a:extLst>
              <a:ext uri="{FF2B5EF4-FFF2-40B4-BE49-F238E27FC236}">
                <a16:creationId xmlns:a16="http://schemas.microsoft.com/office/drawing/2014/main" id="{23EF3EC5-F8CD-BE19-E848-118CE534882E}"/>
              </a:ext>
            </a:extLst>
          </p:cNvPr>
          <p:cNvSpPr/>
          <p:nvPr/>
        </p:nvSpPr>
        <p:spPr>
          <a:xfrm flipH="1">
            <a:off x="238123" y="4062662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3200" dirty="0"/>
              <a:t>Contingency Plan</a:t>
            </a:r>
            <a:endParaRPr kumimoji="0" lang="en-US" altLang="en-US" sz="540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47F8773-DAD9-E52B-D75D-87BE5DBA4C1A}"/>
              </a:ext>
            </a:extLst>
          </p:cNvPr>
          <p:cNvGrpSpPr/>
          <p:nvPr/>
        </p:nvGrpSpPr>
        <p:grpSpPr>
          <a:xfrm>
            <a:off x="0" y="1280891"/>
            <a:ext cx="12190341" cy="4687806"/>
            <a:chOff x="831" y="1491906"/>
            <a:chExt cx="12190341" cy="468780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B13AFA-C5EC-CF6C-4C56-83D5286C32E8}"/>
                </a:ext>
              </a:extLst>
            </p:cNvPr>
            <p:cNvGrpSpPr/>
            <p:nvPr/>
          </p:nvGrpSpPr>
          <p:grpSpPr>
            <a:xfrm>
              <a:off x="649421" y="4976756"/>
              <a:ext cx="10893158" cy="1202956"/>
              <a:chOff x="795471" y="4976756"/>
              <a:chExt cx="10893158" cy="1202956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53E0701-A984-37C0-1FDA-6009B8BAECC6}"/>
                  </a:ext>
                </a:extLst>
              </p:cNvPr>
              <p:cNvGrpSpPr/>
              <p:nvPr/>
            </p:nvGrpSpPr>
            <p:grpSpPr>
              <a:xfrm>
                <a:off x="795471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77B58D00-2937-721C-C25C-65F6E0F51699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19E0A0DD-2B50-8C48-3041-370CABB0F9CD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3ECFD812-F022-69E9-7802-1D2DFA0238C6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2258A2D-135D-EF16-416C-15E7CF78C3C0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F36AED2-69B8-9C99-C9DA-67AD4B5FDFBA}"/>
                  </a:ext>
                </a:extLst>
              </p:cNvPr>
              <p:cNvGrpSpPr/>
              <p:nvPr/>
            </p:nvGrpSpPr>
            <p:grpSpPr>
              <a:xfrm>
                <a:off x="3570752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C819133-65A5-51FB-856F-E33E45CFFCBC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9" name="Rectangle: Rounded Corners 48">
                    <a:extLst>
                      <a:ext uri="{FF2B5EF4-FFF2-40B4-BE49-F238E27FC236}">
                        <a16:creationId xmlns:a16="http://schemas.microsoft.com/office/drawing/2014/main" id="{5D1FC803-BC32-CE2C-5903-950B3F3156CD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7F2972CA-F4BD-111F-D550-A039F124374B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6"/>
                      </a:solidFill>
                    </a:endParaRPr>
                  </a:p>
                </p:txBody>
              </p: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A3588AEA-511C-7C9F-E6D6-1EEDB183B6CA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6356452-84C2-6FF7-880C-214AA84057A2}"/>
                  </a:ext>
                </a:extLst>
              </p:cNvPr>
              <p:cNvGrpSpPr/>
              <p:nvPr/>
            </p:nvGrpSpPr>
            <p:grpSpPr>
              <a:xfrm>
                <a:off x="9121315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7F8028A2-B3C5-78AA-C330-DBA6C2B2C057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6E6F92F4-F3E8-9E4E-BDC8-EEB051EB1512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82989662-2B8F-20FE-814B-D59E6F43061B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6"/>
                      </a:solidFill>
                    </a:endParaRP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2A84BCD-493A-1BFC-7115-D106900F27B2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CF2D873-970F-AC67-F372-4B187234CD59}"/>
                  </a:ext>
                </a:extLst>
              </p:cNvPr>
              <p:cNvGrpSpPr/>
              <p:nvPr/>
            </p:nvGrpSpPr>
            <p:grpSpPr>
              <a:xfrm>
                <a:off x="6346033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374693A9-D39C-DE89-36FE-D9156142AAE2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1" name="Rectangle: Rounded Corners 40">
                    <a:extLst>
                      <a:ext uri="{FF2B5EF4-FFF2-40B4-BE49-F238E27FC236}">
                        <a16:creationId xmlns:a16="http://schemas.microsoft.com/office/drawing/2014/main" id="{070B6DCE-2D24-9CEE-697B-E316DE3E7077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EDCFD45-2CE5-0A11-F787-380D71CE9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940458E-BEF8-C2F1-A770-A2B7087A9A93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C5FAE50-27DE-C4A3-3C7A-FED0C5F5B16E}"/>
                </a:ext>
              </a:extLst>
            </p:cNvPr>
            <p:cNvGrpSpPr/>
            <p:nvPr/>
          </p:nvGrpSpPr>
          <p:grpSpPr>
            <a:xfrm>
              <a:off x="831" y="1491906"/>
              <a:ext cx="12190341" cy="2680962"/>
              <a:chOff x="831" y="2025306"/>
              <a:chExt cx="12190341" cy="268096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EF9B1E4-AC96-1AFC-6148-94F568A6408B}"/>
                  </a:ext>
                </a:extLst>
              </p:cNvPr>
              <p:cNvGrpSpPr/>
              <p:nvPr/>
            </p:nvGrpSpPr>
            <p:grpSpPr>
              <a:xfrm>
                <a:off x="831" y="3091144"/>
                <a:ext cx="12190341" cy="1615124"/>
                <a:chOff x="831" y="3091144"/>
                <a:chExt cx="12190341" cy="1615124"/>
              </a:xfrm>
            </p:grpSpPr>
            <p:sp>
              <p:nvSpPr>
                <p:cNvPr id="62" name="Freeform 359">
                  <a:extLst>
                    <a:ext uri="{FF2B5EF4-FFF2-40B4-BE49-F238E27FC236}">
                      <a16:creationId xmlns:a16="http://schemas.microsoft.com/office/drawing/2014/main" id="{B67C189C-0016-470B-3223-7B94E34701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1" y="3091144"/>
                  <a:ext cx="12190341" cy="1615124"/>
                </a:xfrm>
                <a:custGeom>
                  <a:avLst/>
                  <a:gdLst>
                    <a:gd name="T0" fmla="*/ 17654 w 19570"/>
                    <a:gd name="T1" fmla="*/ 2594 h 2595"/>
                    <a:gd name="T2" fmla="*/ 17088 w 19570"/>
                    <a:gd name="T3" fmla="*/ 2027 h 2595"/>
                    <a:gd name="T4" fmla="*/ 17088 w 19570"/>
                    <a:gd name="T5" fmla="*/ 1658 h 2595"/>
                    <a:gd name="T6" fmla="*/ 13885 w 19570"/>
                    <a:gd name="T7" fmla="*/ 1500 h 2595"/>
                    <a:gd name="T8" fmla="*/ 13319 w 19570"/>
                    <a:gd name="T9" fmla="*/ 934 h 2595"/>
                    <a:gd name="T10" fmla="*/ 13319 w 19570"/>
                    <a:gd name="T11" fmla="*/ 565 h 2595"/>
                    <a:gd name="T12" fmla="*/ 10897 w 19570"/>
                    <a:gd name="T13" fmla="*/ 407 h 2595"/>
                    <a:gd name="T14" fmla="*/ 10738 w 19570"/>
                    <a:gd name="T15" fmla="*/ 565 h 2595"/>
                    <a:gd name="T16" fmla="*/ 10738 w 19570"/>
                    <a:gd name="T17" fmla="*/ 1021 h 2595"/>
                    <a:gd name="T18" fmla="*/ 9537 w 19570"/>
                    <a:gd name="T19" fmla="*/ 1587 h 2595"/>
                    <a:gd name="T20" fmla="*/ 9378 w 19570"/>
                    <a:gd name="T21" fmla="*/ 1746 h 2595"/>
                    <a:gd name="T22" fmla="*/ 9378 w 19570"/>
                    <a:gd name="T23" fmla="*/ 2027 h 2595"/>
                    <a:gd name="T24" fmla="*/ 4956 w 19570"/>
                    <a:gd name="T25" fmla="*/ 2594 h 2595"/>
                    <a:gd name="T26" fmla="*/ 4390 w 19570"/>
                    <a:gd name="T27" fmla="*/ 2027 h 2595"/>
                    <a:gd name="T28" fmla="*/ 4390 w 19570"/>
                    <a:gd name="T29" fmla="*/ 1438 h 2595"/>
                    <a:gd name="T30" fmla="*/ 0 w 19570"/>
                    <a:gd name="T31" fmla="*/ 1279 h 2595"/>
                    <a:gd name="T32" fmla="*/ 4231 w 19570"/>
                    <a:gd name="T33" fmla="*/ 871 h 2595"/>
                    <a:gd name="T34" fmla="*/ 4798 w 19570"/>
                    <a:gd name="T35" fmla="*/ 1438 h 2595"/>
                    <a:gd name="T36" fmla="*/ 4798 w 19570"/>
                    <a:gd name="T37" fmla="*/ 2027 h 2595"/>
                    <a:gd name="T38" fmla="*/ 8812 w 19570"/>
                    <a:gd name="T39" fmla="*/ 2186 h 2595"/>
                    <a:gd name="T40" fmla="*/ 8970 w 19570"/>
                    <a:gd name="T41" fmla="*/ 2027 h 2595"/>
                    <a:gd name="T42" fmla="*/ 8970 w 19570"/>
                    <a:gd name="T43" fmla="*/ 1746 h 2595"/>
                    <a:gd name="T44" fmla="*/ 10172 w 19570"/>
                    <a:gd name="T45" fmla="*/ 1180 h 2595"/>
                    <a:gd name="T46" fmla="*/ 10330 w 19570"/>
                    <a:gd name="T47" fmla="*/ 1021 h 2595"/>
                    <a:gd name="T48" fmla="*/ 10330 w 19570"/>
                    <a:gd name="T49" fmla="*/ 565 h 2595"/>
                    <a:gd name="T50" fmla="*/ 13161 w 19570"/>
                    <a:gd name="T51" fmla="*/ 0 h 2595"/>
                    <a:gd name="T52" fmla="*/ 13727 w 19570"/>
                    <a:gd name="T53" fmla="*/ 565 h 2595"/>
                    <a:gd name="T54" fmla="*/ 13727 w 19570"/>
                    <a:gd name="T55" fmla="*/ 934 h 2595"/>
                    <a:gd name="T56" fmla="*/ 16929 w 19570"/>
                    <a:gd name="T57" fmla="*/ 1092 h 2595"/>
                    <a:gd name="T58" fmla="*/ 17495 w 19570"/>
                    <a:gd name="T59" fmla="*/ 1658 h 2595"/>
                    <a:gd name="T60" fmla="*/ 17495 w 19570"/>
                    <a:gd name="T61" fmla="*/ 2027 h 2595"/>
                    <a:gd name="T62" fmla="*/ 19569 w 19570"/>
                    <a:gd name="T63" fmla="*/ 2186 h 2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9570" h="2595">
                      <a:moveTo>
                        <a:pt x="19569" y="2594"/>
                      </a:moveTo>
                      <a:lnTo>
                        <a:pt x="17654" y="2594"/>
                      </a:lnTo>
                      <a:lnTo>
                        <a:pt x="17654" y="2594"/>
                      </a:lnTo>
                      <a:cubicBezTo>
                        <a:pt x="17342" y="2594"/>
                        <a:pt x="17088" y="2340"/>
                        <a:pt x="17088" y="2027"/>
                      </a:cubicBezTo>
                      <a:lnTo>
                        <a:pt x="17088" y="1658"/>
                      </a:lnTo>
                      <a:lnTo>
                        <a:pt x="17088" y="1658"/>
                      </a:lnTo>
                      <a:cubicBezTo>
                        <a:pt x="17088" y="1571"/>
                        <a:pt x="17017" y="1500"/>
                        <a:pt x="16929" y="1500"/>
                      </a:cubicBezTo>
                      <a:lnTo>
                        <a:pt x="13885" y="1500"/>
                      </a:lnTo>
                      <a:lnTo>
                        <a:pt x="13885" y="1500"/>
                      </a:lnTo>
                      <a:cubicBezTo>
                        <a:pt x="13573" y="1500"/>
                        <a:pt x="13319" y="1246"/>
                        <a:pt x="13319" y="934"/>
                      </a:cubicBezTo>
                      <a:lnTo>
                        <a:pt x="13319" y="565"/>
                      </a:lnTo>
                      <a:lnTo>
                        <a:pt x="13319" y="565"/>
                      </a:lnTo>
                      <a:cubicBezTo>
                        <a:pt x="13319" y="478"/>
                        <a:pt x="13248" y="407"/>
                        <a:pt x="13161" y="407"/>
                      </a:cubicBezTo>
                      <a:lnTo>
                        <a:pt x="10897" y="407"/>
                      </a:lnTo>
                      <a:lnTo>
                        <a:pt x="10897" y="407"/>
                      </a:lnTo>
                      <a:cubicBezTo>
                        <a:pt x="10809" y="407"/>
                        <a:pt x="10738" y="478"/>
                        <a:pt x="10738" y="565"/>
                      </a:cubicBezTo>
                      <a:lnTo>
                        <a:pt x="10738" y="1021"/>
                      </a:lnTo>
                      <a:lnTo>
                        <a:pt x="10738" y="1021"/>
                      </a:lnTo>
                      <a:cubicBezTo>
                        <a:pt x="10738" y="1334"/>
                        <a:pt x="10484" y="1587"/>
                        <a:pt x="10172" y="1587"/>
                      </a:cubicBezTo>
                      <a:lnTo>
                        <a:pt x="9537" y="1587"/>
                      </a:lnTo>
                      <a:lnTo>
                        <a:pt x="9537" y="1587"/>
                      </a:lnTo>
                      <a:cubicBezTo>
                        <a:pt x="9449" y="1587"/>
                        <a:pt x="9378" y="1659"/>
                        <a:pt x="9378" y="1746"/>
                      </a:cubicBezTo>
                      <a:lnTo>
                        <a:pt x="9378" y="2027"/>
                      </a:lnTo>
                      <a:lnTo>
                        <a:pt x="9378" y="2027"/>
                      </a:lnTo>
                      <a:cubicBezTo>
                        <a:pt x="9378" y="2340"/>
                        <a:pt x="9125" y="2594"/>
                        <a:pt x="8812" y="2594"/>
                      </a:cubicBezTo>
                      <a:lnTo>
                        <a:pt x="4956" y="2594"/>
                      </a:lnTo>
                      <a:lnTo>
                        <a:pt x="4956" y="2594"/>
                      </a:lnTo>
                      <a:cubicBezTo>
                        <a:pt x="4644" y="2594"/>
                        <a:pt x="4390" y="2340"/>
                        <a:pt x="4390" y="2027"/>
                      </a:cubicBezTo>
                      <a:lnTo>
                        <a:pt x="4390" y="1438"/>
                      </a:lnTo>
                      <a:lnTo>
                        <a:pt x="4390" y="1438"/>
                      </a:lnTo>
                      <a:cubicBezTo>
                        <a:pt x="4390" y="1350"/>
                        <a:pt x="4319" y="1279"/>
                        <a:pt x="4231" y="1279"/>
                      </a:cubicBezTo>
                      <a:lnTo>
                        <a:pt x="0" y="1279"/>
                      </a:lnTo>
                      <a:lnTo>
                        <a:pt x="0" y="871"/>
                      </a:lnTo>
                      <a:lnTo>
                        <a:pt x="4231" y="871"/>
                      </a:lnTo>
                      <a:lnTo>
                        <a:pt x="4231" y="871"/>
                      </a:lnTo>
                      <a:cubicBezTo>
                        <a:pt x="4543" y="871"/>
                        <a:pt x="4798" y="1125"/>
                        <a:pt x="4798" y="1438"/>
                      </a:cubicBezTo>
                      <a:lnTo>
                        <a:pt x="4798" y="2027"/>
                      </a:lnTo>
                      <a:lnTo>
                        <a:pt x="4798" y="2027"/>
                      </a:lnTo>
                      <a:cubicBezTo>
                        <a:pt x="4798" y="2114"/>
                        <a:pt x="4869" y="2186"/>
                        <a:pt x="4956" y="2186"/>
                      </a:cubicBezTo>
                      <a:lnTo>
                        <a:pt x="8812" y="2186"/>
                      </a:lnTo>
                      <a:lnTo>
                        <a:pt x="8812" y="2186"/>
                      </a:lnTo>
                      <a:cubicBezTo>
                        <a:pt x="8900" y="2186"/>
                        <a:pt x="8970" y="2114"/>
                        <a:pt x="8970" y="2027"/>
                      </a:cubicBezTo>
                      <a:lnTo>
                        <a:pt x="8970" y="1746"/>
                      </a:lnTo>
                      <a:lnTo>
                        <a:pt x="8970" y="1746"/>
                      </a:lnTo>
                      <a:cubicBezTo>
                        <a:pt x="8970" y="1434"/>
                        <a:pt x="9225" y="1180"/>
                        <a:pt x="9537" y="1180"/>
                      </a:cubicBezTo>
                      <a:lnTo>
                        <a:pt x="10172" y="1180"/>
                      </a:lnTo>
                      <a:lnTo>
                        <a:pt x="10172" y="1180"/>
                      </a:lnTo>
                      <a:cubicBezTo>
                        <a:pt x="10259" y="1180"/>
                        <a:pt x="10330" y="1108"/>
                        <a:pt x="10330" y="1021"/>
                      </a:cubicBezTo>
                      <a:lnTo>
                        <a:pt x="10330" y="565"/>
                      </a:lnTo>
                      <a:lnTo>
                        <a:pt x="10330" y="565"/>
                      </a:lnTo>
                      <a:cubicBezTo>
                        <a:pt x="10330" y="254"/>
                        <a:pt x="10585" y="0"/>
                        <a:pt x="10897" y="0"/>
                      </a:cubicBezTo>
                      <a:lnTo>
                        <a:pt x="13161" y="0"/>
                      </a:lnTo>
                      <a:lnTo>
                        <a:pt x="13161" y="0"/>
                      </a:lnTo>
                      <a:cubicBezTo>
                        <a:pt x="13472" y="0"/>
                        <a:pt x="13727" y="254"/>
                        <a:pt x="13727" y="565"/>
                      </a:cubicBezTo>
                      <a:lnTo>
                        <a:pt x="13727" y="934"/>
                      </a:lnTo>
                      <a:lnTo>
                        <a:pt x="13727" y="934"/>
                      </a:lnTo>
                      <a:cubicBezTo>
                        <a:pt x="13727" y="1021"/>
                        <a:pt x="13798" y="1092"/>
                        <a:pt x="13885" y="1092"/>
                      </a:cubicBezTo>
                      <a:lnTo>
                        <a:pt x="16929" y="1092"/>
                      </a:lnTo>
                      <a:lnTo>
                        <a:pt x="16929" y="1092"/>
                      </a:lnTo>
                      <a:cubicBezTo>
                        <a:pt x="17242" y="1092"/>
                        <a:pt x="17495" y="1347"/>
                        <a:pt x="17495" y="1658"/>
                      </a:cubicBezTo>
                      <a:lnTo>
                        <a:pt x="17495" y="2027"/>
                      </a:lnTo>
                      <a:lnTo>
                        <a:pt x="17495" y="2027"/>
                      </a:lnTo>
                      <a:cubicBezTo>
                        <a:pt x="17495" y="2114"/>
                        <a:pt x="17567" y="2186"/>
                        <a:pt x="17654" y="2186"/>
                      </a:cubicBezTo>
                      <a:lnTo>
                        <a:pt x="19569" y="2186"/>
                      </a:lnTo>
                      <a:lnTo>
                        <a:pt x="19569" y="2594"/>
                      </a:ln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sz="3265" dirty="0">
                    <a:solidFill>
                      <a:schemeClr val="bg2"/>
                    </a:solidFill>
                    <a:latin typeface="DM Sans" pitchFamily="2" charset="77"/>
                  </a:endParaRPr>
                </a:p>
              </p:txBody>
            </p:sp>
            <p:sp>
              <p:nvSpPr>
                <p:cNvPr id="63" name="Freeform 360">
                  <a:extLst>
                    <a:ext uri="{FF2B5EF4-FFF2-40B4-BE49-F238E27FC236}">
                      <a16:creationId xmlns:a16="http://schemas.microsoft.com/office/drawing/2014/main" id="{DE1783F3-9E3A-A40F-49BB-CA1522F5B7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1" y="3201016"/>
                  <a:ext cx="12190341" cy="1395379"/>
                </a:xfrm>
                <a:custGeom>
                  <a:avLst/>
                  <a:gdLst>
                    <a:gd name="T0" fmla="*/ 11903 w 19570"/>
                    <a:gd name="T1" fmla="*/ 51 h 2239"/>
                    <a:gd name="T2" fmla="*/ 12107 w 19570"/>
                    <a:gd name="T3" fmla="*/ 51 h 2239"/>
                    <a:gd name="T4" fmla="*/ 12515 w 19570"/>
                    <a:gd name="T5" fmla="*/ 0 h 2239"/>
                    <a:gd name="T6" fmla="*/ 13126 w 19570"/>
                    <a:gd name="T7" fmla="*/ 0 h 2239"/>
                    <a:gd name="T8" fmla="*/ 11087 w 19570"/>
                    <a:gd name="T9" fmla="*/ 0 h 2239"/>
                    <a:gd name="T10" fmla="*/ 13449 w 19570"/>
                    <a:gd name="T11" fmla="*/ 214 h 2239"/>
                    <a:gd name="T12" fmla="*/ 10588 w 19570"/>
                    <a:gd name="T13" fmla="*/ 253 h 2239"/>
                    <a:gd name="T14" fmla="*/ 10588 w 19570"/>
                    <a:gd name="T15" fmla="*/ 253 h 2239"/>
                    <a:gd name="T16" fmla="*/ 10560 w 19570"/>
                    <a:gd name="T17" fmla="*/ 646 h 2239"/>
                    <a:gd name="T18" fmla="*/ 0 w 19570"/>
                    <a:gd name="T19" fmla="*/ 923 h 2239"/>
                    <a:gd name="T20" fmla="*/ 408 w 19570"/>
                    <a:gd name="T21" fmla="*/ 871 h 2239"/>
                    <a:gd name="T22" fmla="*/ 1019 w 19570"/>
                    <a:gd name="T23" fmla="*/ 871 h 2239"/>
                    <a:gd name="T24" fmla="*/ 1427 w 19570"/>
                    <a:gd name="T25" fmla="*/ 923 h 2239"/>
                    <a:gd name="T26" fmla="*/ 2243 w 19570"/>
                    <a:gd name="T27" fmla="*/ 923 h 2239"/>
                    <a:gd name="T28" fmla="*/ 2446 w 19570"/>
                    <a:gd name="T29" fmla="*/ 923 h 2239"/>
                    <a:gd name="T30" fmla="*/ 2854 w 19570"/>
                    <a:gd name="T31" fmla="*/ 871 h 2239"/>
                    <a:gd name="T32" fmla="*/ 3466 w 19570"/>
                    <a:gd name="T33" fmla="*/ 871 h 2239"/>
                    <a:gd name="T34" fmla="*/ 3873 w 19570"/>
                    <a:gd name="T35" fmla="*/ 923 h 2239"/>
                    <a:gd name="T36" fmla="*/ 4231 w 19570"/>
                    <a:gd name="T37" fmla="*/ 871 h 2239"/>
                    <a:gd name="T38" fmla="*/ 13500 w 19570"/>
                    <a:gd name="T39" fmla="*/ 805 h 2239"/>
                    <a:gd name="T40" fmla="*/ 10454 w 19570"/>
                    <a:gd name="T41" fmla="*/ 1028 h 2239"/>
                    <a:gd name="T42" fmla="*/ 13974 w 19570"/>
                    <a:gd name="T43" fmla="*/ 1143 h 2239"/>
                    <a:gd name="T44" fmla="*/ 13885 w 19570"/>
                    <a:gd name="T45" fmla="*/ 1093 h 2239"/>
                    <a:gd name="T46" fmla="*/ 14382 w 19570"/>
                    <a:gd name="T47" fmla="*/ 1093 h 2239"/>
                    <a:gd name="T48" fmla="*/ 14790 w 19570"/>
                    <a:gd name="T49" fmla="*/ 1143 h 2239"/>
                    <a:gd name="T50" fmla="*/ 15605 w 19570"/>
                    <a:gd name="T51" fmla="*/ 1143 h 2239"/>
                    <a:gd name="T52" fmla="*/ 15809 w 19570"/>
                    <a:gd name="T53" fmla="*/ 1143 h 2239"/>
                    <a:gd name="T54" fmla="*/ 16217 w 19570"/>
                    <a:gd name="T55" fmla="*/ 1093 h 2239"/>
                    <a:gd name="T56" fmla="*/ 16828 w 19570"/>
                    <a:gd name="T57" fmla="*/ 1093 h 2239"/>
                    <a:gd name="T58" fmla="*/ 4481 w 19570"/>
                    <a:gd name="T59" fmla="*/ 962 h 2239"/>
                    <a:gd name="T60" fmla="*/ 9920 w 19570"/>
                    <a:gd name="T61" fmla="*/ 1181 h 2239"/>
                    <a:gd name="T62" fmla="*/ 10172 w 19570"/>
                    <a:gd name="T63" fmla="*/ 1181 h 2239"/>
                    <a:gd name="T64" fmla="*/ 17182 w 19570"/>
                    <a:gd name="T65" fmla="*/ 1257 h 2239"/>
                    <a:gd name="T66" fmla="*/ 9339 w 19570"/>
                    <a:gd name="T67" fmla="*/ 1296 h 2239"/>
                    <a:gd name="T68" fmla="*/ 9339 w 19570"/>
                    <a:gd name="T69" fmla="*/ 1296 h 2239"/>
                    <a:gd name="T70" fmla="*/ 17317 w 19570"/>
                    <a:gd name="T71" fmla="*/ 1625 h 2239"/>
                    <a:gd name="T72" fmla="*/ 17312 w 19570"/>
                    <a:gd name="T73" fmla="*/ 1417 h 2239"/>
                    <a:gd name="T74" fmla="*/ 9149 w 19570"/>
                    <a:gd name="T75" fmla="*/ 1568 h 2239"/>
                    <a:gd name="T76" fmla="*/ 4587 w 19570"/>
                    <a:gd name="T77" fmla="*/ 1968 h 2239"/>
                    <a:gd name="T78" fmla="*/ 4619 w 19570"/>
                    <a:gd name="T79" fmla="*/ 1849 h 2239"/>
                    <a:gd name="T80" fmla="*/ 17266 w 19570"/>
                    <a:gd name="T81" fmla="*/ 1829 h 2239"/>
                    <a:gd name="T82" fmla="*/ 9147 w 19570"/>
                    <a:gd name="T83" fmla="*/ 2046 h 2239"/>
                    <a:gd name="T84" fmla="*/ 9200 w 19570"/>
                    <a:gd name="T85" fmla="*/ 1849 h 2239"/>
                    <a:gd name="T86" fmla="*/ 4740 w 19570"/>
                    <a:gd name="T87" fmla="*/ 2108 h 2239"/>
                    <a:gd name="T88" fmla="*/ 5112 w 19570"/>
                    <a:gd name="T89" fmla="*/ 2186 h 2239"/>
                    <a:gd name="T90" fmla="*/ 5723 w 19570"/>
                    <a:gd name="T91" fmla="*/ 2186 h 2239"/>
                    <a:gd name="T92" fmla="*/ 6131 w 19570"/>
                    <a:gd name="T93" fmla="*/ 2238 h 2239"/>
                    <a:gd name="T94" fmla="*/ 6946 w 19570"/>
                    <a:gd name="T95" fmla="*/ 2238 h 2239"/>
                    <a:gd name="T96" fmla="*/ 7150 w 19570"/>
                    <a:gd name="T97" fmla="*/ 2238 h 2239"/>
                    <a:gd name="T98" fmla="*/ 7558 w 19570"/>
                    <a:gd name="T99" fmla="*/ 2186 h 2239"/>
                    <a:gd name="T100" fmla="*/ 8169 w 19570"/>
                    <a:gd name="T101" fmla="*/ 2186 h 2239"/>
                    <a:gd name="T102" fmla="*/ 8577 w 19570"/>
                    <a:gd name="T103" fmla="*/ 2238 h 2239"/>
                    <a:gd name="T104" fmla="*/ 8967 w 19570"/>
                    <a:gd name="T105" fmla="*/ 2149 h 2239"/>
                    <a:gd name="T106" fmla="*/ 17654 w 19570"/>
                    <a:gd name="T107" fmla="*/ 2238 h 2239"/>
                    <a:gd name="T108" fmla="*/ 17676 w 19570"/>
                    <a:gd name="T109" fmla="*/ 2238 h 2239"/>
                    <a:gd name="T110" fmla="*/ 18492 w 19570"/>
                    <a:gd name="T111" fmla="*/ 2238 h 2239"/>
                    <a:gd name="T112" fmla="*/ 18695 w 19570"/>
                    <a:gd name="T113" fmla="*/ 2238 h 2239"/>
                    <a:gd name="T114" fmla="*/ 19103 w 19570"/>
                    <a:gd name="T115" fmla="*/ 2186 h 2239"/>
                    <a:gd name="T116" fmla="*/ 19569 w 19570"/>
                    <a:gd name="T117" fmla="*/ 2186 h 2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570" h="2239">
                      <a:moveTo>
                        <a:pt x="11495" y="51"/>
                      </a:moveTo>
                      <a:lnTo>
                        <a:pt x="11292" y="51"/>
                      </a:lnTo>
                      <a:lnTo>
                        <a:pt x="11292" y="0"/>
                      </a:lnTo>
                      <a:lnTo>
                        <a:pt x="11495" y="0"/>
                      </a:lnTo>
                      <a:lnTo>
                        <a:pt x="11495" y="51"/>
                      </a:lnTo>
                      <a:close/>
                      <a:moveTo>
                        <a:pt x="11903" y="51"/>
                      </a:moveTo>
                      <a:lnTo>
                        <a:pt x="11699" y="51"/>
                      </a:lnTo>
                      <a:lnTo>
                        <a:pt x="11699" y="0"/>
                      </a:lnTo>
                      <a:lnTo>
                        <a:pt x="11903" y="0"/>
                      </a:lnTo>
                      <a:lnTo>
                        <a:pt x="11903" y="51"/>
                      </a:lnTo>
                      <a:close/>
                      <a:moveTo>
                        <a:pt x="12310" y="51"/>
                      </a:moveTo>
                      <a:lnTo>
                        <a:pt x="12107" y="51"/>
                      </a:lnTo>
                      <a:lnTo>
                        <a:pt x="12107" y="0"/>
                      </a:lnTo>
                      <a:lnTo>
                        <a:pt x="12310" y="0"/>
                      </a:lnTo>
                      <a:lnTo>
                        <a:pt x="12310" y="51"/>
                      </a:lnTo>
                      <a:close/>
                      <a:moveTo>
                        <a:pt x="12718" y="51"/>
                      </a:moveTo>
                      <a:lnTo>
                        <a:pt x="12515" y="51"/>
                      </a:lnTo>
                      <a:lnTo>
                        <a:pt x="12515" y="0"/>
                      </a:lnTo>
                      <a:lnTo>
                        <a:pt x="12718" y="0"/>
                      </a:lnTo>
                      <a:lnTo>
                        <a:pt x="12718" y="51"/>
                      </a:lnTo>
                      <a:close/>
                      <a:moveTo>
                        <a:pt x="13126" y="51"/>
                      </a:moveTo>
                      <a:lnTo>
                        <a:pt x="12922" y="51"/>
                      </a:lnTo>
                      <a:lnTo>
                        <a:pt x="12922" y="0"/>
                      </a:lnTo>
                      <a:lnTo>
                        <a:pt x="13126" y="0"/>
                      </a:lnTo>
                      <a:lnTo>
                        <a:pt x="13126" y="51"/>
                      </a:lnTo>
                      <a:close/>
                      <a:moveTo>
                        <a:pt x="10884" y="51"/>
                      </a:moveTo>
                      <a:lnTo>
                        <a:pt x="10883" y="0"/>
                      </a:lnTo>
                      <a:lnTo>
                        <a:pt x="10883" y="0"/>
                      </a:lnTo>
                      <a:cubicBezTo>
                        <a:pt x="10887" y="0"/>
                        <a:pt x="10892" y="0"/>
                        <a:pt x="10897" y="0"/>
                      </a:cubicBezTo>
                      <a:lnTo>
                        <a:pt x="11087" y="0"/>
                      </a:lnTo>
                      <a:lnTo>
                        <a:pt x="11087" y="51"/>
                      </a:lnTo>
                      <a:lnTo>
                        <a:pt x="10897" y="51"/>
                      </a:lnTo>
                      <a:lnTo>
                        <a:pt x="10897" y="51"/>
                      </a:lnTo>
                      <a:cubicBezTo>
                        <a:pt x="10893" y="51"/>
                        <a:pt x="10888" y="51"/>
                        <a:pt x="10884" y="51"/>
                      </a:cubicBezTo>
                      <a:close/>
                      <a:moveTo>
                        <a:pt x="13449" y="214"/>
                      </a:moveTo>
                      <a:lnTo>
                        <a:pt x="13449" y="214"/>
                      </a:lnTo>
                      <a:cubicBezTo>
                        <a:pt x="13416" y="160"/>
                        <a:pt x="13369" y="116"/>
                        <a:pt x="13312" y="87"/>
                      </a:cubicBezTo>
                      <a:lnTo>
                        <a:pt x="13336" y="42"/>
                      </a:lnTo>
                      <a:lnTo>
                        <a:pt x="13336" y="42"/>
                      </a:lnTo>
                      <a:cubicBezTo>
                        <a:pt x="13401" y="75"/>
                        <a:pt x="13455" y="126"/>
                        <a:pt x="13493" y="188"/>
                      </a:cubicBezTo>
                      <a:lnTo>
                        <a:pt x="13449" y="214"/>
                      </a:lnTo>
                      <a:close/>
                      <a:moveTo>
                        <a:pt x="10588" y="253"/>
                      </a:moveTo>
                      <a:lnTo>
                        <a:pt x="10541" y="233"/>
                      </a:lnTo>
                      <a:lnTo>
                        <a:pt x="10541" y="233"/>
                      </a:lnTo>
                      <a:cubicBezTo>
                        <a:pt x="10570" y="166"/>
                        <a:pt x="10618" y="108"/>
                        <a:pt x="10678" y="68"/>
                      </a:cubicBezTo>
                      <a:lnTo>
                        <a:pt x="10707" y="110"/>
                      </a:lnTo>
                      <a:lnTo>
                        <a:pt x="10707" y="110"/>
                      </a:lnTo>
                      <a:cubicBezTo>
                        <a:pt x="10654" y="145"/>
                        <a:pt x="10613" y="195"/>
                        <a:pt x="10588" y="253"/>
                      </a:cubicBezTo>
                      <a:close/>
                      <a:moveTo>
                        <a:pt x="13548" y="598"/>
                      </a:moveTo>
                      <a:lnTo>
                        <a:pt x="13498" y="598"/>
                      </a:lnTo>
                      <a:lnTo>
                        <a:pt x="13498" y="395"/>
                      </a:lnTo>
                      <a:lnTo>
                        <a:pt x="13548" y="395"/>
                      </a:lnTo>
                      <a:lnTo>
                        <a:pt x="13548" y="598"/>
                      </a:lnTo>
                      <a:close/>
                      <a:moveTo>
                        <a:pt x="10560" y="646"/>
                      </a:moveTo>
                      <a:lnTo>
                        <a:pt x="10509" y="646"/>
                      </a:lnTo>
                      <a:lnTo>
                        <a:pt x="10509" y="442"/>
                      </a:lnTo>
                      <a:lnTo>
                        <a:pt x="10560" y="442"/>
                      </a:lnTo>
                      <a:lnTo>
                        <a:pt x="10560" y="646"/>
                      </a:lnTo>
                      <a:close/>
                      <a:moveTo>
                        <a:pt x="204" y="923"/>
                      </a:moveTo>
                      <a:lnTo>
                        <a:pt x="0" y="923"/>
                      </a:lnTo>
                      <a:lnTo>
                        <a:pt x="0" y="871"/>
                      </a:lnTo>
                      <a:lnTo>
                        <a:pt x="204" y="871"/>
                      </a:lnTo>
                      <a:lnTo>
                        <a:pt x="204" y="923"/>
                      </a:lnTo>
                      <a:close/>
                      <a:moveTo>
                        <a:pt x="612" y="923"/>
                      </a:moveTo>
                      <a:lnTo>
                        <a:pt x="408" y="923"/>
                      </a:lnTo>
                      <a:lnTo>
                        <a:pt x="408" y="871"/>
                      </a:lnTo>
                      <a:lnTo>
                        <a:pt x="612" y="871"/>
                      </a:lnTo>
                      <a:lnTo>
                        <a:pt x="612" y="923"/>
                      </a:lnTo>
                      <a:close/>
                      <a:moveTo>
                        <a:pt x="1019" y="923"/>
                      </a:moveTo>
                      <a:lnTo>
                        <a:pt x="815" y="923"/>
                      </a:lnTo>
                      <a:lnTo>
                        <a:pt x="815" y="871"/>
                      </a:lnTo>
                      <a:lnTo>
                        <a:pt x="1019" y="871"/>
                      </a:lnTo>
                      <a:lnTo>
                        <a:pt x="1019" y="923"/>
                      </a:lnTo>
                      <a:close/>
                      <a:moveTo>
                        <a:pt x="1427" y="923"/>
                      </a:moveTo>
                      <a:lnTo>
                        <a:pt x="1223" y="923"/>
                      </a:lnTo>
                      <a:lnTo>
                        <a:pt x="1223" y="871"/>
                      </a:lnTo>
                      <a:lnTo>
                        <a:pt x="1427" y="871"/>
                      </a:lnTo>
                      <a:lnTo>
                        <a:pt x="1427" y="923"/>
                      </a:lnTo>
                      <a:close/>
                      <a:moveTo>
                        <a:pt x="1835" y="923"/>
                      </a:moveTo>
                      <a:lnTo>
                        <a:pt x="1631" y="923"/>
                      </a:lnTo>
                      <a:lnTo>
                        <a:pt x="1631" y="871"/>
                      </a:lnTo>
                      <a:lnTo>
                        <a:pt x="1835" y="871"/>
                      </a:lnTo>
                      <a:lnTo>
                        <a:pt x="1835" y="923"/>
                      </a:lnTo>
                      <a:close/>
                      <a:moveTo>
                        <a:pt x="2243" y="923"/>
                      </a:moveTo>
                      <a:lnTo>
                        <a:pt x="2038" y="923"/>
                      </a:lnTo>
                      <a:lnTo>
                        <a:pt x="2038" y="871"/>
                      </a:lnTo>
                      <a:lnTo>
                        <a:pt x="2243" y="871"/>
                      </a:lnTo>
                      <a:lnTo>
                        <a:pt x="2243" y="923"/>
                      </a:lnTo>
                      <a:close/>
                      <a:moveTo>
                        <a:pt x="2650" y="923"/>
                      </a:moveTo>
                      <a:lnTo>
                        <a:pt x="2446" y="923"/>
                      </a:lnTo>
                      <a:lnTo>
                        <a:pt x="2446" y="871"/>
                      </a:lnTo>
                      <a:lnTo>
                        <a:pt x="2650" y="871"/>
                      </a:lnTo>
                      <a:lnTo>
                        <a:pt x="2650" y="923"/>
                      </a:lnTo>
                      <a:close/>
                      <a:moveTo>
                        <a:pt x="3058" y="923"/>
                      </a:moveTo>
                      <a:lnTo>
                        <a:pt x="2854" y="923"/>
                      </a:lnTo>
                      <a:lnTo>
                        <a:pt x="2854" y="871"/>
                      </a:lnTo>
                      <a:lnTo>
                        <a:pt x="3058" y="871"/>
                      </a:lnTo>
                      <a:lnTo>
                        <a:pt x="3058" y="923"/>
                      </a:lnTo>
                      <a:close/>
                      <a:moveTo>
                        <a:pt x="3466" y="923"/>
                      </a:moveTo>
                      <a:lnTo>
                        <a:pt x="3262" y="923"/>
                      </a:lnTo>
                      <a:lnTo>
                        <a:pt x="3262" y="871"/>
                      </a:lnTo>
                      <a:lnTo>
                        <a:pt x="3466" y="871"/>
                      </a:lnTo>
                      <a:lnTo>
                        <a:pt x="3466" y="923"/>
                      </a:lnTo>
                      <a:close/>
                      <a:moveTo>
                        <a:pt x="3873" y="923"/>
                      </a:moveTo>
                      <a:lnTo>
                        <a:pt x="3670" y="923"/>
                      </a:lnTo>
                      <a:lnTo>
                        <a:pt x="3670" y="871"/>
                      </a:lnTo>
                      <a:lnTo>
                        <a:pt x="3873" y="871"/>
                      </a:lnTo>
                      <a:lnTo>
                        <a:pt x="3873" y="923"/>
                      </a:lnTo>
                      <a:close/>
                      <a:moveTo>
                        <a:pt x="4277" y="926"/>
                      </a:moveTo>
                      <a:lnTo>
                        <a:pt x="4277" y="926"/>
                      </a:lnTo>
                      <a:cubicBezTo>
                        <a:pt x="4262" y="923"/>
                        <a:pt x="4247" y="923"/>
                        <a:pt x="4231" y="923"/>
                      </a:cubicBezTo>
                      <a:lnTo>
                        <a:pt x="4077" y="923"/>
                      </a:lnTo>
                      <a:lnTo>
                        <a:pt x="4077" y="871"/>
                      </a:lnTo>
                      <a:lnTo>
                        <a:pt x="4231" y="871"/>
                      </a:lnTo>
                      <a:lnTo>
                        <a:pt x="4231" y="871"/>
                      </a:lnTo>
                      <a:cubicBezTo>
                        <a:pt x="4249" y="871"/>
                        <a:pt x="4267" y="872"/>
                        <a:pt x="4284" y="875"/>
                      </a:cubicBezTo>
                      <a:lnTo>
                        <a:pt x="4277" y="926"/>
                      </a:lnTo>
                      <a:close/>
                      <a:moveTo>
                        <a:pt x="13586" y="1003"/>
                      </a:moveTo>
                      <a:lnTo>
                        <a:pt x="13586" y="1003"/>
                      </a:lnTo>
                      <a:cubicBezTo>
                        <a:pt x="13540" y="946"/>
                        <a:pt x="13510" y="878"/>
                        <a:pt x="13500" y="805"/>
                      </a:cubicBezTo>
                      <a:lnTo>
                        <a:pt x="13551" y="799"/>
                      </a:lnTo>
                      <a:lnTo>
                        <a:pt x="13551" y="799"/>
                      </a:lnTo>
                      <a:cubicBezTo>
                        <a:pt x="13559" y="862"/>
                        <a:pt x="13585" y="921"/>
                        <a:pt x="13626" y="970"/>
                      </a:cubicBezTo>
                      <a:lnTo>
                        <a:pt x="13586" y="1003"/>
                      </a:lnTo>
                      <a:close/>
                      <a:moveTo>
                        <a:pt x="10497" y="1056"/>
                      </a:moveTo>
                      <a:lnTo>
                        <a:pt x="10454" y="1028"/>
                      </a:lnTo>
                      <a:lnTo>
                        <a:pt x="10454" y="1028"/>
                      </a:lnTo>
                      <a:cubicBezTo>
                        <a:pt x="10489" y="975"/>
                        <a:pt x="10508" y="913"/>
                        <a:pt x="10509" y="849"/>
                      </a:cubicBezTo>
                      <a:lnTo>
                        <a:pt x="10560" y="850"/>
                      </a:lnTo>
                      <a:lnTo>
                        <a:pt x="10560" y="850"/>
                      </a:lnTo>
                      <a:cubicBezTo>
                        <a:pt x="10558" y="923"/>
                        <a:pt x="10536" y="995"/>
                        <a:pt x="10497" y="1056"/>
                      </a:cubicBezTo>
                      <a:close/>
                      <a:moveTo>
                        <a:pt x="13974" y="1143"/>
                      </a:moveTo>
                      <a:lnTo>
                        <a:pt x="13885" y="1143"/>
                      </a:lnTo>
                      <a:lnTo>
                        <a:pt x="13885" y="1143"/>
                      </a:lnTo>
                      <a:cubicBezTo>
                        <a:pt x="13844" y="1143"/>
                        <a:pt x="13803" y="1137"/>
                        <a:pt x="13764" y="1124"/>
                      </a:cubicBezTo>
                      <a:lnTo>
                        <a:pt x="13780" y="1076"/>
                      </a:lnTo>
                      <a:lnTo>
                        <a:pt x="13780" y="1076"/>
                      </a:lnTo>
                      <a:cubicBezTo>
                        <a:pt x="13814" y="1087"/>
                        <a:pt x="13849" y="1093"/>
                        <a:pt x="13885" y="1093"/>
                      </a:cubicBezTo>
                      <a:lnTo>
                        <a:pt x="13974" y="1093"/>
                      </a:lnTo>
                      <a:lnTo>
                        <a:pt x="13974" y="1143"/>
                      </a:lnTo>
                      <a:close/>
                      <a:moveTo>
                        <a:pt x="14382" y="1143"/>
                      </a:moveTo>
                      <a:lnTo>
                        <a:pt x="14178" y="1143"/>
                      </a:lnTo>
                      <a:lnTo>
                        <a:pt x="14178" y="1093"/>
                      </a:lnTo>
                      <a:lnTo>
                        <a:pt x="14382" y="1093"/>
                      </a:lnTo>
                      <a:lnTo>
                        <a:pt x="14382" y="1143"/>
                      </a:lnTo>
                      <a:close/>
                      <a:moveTo>
                        <a:pt x="14790" y="1143"/>
                      </a:moveTo>
                      <a:lnTo>
                        <a:pt x="14585" y="1143"/>
                      </a:lnTo>
                      <a:lnTo>
                        <a:pt x="14585" y="1093"/>
                      </a:lnTo>
                      <a:lnTo>
                        <a:pt x="14790" y="1093"/>
                      </a:lnTo>
                      <a:lnTo>
                        <a:pt x="14790" y="1143"/>
                      </a:lnTo>
                      <a:close/>
                      <a:moveTo>
                        <a:pt x="15197" y="1143"/>
                      </a:moveTo>
                      <a:lnTo>
                        <a:pt x="14993" y="1143"/>
                      </a:lnTo>
                      <a:lnTo>
                        <a:pt x="14993" y="1093"/>
                      </a:lnTo>
                      <a:lnTo>
                        <a:pt x="15197" y="1093"/>
                      </a:lnTo>
                      <a:lnTo>
                        <a:pt x="15197" y="1143"/>
                      </a:lnTo>
                      <a:close/>
                      <a:moveTo>
                        <a:pt x="15605" y="1143"/>
                      </a:moveTo>
                      <a:lnTo>
                        <a:pt x="15401" y="1143"/>
                      </a:lnTo>
                      <a:lnTo>
                        <a:pt x="15401" y="1093"/>
                      </a:lnTo>
                      <a:lnTo>
                        <a:pt x="15605" y="1093"/>
                      </a:lnTo>
                      <a:lnTo>
                        <a:pt x="15605" y="1143"/>
                      </a:lnTo>
                      <a:close/>
                      <a:moveTo>
                        <a:pt x="16013" y="1143"/>
                      </a:moveTo>
                      <a:lnTo>
                        <a:pt x="15809" y="1143"/>
                      </a:lnTo>
                      <a:lnTo>
                        <a:pt x="15809" y="1093"/>
                      </a:lnTo>
                      <a:lnTo>
                        <a:pt x="16013" y="1093"/>
                      </a:lnTo>
                      <a:lnTo>
                        <a:pt x="16013" y="1143"/>
                      </a:lnTo>
                      <a:close/>
                      <a:moveTo>
                        <a:pt x="16420" y="1143"/>
                      </a:moveTo>
                      <a:lnTo>
                        <a:pt x="16217" y="1143"/>
                      </a:lnTo>
                      <a:lnTo>
                        <a:pt x="16217" y="1093"/>
                      </a:lnTo>
                      <a:lnTo>
                        <a:pt x="16420" y="1093"/>
                      </a:lnTo>
                      <a:lnTo>
                        <a:pt x="16420" y="1143"/>
                      </a:lnTo>
                      <a:close/>
                      <a:moveTo>
                        <a:pt x="16828" y="1143"/>
                      </a:moveTo>
                      <a:lnTo>
                        <a:pt x="16624" y="1143"/>
                      </a:lnTo>
                      <a:lnTo>
                        <a:pt x="16624" y="1093"/>
                      </a:lnTo>
                      <a:lnTo>
                        <a:pt x="16828" y="1093"/>
                      </a:lnTo>
                      <a:lnTo>
                        <a:pt x="16828" y="1143"/>
                      </a:lnTo>
                      <a:close/>
                      <a:moveTo>
                        <a:pt x="4553" y="1157"/>
                      </a:moveTo>
                      <a:lnTo>
                        <a:pt x="4553" y="1157"/>
                      </a:lnTo>
                      <a:cubicBezTo>
                        <a:pt x="4533" y="1096"/>
                        <a:pt x="4497" y="1043"/>
                        <a:pt x="4448" y="1002"/>
                      </a:cubicBezTo>
                      <a:lnTo>
                        <a:pt x="4481" y="962"/>
                      </a:lnTo>
                      <a:lnTo>
                        <a:pt x="4481" y="962"/>
                      </a:lnTo>
                      <a:cubicBezTo>
                        <a:pt x="4537" y="1010"/>
                        <a:pt x="4579" y="1072"/>
                        <a:pt x="4601" y="1142"/>
                      </a:cubicBezTo>
                      <a:lnTo>
                        <a:pt x="4553" y="1157"/>
                      </a:lnTo>
                      <a:close/>
                      <a:moveTo>
                        <a:pt x="9920" y="1232"/>
                      </a:moveTo>
                      <a:lnTo>
                        <a:pt x="9717" y="1232"/>
                      </a:lnTo>
                      <a:lnTo>
                        <a:pt x="9717" y="1181"/>
                      </a:lnTo>
                      <a:lnTo>
                        <a:pt x="9920" y="1181"/>
                      </a:lnTo>
                      <a:lnTo>
                        <a:pt x="9920" y="1232"/>
                      </a:lnTo>
                      <a:close/>
                      <a:moveTo>
                        <a:pt x="10172" y="1232"/>
                      </a:moveTo>
                      <a:lnTo>
                        <a:pt x="10123" y="1232"/>
                      </a:lnTo>
                      <a:lnTo>
                        <a:pt x="10123" y="1181"/>
                      </a:lnTo>
                      <a:lnTo>
                        <a:pt x="10172" y="1181"/>
                      </a:lnTo>
                      <a:lnTo>
                        <a:pt x="10172" y="1181"/>
                      </a:lnTo>
                      <a:cubicBezTo>
                        <a:pt x="10221" y="1181"/>
                        <a:pt x="10268" y="1170"/>
                        <a:pt x="10312" y="1150"/>
                      </a:cubicBezTo>
                      <a:lnTo>
                        <a:pt x="10333" y="1196"/>
                      </a:lnTo>
                      <a:lnTo>
                        <a:pt x="10333" y="1196"/>
                      </a:lnTo>
                      <a:cubicBezTo>
                        <a:pt x="10283" y="1220"/>
                        <a:pt x="10228" y="1232"/>
                        <a:pt x="10172" y="1232"/>
                      </a:cubicBezTo>
                      <a:close/>
                      <a:moveTo>
                        <a:pt x="17182" y="1257"/>
                      </a:moveTo>
                      <a:lnTo>
                        <a:pt x="17182" y="1257"/>
                      </a:lnTo>
                      <a:cubicBezTo>
                        <a:pt x="17139" y="1210"/>
                        <a:pt x="17084" y="1175"/>
                        <a:pt x="17023" y="1157"/>
                      </a:cubicBezTo>
                      <a:lnTo>
                        <a:pt x="17038" y="1108"/>
                      </a:lnTo>
                      <a:lnTo>
                        <a:pt x="17038" y="1108"/>
                      </a:lnTo>
                      <a:cubicBezTo>
                        <a:pt x="17108" y="1129"/>
                        <a:pt x="17171" y="1169"/>
                        <a:pt x="17219" y="1223"/>
                      </a:cubicBezTo>
                      <a:lnTo>
                        <a:pt x="17182" y="1257"/>
                      </a:lnTo>
                      <a:close/>
                      <a:moveTo>
                        <a:pt x="9339" y="1296"/>
                      </a:moveTo>
                      <a:lnTo>
                        <a:pt x="9309" y="1255"/>
                      </a:lnTo>
                      <a:lnTo>
                        <a:pt x="9309" y="1255"/>
                      </a:lnTo>
                      <a:cubicBezTo>
                        <a:pt x="9368" y="1211"/>
                        <a:pt x="9438" y="1186"/>
                        <a:pt x="9511" y="1181"/>
                      </a:cubicBezTo>
                      <a:lnTo>
                        <a:pt x="9515" y="1232"/>
                      </a:lnTo>
                      <a:lnTo>
                        <a:pt x="9515" y="1232"/>
                      </a:lnTo>
                      <a:cubicBezTo>
                        <a:pt x="9451" y="1236"/>
                        <a:pt x="9390" y="1258"/>
                        <a:pt x="9339" y="1296"/>
                      </a:cubicBezTo>
                      <a:close/>
                      <a:moveTo>
                        <a:pt x="4619" y="1555"/>
                      </a:moveTo>
                      <a:lnTo>
                        <a:pt x="4568" y="1555"/>
                      </a:lnTo>
                      <a:lnTo>
                        <a:pt x="4568" y="1351"/>
                      </a:lnTo>
                      <a:lnTo>
                        <a:pt x="4619" y="1351"/>
                      </a:lnTo>
                      <a:lnTo>
                        <a:pt x="4619" y="1555"/>
                      </a:lnTo>
                      <a:close/>
                      <a:moveTo>
                        <a:pt x="17317" y="1625"/>
                      </a:moveTo>
                      <a:lnTo>
                        <a:pt x="17266" y="1625"/>
                      </a:lnTo>
                      <a:lnTo>
                        <a:pt x="17266" y="1480"/>
                      </a:lnTo>
                      <a:lnTo>
                        <a:pt x="17266" y="1480"/>
                      </a:lnTo>
                      <a:cubicBezTo>
                        <a:pt x="17266" y="1462"/>
                        <a:pt x="17265" y="1444"/>
                        <a:pt x="17262" y="1426"/>
                      </a:cubicBezTo>
                      <a:lnTo>
                        <a:pt x="17312" y="1417"/>
                      </a:lnTo>
                      <a:lnTo>
                        <a:pt x="17312" y="1417"/>
                      </a:lnTo>
                      <a:cubicBezTo>
                        <a:pt x="17316" y="1438"/>
                        <a:pt x="17317" y="1459"/>
                        <a:pt x="17317" y="1480"/>
                      </a:cubicBezTo>
                      <a:lnTo>
                        <a:pt x="17317" y="1625"/>
                      </a:lnTo>
                      <a:close/>
                      <a:moveTo>
                        <a:pt x="9200" y="1635"/>
                      </a:moveTo>
                      <a:lnTo>
                        <a:pt x="9149" y="1635"/>
                      </a:lnTo>
                      <a:lnTo>
                        <a:pt x="9149" y="1568"/>
                      </a:lnTo>
                      <a:lnTo>
                        <a:pt x="9149" y="1568"/>
                      </a:lnTo>
                      <a:cubicBezTo>
                        <a:pt x="9149" y="1519"/>
                        <a:pt x="9158" y="1470"/>
                        <a:pt x="9177" y="1425"/>
                      </a:cubicBezTo>
                      <a:lnTo>
                        <a:pt x="9224" y="1443"/>
                      </a:lnTo>
                      <a:lnTo>
                        <a:pt x="9224" y="1443"/>
                      </a:lnTo>
                      <a:cubicBezTo>
                        <a:pt x="9208" y="1483"/>
                        <a:pt x="9200" y="1525"/>
                        <a:pt x="9200" y="1568"/>
                      </a:cubicBezTo>
                      <a:lnTo>
                        <a:pt x="9200" y="1635"/>
                      </a:lnTo>
                      <a:close/>
                      <a:moveTo>
                        <a:pt x="4587" y="1968"/>
                      </a:moveTo>
                      <a:lnTo>
                        <a:pt x="4587" y="1968"/>
                      </a:lnTo>
                      <a:cubicBezTo>
                        <a:pt x="4574" y="1930"/>
                        <a:pt x="4568" y="1890"/>
                        <a:pt x="4568" y="1849"/>
                      </a:cubicBezTo>
                      <a:lnTo>
                        <a:pt x="4568" y="1759"/>
                      </a:lnTo>
                      <a:lnTo>
                        <a:pt x="4619" y="1759"/>
                      </a:lnTo>
                      <a:lnTo>
                        <a:pt x="4619" y="1849"/>
                      </a:lnTo>
                      <a:lnTo>
                        <a:pt x="4619" y="1849"/>
                      </a:lnTo>
                      <a:cubicBezTo>
                        <a:pt x="4619" y="1884"/>
                        <a:pt x="4625" y="1919"/>
                        <a:pt x="4636" y="1953"/>
                      </a:cubicBezTo>
                      <a:lnTo>
                        <a:pt x="4587" y="1968"/>
                      </a:lnTo>
                      <a:close/>
                      <a:moveTo>
                        <a:pt x="17315" y="2038"/>
                      </a:moveTo>
                      <a:lnTo>
                        <a:pt x="17315" y="2038"/>
                      </a:lnTo>
                      <a:cubicBezTo>
                        <a:pt x="17283" y="1980"/>
                        <a:pt x="17266" y="1915"/>
                        <a:pt x="17266" y="1849"/>
                      </a:cubicBezTo>
                      <a:lnTo>
                        <a:pt x="17266" y="1829"/>
                      </a:lnTo>
                      <a:lnTo>
                        <a:pt x="17317" y="1829"/>
                      </a:lnTo>
                      <a:lnTo>
                        <a:pt x="17317" y="1849"/>
                      </a:lnTo>
                      <a:lnTo>
                        <a:pt x="17317" y="1849"/>
                      </a:lnTo>
                      <a:cubicBezTo>
                        <a:pt x="17317" y="1907"/>
                        <a:pt x="17332" y="1963"/>
                        <a:pt x="17360" y="2013"/>
                      </a:cubicBezTo>
                      <a:lnTo>
                        <a:pt x="17315" y="2038"/>
                      </a:lnTo>
                      <a:close/>
                      <a:moveTo>
                        <a:pt x="9147" y="2046"/>
                      </a:moveTo>
                      <a:lnTo>
                        <a:pt x="9103" y="2020"/>
                      </a:lnTo>
                      <a:lnTo>
                        <a:pt x="9103" y="2020"/>
                      </a:lnTo>
                      <a:cubicBezTo>
                        <a:pt x="9133" y="1968"/>
                        <a:pt x="9149" y="1910"/>
                        <a:pt x="9149" y="1849"/>
                      </a:cubicBezTo>
                      <a:lnTo>
                        <a:pt x="9149" y="1838"/>
                      </a:lnTo>
                      <a:lnTo>
                        <a:pt x="9200" y="1838"/>
                      </a:lnTo>
                      <a:lnTo>
                        <a:pt x="9200" y="1849"/>
                      </a:lnTo>
                      <a:lnTo>
                        <a:pt x="9200" y="1849"/>
                      </a:lnTo>
                      <a:cubicBezTo>
                        <a:pt x="9200" y="1919"/>
                        <a:pt x="9182" y="1987"/>
                        <a:pt x="9147" y="2046"/>
                      </a:cubicBezTo>
                      <a:close/>
                      <a:moveTo>
                        <a:pt x="4905" y="2234"/>
                      </a:moveTo>
                      <a:lnTo>
                        <a:pt x="4905" y="2234"/>
                      </a:lnTo>
                      <a:cubicBezTo>
                        <a:pt x="4832" y="2224"/>
                        <a:pt x="4764" y="2194"/>
                        <a:pt x="4707" y="2147"/>
                      </a:cubicBezTo>
                      <a:lnTo>
                        <a:pt x="4740" y="2108"/>
                      </a:lnTo>
                      <a:lnTo>
                        <a:pt x="4740" y="2108"/>
                      </a:lnTo>
                      <a:cubicBezTo>
                        <a:pt x="4789" y="2149"/>
                        <a:pt x="4848" y="2175"/>
                        <a:pt x="4911" y="2183"/>
                      </a:cubicBezTo>
                      <a:lnTo>
                        <a:pt x="4905" y="2234"/>
                      </a:lnTo>
                      <a:close/>
                      <a:moveTo>
                        <a:pt x="5316" y="2238"/>
                      </a:moveTo>
                      <a:lnTo>
                        <a:pt x="5112" y="2238"/>
                      </a:lnTo>
                      <a:lnTo>
                        <a:pt x="5112" y="2186"/>
                      </a:lnTo>
                      <a:lnTo>
                        <a:pt x="5316" y="2186"/>
                      </a:lnTo>
                      <a:lnTo>
                        <a:pt x="5316" y="2238"/>
                      </a:lnTo>
                      <a:close/>
                      <a:moveTo>
                        <a:pt x="5723" y="2238"/>
                      </a:moveTo>
                      <a:lnTo>
                        <a:pt x="5519" y="2238"/>
                      </a:lnTo>
                      <a:lnTo>
                        <a:pt x="5519" y="2186"/>
                      </a:lnTo>
                      <a:lnTo>
                        <a:pt x="5723" y="2186"/>
                      </a:lnTo>
                      <a:lnTo>
                        <a:pt x="5723" y="2238"/>
                      </a:lnTo>
                      <a:close/>
                      <a:moveTo>
                        <a:pt x="6131" y="2238"/>
                      </a:moveTo>
                      <a:lnTo>
                        <a:pt x="5927" y="2238"/>
                      </a:lnTo>
                      <a:lnTo>
                        <a:pt x="5927" y="2186"/>
                      </a:lnTo>
                      <a:lnTo>
                        <a:pt x="6131" y="2186"/>
                      </a:lnTo>
                      <a:lnTo>
                        <a:pt x="6131" y="2238"/>
                      </a:lnTo>
                      <a:close/>
                      <a:moveTo>
                        <a:pt x="6539" y="2238"/>
                      </a:moveTo>
                      <a:lnTo>
                        <a:pt x="6335" y="2238"/>
                      </a:lnTo>
                      <a:lnTo>
                        <a:pt x="6335" y="2186"/>
                      </a:lnTo>
                      <a:lnTo>
                        <a:pt x="6539" y="2186"/>
                      </a:lnTo>
                      <a:lnTo>
                        <a:pt x="6539" y="2238"/>
                      </a:lnTo>
                      <a:close/>
                      <a:moveTo>
                        <a:pt x="6946" y="2238"/>
                      </a:moveTo>
                      <a:lnTo>
                        <a:pt x="6743" y="2238"/>
                      </a:lnTo>
                      <a:lnTo>
                        <a:pt x="6743" y="2186"/>
                      </a:lnTo>
                      <a:lnTo>
                        <a:pt x="6946" y="2186"/>
                      </a:lnTo>
                      <a:lnTo>
                        <a:pt x="6946" y="2238"/>
                      </a:lnTo>
                      <a:close/>
                      <a:moveTo>
                        <a:pt x="7354" y="2238"/>
                      </a:moveTo>
                      <a:lnTo>
                        <a:pt x="7150" y="2238"/>
                      </a:lnTo>
                      <a:lnTo>
                        <a:pt x="7150" y="2186"/>
                      </a:lnTo>
                      <a:lnTo>
                        <a:pt x="7354" y="2186"/>
                      </a:lnTo>
                      <a:lnTo>
                        <a:pt x="7354" y="2238"/>
                      </a:lnTo>
                      <a:close/>
                      <a:moveTo>
                        <a:pt x="7762" y="2238"/>
                      </a:moveTo>
                      <a:lnTo>
                        <a:pt x="7558" y="2238"/>
                      </a:lnTo>
                      <a:lnTo>
                        <a:pt x="7558" y="2186"/>
                      </a:lnTo>
                      <a:lnTo>
                        <a:pt x="7762" y="2186"/>
                      </a:lnTo>
                      <a:lnTo>
                        <a:pt x="7762" y="2238"/>
                      </a:lnTo>
                      <a:close/>
                      <a:moveTo>
                        <a:pt x="8169" y="2238"/>
                      </a:moveTo>
                      <a:lnTo>
                        <a:pt x="7966" y="2238"/>
                      </a:lnTo>
                      <a:lnTo>
                        <a:pt x="7966" y="2186"/>
                      </a:lnTo>
                      <a:lnTo>
                        <a:pt x="8169" y="2186"/>
                      </a:lnTo>
                      <a:lnTo>
                        <a:pt x="8169" y="2238"/>
                      </a:lnTo>
                      <a:close/>
                      <a:moveTo>
                        <a:pt x="8577" y="2238"/>
                      </a:moveTo>
                      <a:lnTo>
                        <a:pt x="8374" y="2238"/>
                      </a:lnTo>
                      <a:lnTo>
                        <a:pt x="8374" y="2186"/>
                      </a:lnTo>
                      <a:lnTo>
                        <a:pt x="8577" y="2186"/>
                      </a:lnTo>
                      <a:lnTo>
                        <a:pt x="8577" y="2238"/>
                      </a:lnTo>
                      <a:close/>
                      <a:moveTo>
                        <a:pt x="8812" y="2238"/>
                      </a:moveTo>
                      <a:lnTo>
                        <a:pt x="8781" y="2238"/>
                      </a:lnTo>
                      <a:lnTo>
                        <a:pt x="8781" y="2186"/>
                      </a:lnTo>
                      <a:lnTo>
                        <a:pt x="8812" y="2186"/>
                      </a:lnTo>
                      <a:lnTo>
                        <a:pt x="8812" y="2186"/>
                      </a:lnTo>
                      <a:cubicBezTo>
                        <a:pt x="8867" y="2186"/>
                        <a:pt x="8919" y="2174"/>
                        <a:pt x="8967" y="2149"/>
                      </a:cubicBezTo>
                      <a:lnTo>
                        <a:pt x="8990" y="2194"/>
                      </a:lnTo>
                      <a:lnTo>
                        <a:pt x="8990" y="2194"/>
                      </a:lnTo>
                      <a:cubicBezTo>
                        <a:pt x="8936" y="2222"/>
                        <a:pt x="8874" y="2238"/>
                        <a:pt x="8812" y="2238"/>
                      </a:cubicBezTo>
                      <a:close/>
                      <a:moveTo>
                        <a:pt x="17676" y="2238"/>
                      </a:moveTo>
                      <a:lnTo>
                        <a:pt x="17654" y="2238"/>
                      </a:lnTo>
                      <a:lnTo>
                        <a:pt x="17654" y="2238"/>
                      </a:lnTo>
                      <a:cubicBezTo>
                        <a:pt x="17589" y="2238"/>
                        <a:pt x="17524" y="2221"/>
                        <a:pt x="17467" y="2189"/>
                      </a:cubicBezTo>
                      <a:lnTo>
                        <a:pt x="17492" y="2145"/>
                      </a:lnTo>
                      <a:lnTo>
                        <a:pt x="17492" y="2145"/>
                      </a:lnTo>
                      <a:cubicBezTo>
                        <a:pt x="17541" y="2172"/>
                        <a:pt x="17598" y="2186"/>
                        <a:pt x="17654" y="2186"/>
                      </a:cubicBezTo>
                      <a:lnTo>
                        <a:pt x="17676" y="2186"/>
                      </a:lnTo>
                      <a:lnTo>
                        <a:pt x="17676" y="2238"/>
                      </a:lnTo>
                      <a:close/>
                      <a:moveTo>
                        <a:pt x="18084" y="2238"/>
                      </a:moveTo>
                      <a:lnTo>
                        <a:pt x="17880" y="2238"/>
                      </a:lnTo>
                      <a:lnTo>
                        <a:pt x="17880" y="2186"/>
                      </a:lnTo>
                      <a:lnTo>
                        <a:pt x="18084" y="2186"/>
                      </a:lnTo>
                      <a:lnTo>
                        <a:pt x="18084" y="2238"/>
                      </a:lnTo>
                      <a:close/>
                      <a:moveTo>
                        <a:pt x="18492" y="2238"/>
                      </a:moveTo>
                      <a:lnTo>
                        <a:pt x="18287" y="2238"/>
                      </a:lnTo>
                      <a:lnTo>
                        <a:pt x="18287" y="2186"/>
                      </a:lnTo>
                      <a:lnTo>
                        <a:pt x="18492" y="2186"/>
                      </a:lnTo>
                      <a:lnTo>
                        <a:pt x="18492" y="2238"/>
                      </a:lnTo>
                      <a:close/>
                      <a:moveTo>
                        <a:pt x="18899" y="2238"/>
                      </a:moveTo>
                      <a:lnTo>
                        <a:pt x="18695" y="2238"/>
                      </a:lnTo>
                      <a:lnTo>
                        <a:pt x="18695" y="2186"/>
                      </a:lnTo>
                      <a:lnTo>
                        <a:pt x="18899" y="2186"/>
                      </a:lnTo>
                      <a:lnTo>
                        <a:pt x="18899" y="2238"/>
                      </a:lnTo>
                      <a:close/>
                      <a:moveTo>
                        <a:pt x="19307" y="2238"/>
                      </a:moveTo>
                      <a:lnTo>
                        <a:pt x="19103" y="2238"/>
                      </a:lnTo>
                      <a:lnTo>
                        <a:pt x="19103" y="2186"/>
                      </a:lnTo>
                      <a:lnTo>
                        <a:pt x="19307" y="2186"/>
                      </a:lnTo>
                      <a:lnTo>
                        <a:pt x="19307" y="2238"/>
                      </a:lnTo>
                      <a:close/>
                      <a:moveTo>
                        <a:pt x="19569" y="2238"/>
                      </a:moveTo>
                      <a:lnTo>
                        <a:pt x="19510" y="2238"/>
                      </a:lnTo>
                      <a:lnTo>
                        <a:pt x="19510" y="2186"/>
                      </a:lnTo>
                      <a:lnTo>
                        <a:pt x="19569" y="2186"/>
                      </a:lnTo>
                      <a:lnTo>
                        <a:pt x="19569" y="2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sz="3265" dirty="0">
                    <a:solidFill>
                      <a:schemeClr val="bg2"/>
                    </a:solidFill>
                    <a:latin typeface="DM Sans" pitchFamily="2" charset="77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C7045DB-95D9-2A51-D80D-45B36F84AAC3}"/>
                  </a:ext>
                </a:extLst>
              </p:cNvPr>
              <p:cNvGrpSpPr/>
              <p:nvPr/>
            </p:nvGrpSpPr>
            <p:grpSpPr>
              <a:xfrm>
                <a:off x="1239522" y="2025306"/>
                <a:ext cx="9553662" cy="2380749"/>
                <a:chOff x="1239522" y="2025306"/>
                <a:chExt cx="9553662" cy="2380749"/>
              </a:xfrm>
            </p:grpSpPr>
            <p:sp>
              <p:nvSpPr>
                <p:cNvPr id="58" name="Oval 43">
                  <a:extLst>
                    <a:ext uri="{FF2B5EF4-FFF2-40B4-BE49-F238E27FC236}">
                      <a16:creationId xmlns:a16="http://schemas.microsoft.com/office/drawing/2014/main" id="{402B28A3-FE03-4DA0-504A-C8BD9B1568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7488" y="3391355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6"/>
                      </a:solidFill>
                    </a:rPr>
                    <a:t>02</a:t>
                  </a:r>
                </a:p>
              </p:txBody>
            </p:sp>
            <p:sp>
              <p:nvSpPr>
                <p:cNvPr id="59" name="Oval 47">
                  <a:extLst>
                    <a:ext uri="{FF2B5EF4-FFF2-40B4-BE49-F238E27FC236}">
                      <a16:creationId xmlns:a16="http://schemas.microsoft.com/office/drawing/2014/main" id="{98F6034E-8A12-A911-9E43-3187E6EE71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9522" y="2601828"/>
                  <a:ext cx="1011207" cy="1012954"/>
                </a:xfrm>
                <a:prstGeom prst="wedgeEllipseCallout">
                  <a:avLst>
                    <a:gd name="adj1" fmla="val -738"/>
                    <a:gd name="adj2" fmla="val 65007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5"/>
                      </a:solidFill>
                    </a:rPr>
                    <a:t>01</a:t>
                  </a:r>
                </a:p>
              </p:txBody>
            </p:sp>
            <p:sp>
              <p:nvSpPr>
                <p:cNvPr id="60" name="Oval 43">
                  <a:extLst>
                    <a:ext uri="{FF2B5EF4-FFF2-40B4-BE49-F238E27FC236}">
                      <a16:creationId xmlns:a16="http://schemas.microsoft.com/office/drawing/2014/main" id="{04B7B94A-2524-FF0F-4E96-55F24C41C8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81977" y="2733770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6"/>
                      </a:solidFill>
                    </a:rPr>
                    <a:t>04</a:t>
                  </a:r>
                </a:p>
              </p:txBody>
            </p:sp>
            <p:sp>
              <p:nvSpPr>
                <p:cNvPr id="61" name="Oval 43">
                  <a:extLst>
                    <a:ext uri="{FF2B5EF4-FFF2-40B4-BE49-F238E27FC236}">
                      <a16:creationId xmlns:a16="http://schemas.microsoft.com/office/drawing/2014/main" id="{08297767-05B4-5280-8BF0-DDF4FFB5B4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24011" y="2025306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5"/>
                      </a:solidFill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Collaboration Strategies</a:t>
            </a:r>
            <a:endParaRPr lang="en-CA" sz="9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8028F9-B0A6-32B1-0F2F-918A96EE3D65}"/>
              </a:ext>
            </a:extLst>
          </p:cNvPr>
          <p:cNvGrpSpPr/>
          <p:nvPr/>
        </p:nvGrpSpPr>
        <p:grpSpPr>
          <a:xfrm>
            <a:off x="767565" y="1618358"/>
            <a:ext cx="10656870" cy="4143067"/>
            <a:chOff x="715050" y="1919620"/>
            <a:chExt cx="7707271" cy="2996351"/>
          </a:xfrm>
        </p:grpSpPr>
        <p:sp>
          <p:nvSpPr>
            <p:cNvPr id="6" name="Google Shape;5321;p76">
              <a:extLst>
                <a:ext uri="{FF2B5EF4-FFF2-40B4-BE49-F238E27FC236}">
                  <a16:creationId xmlns:a16="http://schemas.microsoft.com/office/drawing/2014/main" id="{E24902EB-F448-F016-F8D9-2E9722299D17}"/>
                </a:ext>
              </a:extLst>
            </p:cNvPr>
            <p:cNvSpPr/>
            <p:nvPr/>
          </p:nvSpPr>
          <p:spPr>
            <a:xfrm>
              <a:off x="897324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5"/>
                  </a:solidFill>
                  <a:latin typeface="+mj-lt"/>
                </a:rPr>
                <a:t>01</a:t>
              </a:r>
              <a:endParaRPr sz="3600" b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7" name="Google Shape;5322;p76">
              <a:extLst>
                <a:ext uri="{FF2B5EF4-FFF2-40B4-BE49-F238E27FC236}">
                  <a16:creationId xmlns:a16="http://schemas.microsoft.com/office/drawing/2014/main" id="{7CB5FE84-98DA-C721-220E-26BF09E191E5}"/>
                </a:ext>
              </a:extLst>
            </p:cNvPr>
            <p:cNvSpPr/>
            <p:nvPr/>
          </p:nvSpPr>
          <p:spPr>
            <a:xfrm>
              <a:off x="715050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5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Google Shape;5323;p76">
              <a:extLst>
                <a:ext uri="{FF2B5EF4-FFF2-40B4-BE49-F238E27FC236}">
                  <a16:creationId xmlns:a16="http://schemas.microsoft.com/office/drawing/2014/main" id="{18EC0B93-9170-78B1-F992-9567769BAF04}"/>
                </a:ext>
              </a:extLst>
            </p:cNvPr>
            <p:cNvSpPr txBox="1">
              <a:spLocks/>
            </p:cNvSpPr>
            <p:nvPr/>
          </p:nvSpPr>
          <p:spPr>
            <a:xfrm>
              <a:off x="7216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275338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6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281132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3835627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5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3840598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5395915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6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54000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6956203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accent5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6962821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2455145" y="1919620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6"/>
                  </a:solidFill>
                  <a:latin typeface="+mj-lt"/>
                </a:rPr>
                <a:t>02</a:t>
              </a:r>
              <a:endParaRPr sz="3600" b="1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4012978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5"/>
                  </a:solidFill>
                  <a:latin typeface="+mj-lt"/>
                </a:rPr>
                <a:t>03</a:t>
              </a:r>
              <a:endParaRPr sz="3600" b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5575697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6"/>
                  </a:solidFill>
                  <a:latin typeface="+mj-lt"/>
                </a:rPr>
                <a:t>04</a:t>
              </a:r>
              <a:endParaRPr sz="3600" b="1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7135189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600" b="1" dirty="0">
                  <a:solidFill>
                    <a:schemeClr val="accent5"/>
                  </a:solidFill>
                  <a:latin typeface="+mj-lt"/>
                </a:rPr>
                <a:t>05</a:t>
              </a:r>
              <a:endParaRPr sz="3600" b="1" dirty="0">
                <a:solidFill>
                  <a:schemeClr val="accent5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28AF28-48FF-7897-D2E7-83DAC1F995F1}"/>
              </a:ext>
            </a:extLst>
          </p:cNvPr>
          <p:cNvGrpSpPr/>
          <p:nvPr/>
        </p:nvGrpSpPr>
        <p:grpSpPr>
          <a:xfrm>
            <a:off x="928875" y="1583122"/>
            <a:ext cx="10334249" cy="4348792"/>
            <a:chOff x="75949" y="1869105"/>
            <a:chExt cx="10334249" cy="434879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2DFBC04-DFEC-E1F5-29BC-74EE8BD3D473}"/>
                </a:ext>
              </a:extLst>
            </p:cNvPr>
            <p:cNvGrpSpPr/>
            <p:nvPr/>
          </p:nvGrpSpPr>
          <p:grpSpPr>
            <a:xfrm>
              <a:off x="75949" y="2316573"/>
              <a:ext cx="2914552" cy="3330568"/>
              <a:chOff x="75949" y="2316573"/>
              <a:chExt cx="2914552" cy="333056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4374791-037B-2A06-67B5-DEA3CA586F81}"/>
                  </a:ext>
                </a:extLst>
              </p:cNvPr>
              <p:cNvGrpSpPr/>
              <p:nvPr/>
            </p:nvGrpSpPr>
            <p:grpSpPr>
              <a:xfrm>
                <a:off x="75949" y="2316573"/>
                <a:ext cx="2914552" cy="3330568"/>
                <a:chOff x="75949" y="2316573"/>
                <a:chExt cx="2914552" cy="3330568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A165E672-5FE6-1F7F-1BD7-9FCBE700CECD}"/>
                    </a:ext>
                  </a:extLst>
                </p:cNvPr>
                <p:cNvSpPr/>
                <p:nvPr/>
              </p:nvSpPr>
              <p:spPr>
                <a:xfrm>
                  <a:off x="1330353" y="2316573"/>
                  <a:ext cx="1660148" cy="3330568"/>
                </a:xfrm>
                <a:custGeom>
                  <a:avLst/>
                  <a:gdLst>
                    <a:gd name="connsiteX0" fmla="*/ 0 w 1660148"/>
                    <a:gd name="connsiteY0" fmla="*/ 0 h 3330568"/>
                    <a:gd name="connsiteX1" fmla="*/ 166096 w 1660148"/>
                    <a:gd name="connsiteY1" fmla="*/ 8394 h 3330568"/>
                    <a:gd name="connsiteX2" fmla="*/ 1660148 w 1660148"/>
                    <a:gd name="connsiteY2" fmla="*/ 1665284 h 3330568"/>
                    <a:gd name="connsiteX3" fmla="*/ 166096 w 1660148"/>
                    <a:gd name="connsiteY3" fmla="*/ 3322174 h 3330568"/>
                    <a:gd name="connsiteX4" fmla="*/ 0 w 1660148"/>
                    <a:gd name="connsiteY4" fmla="*/ 3330568 h 3330568"/>
                    <a:gd name="connsiteX5" fmla="*/ 0 w 1660148"/>
                    <a:gd name="connsiteY5" fmla="*/ 0 h 3330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60148" h="3330568">
                      <a:moveTo>
                        <a:pt x="0" y="0"/>
                      </a:moveTo>
                      <a:lnTo>
                        <a:pt x="166096" y="8394"/>
                      </a:lnTo>
                      <a:cubicBezTo>
                        <a:pt x="1005283" y="93684"/>
                        <a:pt x="1660148" y="802949"/>
                        <a:pt x="1660148" y="1665284"/>
                      </a:cubicBezTo>
                      <a:cubicBezTo>
                        <a:pt x="1660148" y="2527619"/>
                        <a:pt x="1005283" y="3236885"/>
                        <a:pt x="166096" y="3322174"/>
                      </a:cubicBezTo>
                      <a:lnTo>
                        <a:pt x="0" y="33305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  <a:lumOff val="25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384">
                  <a:extLst>
                    <a:ext uri="{FF2B5EF4-FFF2-40B4-BE49-F238E27FC236}">
                      <a16:creationId xmlns:a16="http://schemas.microsoft.com/office/drawing/2014/main" id="{55FB5196-809B-914B-80BE-184373B3BF93}"/>
                    </a:ext>
                  </a:extLst>
                </p:cNvPr>
                <p:cNvSpPr/>
                <p:nvPr/>
              </p:nvSpPr>
              <p:spPr>
                <a:xfrm>
                  <a:off x="75949" y="2730550"/>
                  <a:ext cx="2500688" cy="2502614"/>
                </a:xfrm>
                <a:prstGeom prst="flowChartConnector">
                  <a:avLst/>
                </a:prstGeom>
                <a:solidFill>
                  <a:schemeClr val="accent3"/>
                </a:solidFill>
                <a:ln w="6350" cap="sq" cmpd="sng" algn="ctr">
                  <a:noFill/>
                  <a:prstDash val="solid"/>
                  <a:miter lim="800000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2551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EA920C8-CD3E-FA76-D32A-BC1643FB0800}"/>
                  </a:ext>
                </a:extLst>
              </p:cNvPr>
              <p:cNvGrpSpPr/>
              <p:nvPr/>
            </p:nvGrpSpPr>
            <p:grpSpPr>
              <a:xfrm>
                <a:off x="298060" y="2972965"/>
                <a:ext cx="2017790" cy="2017786"/>
                <a:chOff x="201256" y="2882556"/>
                <a:chExt cx="2219569" cy="2219565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2B0CE0CC-3768-1DEA-9120-EFD11362D17A}"/>
                    </a:ext>
                  </a:extLst>
                </p:cNvPr>
                <p:cNvSpPr/>
                <p:nvPr/>
              </p:nvSpPr>
              <p:spPr>
                <a:xfrm>
                  <a:off x="201256" y="2882556"/>
                  <a:ext cx="2219569" cy="2219565"/>
                </a:xfrm>
                <a:prstGeom prst="ellipse">
                  <a:avLst/>
                </a:prstGeom>
                <a:solidFill>
                  <a:schemeClr val="accent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342D211-51E2-DD75-11C1-2BAC32F13888}"/>
                    </a:ext>
                  </a:extLst>
                </p:cNvPr>
                <p:cNvSpPr/>
                <p:nvPr/>
              </p:nvSpPr>
              <p:spPr>
                <a:xfrm>
                  <a:off x="646902" y="3677226"/>
                  <a:ext cx="1273271" cy="575542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en-US" sz="1400" dirty="0">
                      <a:solidFill>
                        <a:schemeClr val="bg2"/>
                      </a:solidFill>
                    </a:rPr>
                    <a:t>Key Points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571868A-279C-2F62-B591-849D3FBDB18B}"/>
                </a:ext>
              </a:extLst>
            </p:cNvPr>
            <p:cNvGrpSpPr/>
            <p:nvPr/>
          </p:nvGrpSpPr>
          <p:grpSpPr>
            <a:xfrm>
              <a:off x="2327796" y="1869105"/>
              <a:ext cx="7034002" cy="461665"/>
              <a:chOff x="2327796" y="1869105"/>
              <a:chExt cx="7034002" cy="46166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87D5229-E364-D206-E9AE-D4F524EA45E6}"/>
                  </a:ext>
                </a:extLst>
              </p:cNvPr>
              <p:cNvSpPr txBox="1"/>
              <p:nvPr/>
            </p:nvSpPr>
            <p:spPr>
              <a:xfrm>
                <a:off x="2833123" y="1869105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BA7B9DC-90CA-90D9-ED30-6CED8783921B}"/>
                  </a:ext>
                </a:extLst>
              </p:cNvPr>
              <p:cNvGrpSpPr/>
              <p:nvPr/>
            </p:nvGrpSpPr>
            <p:grpSpPr>
              <a:xfrm>
                <a:off x="2327796" y="1873353"/>
                <a:ext cx="508775" cy="453170"/>
                <a:chOff x="2327796" y="1873353"/>
                <a:chExt cx="508775" cy="453170"/>
              </a:xfrm>
            </p:grpSpPr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2A8D9508-6092-4EA1-F403-1242D9E6A4B7}"/>
                    </a:ext>
                  </a:extLst>
                </p:cNvPr>
                <p:cNvSpPr/>
                <p:nvPr/>
              </p:nvSpPr>
              <p:spPr>
                <a:xfrm>
                  <a:off x="2355869" y="1873353"/>
                  <a:ext cx="452628" cy="45317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6E59393-62CE-79FC-D6C0-13AD70092638}"/>
                    </a:ext>
                  </a:extLst>
                </p:cNvPr>
                <p:cNvSpPr txBox="1"/>
                <p:nvPr/>
              </p:nvSpPr>
              <p:spPr>
                <a:xfrm>
                  <a:off x="2327796" y="1915273"/>
                  <a:ext cx="508775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404CE7E-799A-1132-BB5E-6C2DAC3355ED}"/>
                </a:ext>
              </a:extLst>
            </p:cNvPr>
            <p:cNvGrpSpPr/>
            <p:nvPr/>
          </p:nvGrpSpPr>
          <p:grpSpPr>
            <a:xfrm>
              <a:off x="3102550" y="2714759"/>
              <a:ext cx="7034004" cy="646331"/>
              <a:chOff x="3102550" y="2714759"/>
              <a:chExt cx="7034004" cy="646331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898496A-7308-276A-0578-DB5878954A52}"/>
                  </a:ext>
                </a:extLst>
              </p:cNvPr>
              <p:cNvSpPr txBox="1"/>
              <p:nvPr/>
            </p:nvSpPr>
            <p:spPr>
              <a:xfrm>
                <a:off x="3607879" y="2807091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93910AB-0BC0-B435-1D02-147D4DBF78FD}"/>
                  </a:ext>
                </a:extLst>
              </p:cNvPr>
              <p:cNvGrpSpPr/>
              <p:nvPr/>
            </p:nvGrpSpPr>
            <p:grpSpPr>
              <a:xfrm>
                <a:off x="3102550" y="2714759"/>
                <a:ext cx="508775" cy="646331"/>
                <a:chOff x="3102550" y="2714759"/>
                <a:chExt cx="508775" cy="646331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1F10F686-D937-04D5-D257-389CFCCE37CB}"/>
                    </a:ext>
                  </a:extLst>
                </p:cNvPr>
                <p:cNvSpPr/>
                <p:nvPr/>
              </p:nvSpPr>
              <p:spPr>
                <a:xfrm>
                  <a:off x="3130623" y="2811339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3A6292B-51D3-D12C-1245-D5719DE75E32}"/>
                    </a:ext>
                  </a:extLst>
                </p:cNvPr>
                <p:cNvSpPr txBox="1"/>
                <p:nvPr/>
              </p:nvSpPr>
              <p:spPr>
                <a:xfrm>
                  <a:off x="3102550" y="2714759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E5D1236-6669-F891-B6B8-46AD982339B6}"/>
                </a:ext>
              </a:extLst>
            </p:cNvPr>
            <p:cNvGrpSpPr/>
            <p:nvPr/>
          </p:nvGrpSpPr>
          <p:grpSpPr>
            <a:xfrm>
              <a:off x="3376194" y="3667025"/>
              <a:ext cx="7034004" cy="646331"/>
              <a:chOff x="3376194" y="3667025"/>
              <a:chExt cx="7034004" cy="646331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2BB757A-6FD3-D7DB-7289-B460E663A3E4}"/>
                  </a:ext>
                </a:extLst>
              </p:cNvPr>
              <p:cNvSpPr txBox="1"/>
              <p:nvPr/>
            </p:nvSpPr>
            <p:spPr>
              <a:xfrm>
                <a:off x="3881523" y="3759354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5362983A-FD74-D230-AFAF-F5404CEB22F6}"/>
                  </a:ext>
                </a:extLst>
              </p:cNvPr>
              <p:cNvGrpSpPr/>
              <p:nvPr/>
            </p:nvGrpSpPr>
            <p:grpSpPr>
              <a:xfrm>
                <a:off x="3376194" y="3667025"/>
                <a:ext cx="508775" cy="646331"/>
                <a:chOff x="3376194" y="3667025"/>
                <a:chExt cx="508775" cy="646331"/>
              </a:xfrm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8BB943F0-C3E6-A898-EA8A-BF513F3DE3DA}"/>
                    </a:ext>
                  </a:extLst>
                </p:cNvPr>
                <p:cNvSpPr/>
                <p:nvPr/>
              </p:nvSpPr>
              <p:spPr>
                <a:xfrm>
                  <a:off x="3404267" y="3763605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FFDB71A-A11B-B4DF-0206-2317AB64DD6E}"/>
                    </a:ext>
                  </a:extLst>
                </p:cNvPr>
                <p:cNvSpPr txBox="1"/>
                <p:nvPr/>
              </p:nvSpPr>
              <p:spPr>
                <a:xfrm>
                  <a:off x="3376194" y="3667025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+mj-lt"/>
                    </a:rPr>
                    <a:t>03</a:t>
                  </a:r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AD3DECB-8CB1-67EB-58D3-CCB367CED844}"/>
                </a:ext>
              </a:extLst>
            </p:cNvPr>
            <p:cNvGrpSpPr/>
            <p:nvPr/>
          </p:nvGrpSpPr>
          <p:grpSpPr>
            <a:xfrm>
              <a:off x="3102550" y="4619292"/>
              <a:ext cx="7034003" cy="646331"/>
              <a:chOff x="3102550" y="4619292"/>
              <a:chExt cx="7034003" cy="646331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AA4F88-0E7C-D0EE-3B07-671F9D1D63F5}"/>
                  </a:ext>
                </a:extLst>
              </p:cNvPr>
              <p:cNvSpPr txBox="1"/>
              <p:nvPr/>
            </p:nvSpPr>
            <p:spPr>
              <a:xfrm>
                <a:off x="3607878" y="4711626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24EEA875-3E56-839F-D5F1-BE3CCDEEAE35}"/>
                  </a:ext>
                </a:extLst>
              </p:cNvPr>
              <p:cNvGrpSpPr/>
              <p:nvPr/>
            </p:nvGrpSpPr>
            <p:grpSpPr>
              <a:xfrm>
                <a:off x="3102550" y="4619292"/>
                <a:ext cx="508775" cy="646331"/>
                <a:chOff x="3102550" y="4619292"/>
                <a:chExt cx="508775" cy="646331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A36A09A5-307A-C18A-8F10-9B5D2D2B0014}"/>
                    </a:ext>
                  </a:extLst>
                </p:cNvPr>
                <p:cNvSpPr/>
                <p:nvPr/>
              </p:nvSpPr>
              <p:spPr>
                <a:xfrm>
                  <a:off x="3130623" y="4715872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C3610C7-E72D-4B9D-24E2-780D1B3C2764}"/>
                    </a:ext>
                  </a:extLst>
                </p:cNvPr>
                <p:cNvSpPr txBox="1"/>
                <p:nvPr/>
              </p:nvSpPr>
              <p:spPr>
                <a:xfrm>
                  <a:off x="3102550" y="4619292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+mj-lt"/>
                    </a:rPr>
                    <a:t>04</a:t>
                  </a:r>
                </a:p>
              </p:txBody>
            </p:sp>
          </p:grp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A26B443-25D4-BE57-92C3-ED3EBDAC504E}"/>
                </a:ext>
              </a:extLst>
            </p:cNvPr>
            <p:cNvGrpSpPr/>
            <p:nvPr/>
          </p:nvGrpSpPr>
          <p:grpSpPr>
            <a:xfrm>
              <a:off x="2327796" y="5571566"/>
              <a:ext cx="7034008" cy="646331"/>
              <a:chOff x="2327796" y="5571566"/>
              <a:chExt cx="7034008" cy="646331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A88177-6705-D215-6745-D985BC189ECA}"/>
                  </a:ext>
                </a:extLst>
              </p:cNvPr>
              <p:cNvSpPr txBox="1"/>
              <p:nvPr/>
            </p:nvSpPr>
            <p:spPr>
              <a:xfrm>
                <a:off x="2833125" y="5663893"/>
                <a:ext cx="6528679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C49FFD1A-AB7D-B251-1861-BB32AA210315}"/>
                  </a:ext>
                </a:extLst>
              </p:cNvPr>
              <p:cNvGrpSpPr/>
              <p:nvPr/>
            </p:nvGrpSpPr>
            <p:grpSpPr>
              <a:xfrm>
                <a:off x="2327796" y="5571566"/>
                <a:ext cx="508775" cy="646331"/>
                <a:chOff x="2327796" y="5571566"/>
                <a:chExt cx="508775" cy="646331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A72F2AA9-F785-309B-6515-D8B95BABF073}"/>
                    </a:ext>
                  </a:extLst>
                </p:cNvPr>
                <p:cNvSpPr/>
                <p:nvPr/>
              </p:nvSpPr>
              <p:spPr>
                <a:xfrm>
                  <a:off x="2355869" y="5668146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7ED7552-5924-D46A-ED3A-C84F7595BB44}"/>
                    </a:ext>
                  </a:extLst>
                </p:cNvPr>
                <p:cNvSpPr txBox="1"/>
                <p:nvPr/>
              </p:nvSpPr>
              <p:spPr>
                <a:xfrm>
                  <a:off x="2327796" y="5571566"/>
                  <a:ext cx="508775" cy="6463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+mj-lt"/>
                    </a:rPr>
                    <a:t>05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0A61-1A41-9DF6-6642-EDDDD34C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+mj-lt"/>
                <a:cs typeface="Aharoni" panose="02010803020104030203" pitchFamily="2" charset="-79"/>
              </a:rPr>
              <a:t>Thank you for your time  </a:t>
            </a:r>
            <a:endParaRPr lang="en-CA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67F3179-3590-4318-FC2F-08730AECCD2B}"/>
              </a:ext>
            </a:extLst>
          </p:cNvPr>
          <p:cNvGrpSpPr/>
          <p:nvPr/>
        </p:nvGrpSpPr>
        <p:grpSpPr>
          <a:xfrm>
            <a:off x="3725654" y="2217907"/>
            <a:ext cx="3092726" cy="3937456"/>
            <a:chOff x="1389107" y="1299746"/>
            <a:chExt cx="3344898" cy="425850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7EBAD-F0EC-DAA8-8594-07C084E75BA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462AD7B-C354-E079-8D34-472E36EB2143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56799166-0358-0568-01DB-48BCC24F19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69D3B2B-5711-8376-10DE-1B05D34B7F4D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B8B60F1-B958-4720-1EA1-F2781FD9AFA8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3B901AF-EA19-9ABC-5687-212DD745FEC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5175494-F59F-7138-8B77-2342F3626DD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87C8DBB-0B20-C54D-D9E8-1552AAD5E2E4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3CEE05-B5C8-75A5-0AC5-E6B5E6BC5E33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99C7D6-02C4-65CC-27A4-BF92956259E2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5" name="Graphic 8">
              <a:extLst>
                <a:ext uri="{FF2B5EF4-FFF2-40B4-BE49-F238E27FC236}">
                  <a16:creationId xmlns:a16="http://schemas.microsoft.com/office/drawing/2014/main" id="{850A0ACA-8854-6E36-9508-5ABE89A1474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BA2AE4E-6C20-A3ED-71D7-01BE01F8E0FF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accent5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792B0AB-518B-7483-F1F4-6A739B123299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15" name="Picture Placeholder 14" descr="A handshake between two men&#10;&#10;Description automatically generated">
            <a:extLst>
              <a:ext uri="{FF2B5EF4-FFF2-40B4-BE49-F238E27FC236}">
                <a16:creationId xmlns:a16="http://schemas.microsoft.com/office/drawing/2014/main" id="{96AC9529-8A27-0D84-94C2-6380D8C2D88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D91E9BF-0744-D983-995A-6ECCF36B7D84}"/>
              </a:ext>
            </a:extLst>
          </p:cNvPr>
          <p:cNvSpPr txBox="1"/>
          <p:nvPr/>
        </p:nvSpPr>
        <p:spPr>
          <a:xfrm rot="16200000">
            <a:off x="-381322" y="3857291"/>
            <a:ext cx="41806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Lorem ipsum dolor sit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amet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,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consectetur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adipisicing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elit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, sed do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eiusmod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tempor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incididunt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ut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labore et dolore magna </a:t>
            </a:r>
            <a:r>
              <a:rPr lang="en-CA" sz="1050" b="0" i="0" u="none" strike="noStrike" dirty="0" err="1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aliqua</a:t>
            </a:r>
            <a:r>
              <a:rPr lang="en-CA" sz="1050" b="0" i="0" u="none" strike="noStrike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.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7FC72A-6019-E1C4-A419-0F54DE87C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1EA86-9DD6-5379-19AE-147B4BC2E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0569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6090A"/>
      </a:accent1>
      <a:accent2>
        <a:srgbClr val="1A262C"/>
      </a:accent2>
      <a:accent3>
        <a:srgbClr val="2B3F49"/>
      </a:accent3>
      <a:accent4>
        <a:srgbClr val="395461"/>
      </a:accent4>
      <a:accent5>
        <a:srgbClr val="BCE4AE"/>
      </a:accent5>
      <a:accent6>
        <a:srgbClr val="FCB668"/>
      </a:accent6>
      <a:hlink>
        <a:srgbClr val="FF0000"/>
      </a:hlink>
      <a:folHlink>
        <a:srgbClr val="00B05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2484</Words>
  <Application>Microsoft Office PowerPoint</Application>
  <PresentationFormat>Widescreen</PresentationFormat>
  <Paragraphs>275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8" baseType="lpstr">
      <vt:lpstr>Aharoni</vt:lpstr>
      <vt:lpstr>Aparajita</vt:lpstr>
      <vt:lpstr>Aptos</vt:lpstr>
      <vt:lpstr>Arial</vt:lpstr>
      <vt:lpstr>Arial Rounded MT Bold</vt:lpstr>
      <vt:lpstr>Biome Light</vt:lpstr>
      <vt:lpstr>Calibri</vt:lpstr>
      <vt:lpstr>Cambria</vt:lpstr>
      <vt:lpstr>Cascadia Mono</vt:lpstr>
      <vt:lpstr>Century Gothic</vt:lpstr>
      <vt:lpstr>Courier New</vt:lpstr>
      <vt:lpstr>DM Sans</vt:lpstr>
      <vt:lpstr>Fira Sans Extra Condensed SemiBold</vt:lpstr>
      <vt:lpstr>Garamond</vt:lpstr>
      <vt:lpstr>Poppins Light</vt:lpstr>
      <vt:lpstr>Roboto</vt:lpstr>
      <vt:lpstr>Trebuchet MS</vt:lpstr>
      <vt:lpstr>Verdana</vt:lpstr>
      <vt:lpstr>Office Theme</vt:lpstr>
      <vt:lpstr>Business  Innovation Plan Presentation</vt:lpstr>
      <vt:lpstr>Table of contents</vt:lpstr>
      <vt:lpstr>PowerPoint Presentation</vt:lpstr>
      <vt:lpstr>Introduction and welcome </vt:lpstr>
      <vt:lpstr>Executive Summary</vt:lpstr>
      <vt:lpstr>Market Analysis</vt:lpstr>
      <vt:lpstr>SWOT Analysis</vt:lpstr>
      <vt:lpstr>Budget Analysis</vt:lpstr>
      <vt:lpstr>Technology Integration</vt:lpstr>
      <vt:lpstr>Implementation Plan</vt:lpstr>
      <vt:lpstr>Case Study </vt:lpstr>
      <vt:lpstr>Revenue Projections</vt:lpstr>
      <vt:lpstr>Team Roles and Responsibilities</vt:lpstr>
      <vt:lpstr>Client Testimonials </vt:lpstr>
      <vt:lpstr>Acknowledgments and Certifications</vt:lpstr>
      <vt:lpstr>Contingency Plan</vt:lpstr>
      <vt:lpstr>Collaboration Strategies</vt:lpstr>
      <vt:lpstr>Summary of Key Points </vt:lpstr>
      <vt:lpstr>Thank you for your time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2025-02-10T18:24:06Z</dcterms:created>
  <dcterms:modified xsi:type="dcterms:W3CDTF">2025-02-10T18:24:24Z</dcterms:modified>
</cp:coreProperties>
</file>