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sldIdLst>
    <p:sldId id="513" r:id="rId2"/>
    <p:sldId id="257" r:id="rId3"/>
    <p:sldId id="514" r:id="rId4"/>
    <p:sldId id="518" r:id="rId5"/>
    <p:sldId id="516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0" r:id="rId17"/>
    <p:sldId id="509" r:id="rId18"/>
    <p:sldId id="272" r:id="rId19"/>
    <p:sldId id="274" r:id="rId20"/>
    <p:sldId id="275" r:id="rId21"/>
    <p:sldId id="276" r:id="rId22"/>
    <p:sldId id="278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8"/>
    <a:srgbClr val="FEFBF2"/>
    <a:srgbClr val="1F6DCB"/>
    <a:srgbClr val="0091DA"/>
    <a:srgbClr val="00A8FF"/>
    <a:srgbClr val="73CFFF"/>
    <a:srgbClr val="C5DED4"/>
    <a:srgbClr val="4286D9"/>
    <a:srgbClr val="154C8C"/>
    <a:srgbClr val="D4C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DED3AD-2BEE-472D-890F-087F39552ECE}" v="3" dt="2025-02-10T18:25:11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65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438" y="30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roup 480">
            <a:extLst>
              <a:ext uri="{FF2B5EF4-FFF2-40B4-BE49-F238E27FC236}">
                <a16:creationId xmlns:a16="http://schemas.microsoft.com/office/drawing/2014/main" id="{D266FF72-C3FF-556B-82A6-0E35FC50C497}"/>
              </a:ext>
            </a:extLst>
          </p:cNvPr>
          <p:cNvGrpSpPr/>
          <p:nvPr userDrawn="1"/>
        </p:nvGrpSpPr>
        <p:grpSpPr>
          <a:xfrm>
            <a:off x="0" y="-163597"/>
            <a:ext cx="12192001" cy="7021597"/>
            <a:chOff x="0" y="-163597"/>
            <a:chExt cx="12192001" cy="70215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590E9B-47DE-ADEE-9A51-446DD7B8034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455" name="Picture 454">
              <a:extLst>
                <a:ext uri="{FF2B5EF4-FFF2-40B4-BE49-F238E27FC236}">
                  <a16:creationId xmlns:a16="http://schemas.microsoft.com/office/drawing/2014/main" id="{9DD5FE07-7F1F-3011-DF14-7C7850CD74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5323" y="-163597"/>
              <a:ext cx="8872420" cy="6973886"/>
            </a:xfrm>
            <a:prstGeom prst="rect">
              <a:avLst/>
            </a:prstGeom>
          </p:spPr>
        </p:pic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7C4F8C26-2D31-BD01-6C2A-1B91E5A64B73}"/>
                </a:ext>
              </a:extLst>
            </p:cNvPr>
            <p:cNvGrpSpPr/>
            <p:nvPr userDrawn="1"/>
          </p:nvGrpSpPr>
          <p:grpSpPr>
            <a:xfrm>
              <a:off x="3702" y="331160"/>
              <a:ext cx="12188299" cy="6195680"/>
              <a:chOff x="3702" y="291690"/>
              <a:chExt cx="12188299" cy="6195680"/>
            </a:xfrm>
          </p:grpSpPr>
          <p:sp>
            <p:nvSpPr>
              <p:cNvPr id="458" name="Rectangle: Rounded Corners 457">
                <a:extLst>
                  <a:ext uri="{FF2B5EF4-FFF2-40B4-BE49-F238E27FC236}">
                    <a16:creationId xmlns:a16="http://schemas.microsoft.com/office/drawing/2014/main" id="{20AE8A65-113F-A3EB-AB00-56AA7732DA9D}"/>
                  </a:ext>
                </a:extLst>
              </p:cNvPr>
              <p:cNvSpPr/>
              <p:nvPr userDrawn="1"/>
            </p:nvSpPr>
            <p:spPr>
              <a:xfrm>
                <a:off x="309690" y="291690"/>
                <a:ext cx="11576322" cy="6195680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BE712EA6-D9B3-FC13-4897-23DDF78D24CB}"/>
                  </a:ext>
                </a:extLst>
              </p:cNvPr>
              <p:cNvSpPr/>
              <p:nvPr userDrawn="1"/>
            </p:nvSpPr>
            <p:spPr>
              <a:xfrm>
                <a:off x="10135780" y="291690"/>
                <a:ext cx="2056221" cy="5828989"/>
              </a:xfrm>
              <a:custGeom>
                <a:avLst/>
                <a:gdLst>
                  <a:gd name="connsiteX0" fmla="*/ 2056221 w 2056221"/>
                  <a:gd name="connsiteY0" fmla="*/ 0 h 5828989"/>
                  <a:gd name="connsiteX1" fmla="*/ 2056221 w 2056221"/>
                  <a:gd name="connsiteY1" fmla="*/ 5828989 h 5828989"/>
                  <a:gd name="connsiteX2" fmla="*/ 1892021 w 2056221"/>
                  <a:gd name="connsiteY2" fmla="*/ 5768891 h 5828989"/>
                  <a:gd name="connsiteX3" fmla="*/ 0 w 2056221"/>
                  <a:gd name="connsiteY3" fmla="*/ 2914494 h 5828989"/>
                  <a:gd name="connsiteX4" fmla="*/ 1892021 w 2056221"/>
                  <a:gd name="connsiteY4" fmla="*/ 60098 h 5828989"/>
                  <a:gd name="connsiteX0" fmla="*/ 2056221 w 2147661"/>
                  <a:gd name="connsiteY0" fmla="*/ 5828989 h 5920429"/>
                  <a:gd name="connsiteX1" fmla="*/ 1892021 w 2147661"/>
                  <a:gd name="connsiteY1" fmla="*/ 5768891 h 5920429"/>
                  <a:gd name="connsiteX2" fmla="*/ 0 w 2147661"/>
                  <a:gd name="connsiteY2" fmla="*/ 2914494 h 5920429"/>
                  <a:gd name="connsiteX3" fmla="*/ 1892021 w 2147661"/>
                  <a:gd name="connsiteY3" fmla="*/ 60098 h 5920429"/>
                  <a:gd name="connsiteX4" fmla="*/ 2056221 w 2147661"/>
                  <a:gd name="connsiteY4" fmla="*/ 0 h 5920429"/>
                  <a:gd name="connsiteX5" fmla="*/ 2147661 w 2147661"/>
                  <a:gd name="connsiteY5" fmla="*/ 5920429 h 5920429"/>
                  <a:gd name="connsiteX0" fmla="*/ 2056221 w 2056221"/>
                  <a:gd name="connsiteY0" fmla="*/ 5828989 h 5828989"/>
                  <a:gd name="connsiteX1" fmla="*/ 1892021 w 2056221"/>
                  <a:gd name="connsiteY1" fmla="*/ 5768891 h 5828989"/>
                  <a:gd name="connsiteX2" fmla="*/ 0 w 2056221"/>
                  <a:gd name="connsiteY2" fmla="*/ 2914494 h 5828989"/>
                  <a:gd name="connsiteX3" fmla="*/ 1892021 w 2056221"/>
                  <a:gd name="connsiteY3" fmla="*/ 60098 h 5828989"/>
                  <a:gd name="connsiteX4" fmla="*/ 2056221 w 2056221"/>
                  <a:gd name="connsiteY4" fmla="*/ 0 h 582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6221" h="5828989">
                    <a:moveTo>
                      <a:pt x="2056221" y="5828989"/>
                    </a:moveTo>
                    <a:lnTo>
                      <a:pt x="1892021" y="5768891"/>
                    </a:lnTo>
                    <a:cubicBezTo>
                      <a:pt x="780160" y="5298613"/>
                      <a:pt x="0" y="4197662"/>
                      <a:pt x="0" y="2914494"/>
                    </a:cubicBezTo>
                    <a:cubicBezTo>
                      <a:pt x="0" y="1631327"/>
                      <a:pt x="780160" y="530375"/>
                      <a:pt x="1892021" y="60098"/>
                    </a:cubicBezTo>
                    <a:lnTo>
                      <a:pt x="2056221" y="0"/>
                    </a:lnTo>
                  </a:path>
                </a:pathLst>
              </a:cu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7CE80B48-8016-5334-7081-3B74C8E5F319}"/>
                  </a:ext>
                </a:extLst>
              </p:cNvPr>
              <p:cNvSpPr/>
              <p:nvPr userDrawn="1"/>
            </p:nvSpPr>
            <p:spPr>
              <a:xfrm flipH="1">
                <a:off x="3702" y="291690"/>
                <a:ext cx="2056221" cy="5828989"/>
              </a:xfrm>
              <a:custGeom>
                <a:avLst/>
                <a:gdLst>
                  <a:gd name="connsiteX0" fmla="*/ 2056221 w 2056221"/>
                  <a:gd name="connsiteY0" fmla="*/ 0 h 5828989"/>
                  <a:gd name="connsiteX1" fmla="*/ 2056221 w 2056221"/>
                  <a:gd name="connsiteY1" fmla="*/ 5828989 h 5828989"/>
                  <a:gd name="connsiteX2" fmla="*/ 1892021 w 2056221"/>
                  <a:gd name="connsiteY2" fmla="*/ 5768891 h 5828989"/>
                  <a:gd name="connsiteX3" fmla="*/ 0 w 2056221"/>
                  <a:gd name="connsiteY3" fmla="*/ 2914494 h 5828989"/>
                  <a:gd name="connsiteX4" fmla="*/ 1892021 w 2056221"/>
                  <a:gd name="connsiteY4" fmla="*/ 60098 h 5828989"/>
                  <a:gd name="connsiteX0" fmla="*/ 2056221 w 2147661"/>
                  <a:gd name="connsiteY0" fmla="*/ 5828989 h 5920429"/>
                  <a:gd name="connsiteX1" fmla="*/ 1892021 w 2147661"/>
                  <a:gd name="connsiteY1" fmla="*/ 5768891 h 5920429"/>
                  <a:gd name="connsiteX2" fmla="*/ 0 w 2147661"/>
                  <a:gd name="connsiteY2" fmla="*/ 2914494 h 5920429"/>
                  <a:gd name="connsiteX3" fmla="*/ 1892021 w 2147661"/>
                  <a:gd name="connsiteY3" fmla="*/ 60098 h 5920429"/>
                  <a:gd name="connsiteX4" fmla="*/ 2056221 w 2147661"/>
                  <a:gd name="connsiteY4" fmla="*/ 0 h 5920429"/>
                  <a:gd name="connsiteX5" fmla="*/ 2147661 w 2147661"/>
                  <a:gd name="connsiteY5" fmla="*/ 5920429 h 5920429"/>
                  <a:gd name="connsiteX0" fmla="*/ 2056221 w 2056221"/>
                  <a:gd name="connsiteY0" fmla="*/ 5828989 h 5828989"/>
                  <a:gd name="connsiteX1" fmla="*/ 1892021 w 2056221"/>
                  <a:gd name="connsiteY1" fmla="*/ 5768891 h 5828989"/>
                  <a:gd name="connsiteX2" fmla="*/ 0 w 2056221"/>
                  <a:gd name="connsiteY2" fmla="*/ 2914494 h 5828989"/>
                  <a:gd name="connsiteX3" fmla="*/ 1892021 w 2056221"/>
                  <a:gd name="connsiteY3" fmla="*/ 60098 h 5828989"/>
                  <a:gd name="connsiteX4" fmla="*/ 2056221 w 2056221"/>
                  <a:gd name="connsiteY4" fmla="*/ 0 h 582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6221" h="5828989">
                    <a:moveTo>
                      <a:pt x="2056221" y="5828989"/>
                    </a:moveTo>
                    <a:lnTo>
                      <a:pt x="1892021" y="5768891"/>
                    </a:lnTo>
                    <a:cubicBezTo>
                      <a:pt x="780160" y="5298613"/>
                      <a:pt x="0" y="4197662"/>
                      <a:pt x="0" y="2914494"/>
                    </a:cubicBezTo>
                    <a:cubicBezTo>
                      <a:pt x="0" y="1631327"/>
                      <a:pt x="780160" y="530375"/>
                      <a:pt x="1892021" y="60098"/>
                    </a:cubicBezTo>
                    <a:lnTo>
                      <a:pt x="2056221" y="0"/>
                    </a:lnTo>
                  </a:path>
                </a:pathLst>
              </a:cu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3F76588-6DD1-440A-9FCA-DA556DADBA80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698170"/>
            <a:ext cx="8884178" cy="2569029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991708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804DE-379F-40DA-8198-8F32E3F6FB19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A1EC-4EA5-4B3A-9E7A-25C489598373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3E76A-ABC9-4623-85C7-4EA2CAE0E037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C3E0-0E4A-46D7-A8C6-A348FF29238D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9195-485D-4D35-96CE-CE6EECF7975A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BDA3-9479-4AB3-BDFF-72A5DA0FDF17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3606" y="4483569"/>
            <a:ext cx="11604788" cy="2049675"/>
          </a:xfrm>
          <a:prstGeom prst="roundRect">
            <a:avLst>
              <a:gd name="adj" fmla="val 1348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94B-BE76-4489-A8E6-E6ADBB448F72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6184-81BB-4CE7-A3B9-0DD0AD542F6A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C548-72BA-4F80-A2E4-3760399E9D8B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87143" y="727528"/>
            <a:ext cx="5580000" cy="5580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C59E1-312E-4AEE-97EF-0B0AA36E9F09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37" y="1233488"/>
            <a:ext cx="5142334" cy="514233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F08B-BF24-4FC8-9A21-10840A5EA72E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586F-8F16-4886-AC9C-D6F93AB7966D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785B-84B0-4C5D-A7E7-AD8F30EF68DA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1C9-A62A-48D2-A82B-48A2137BE6A5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12B6-F5FD-4097-96B9-D86100D5B06C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3E10-70B9-40D4-A2F4-FB41C20BA62D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D28D-3B47-4323-ACA9-4729D70E45D1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F990C4-1003-4342-A1C7-419013BA6261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2/10/2025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4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1890D9-3FE3-EAC1-D545-80A197ADFEAC}"/>
              </a:ext>
            </a:extLst>
          </p:cNvPr>
          <p:cNvGrpSpPr/>
          <p:nvPr userDrawn="1"/>
        </p:nvGrpSpPr>
        <p:grpSpPr>
          <a:xfrm>
            <a:off x="0" y="-1280160"/>
            <a:ext cx="12208273" cy="9207012"/>
            <a:chOff x="0" y="-1280160"/>
            <a:chExt cx="12208273" cy="92070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43FAB4-A999-6319-B4C0-3A39B6D7DF10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D81248-FBB7-46DA-34D6-3D98608C6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4793" y="-1280160"/>
              <a:ext cx="11713480" cy="9207012"/>
            </a:xfrm>
            <a:prstGeom prst="rect">
              <a:avLst/>
            </a:prstGeom>
          </p:spPr>
        </p:pic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6C5B218-B0D0-A9AB-CB98-4C1DC75C40DF}"/>
                </a:ext>
              </a:extLst>
            </p:cNvPr>
            <p:cNvSpPr/>
            <p:nvPr userDrawn="1"/>
          </p:nvSpPr>
          <p:spPr>
            <a:xfrm>
              <a:off x="309690" y="331160"/>
              <a:ext cx="11576322" cy="6195680"/>
            </a:xfrm>
            <a:prstGeom prst="roundRect">
              <a:avLst>
                <a:gd name="adj" fmla="val 5355"/>
              </a:avLst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7C4123F-817A-442F-B93B-F0B769093F3E}" type="datetime1">
              <a:rPr lang="en-US" smtClean="0"/>
              <a:t>2/10/2025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E5D08E-823F-114B-80D9-8F9ED5BB9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1160463"/>
            <a:ext cx="8884178" cy="38312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7200" dirty="0"/>
              <a:t>BUSINESS MANAGEMENT MEETING</a:t>
            </a:r>
            <a:endParaRPr lang="en-CA" sz="5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4B36A5-CC60-6F48-2329-9B7A5D23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0381" y="5654648"/>
            <a:ext cx="6971237" cy="49726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+mj-lt"/>
              </a:rPr>
              <a:t>Presenter name</a:t>
            </a:r>
            <a:endParaRPr lang="en-CA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B42B10-1E23-D4A7-DA7D-5A8F52419143}"/>
              </a:ext>
            </a:extLst>
          </p:cNvPr>
          <p:cNvSpPr txBox="1"/>
          <p:nvPr/>
        </p:nvSpPr>
        <p:spPr>
          <a:xfrm rot="5400000" flipH="1">
            <a:off x="8663415" y="3283416"/>
            <a:ext cx="666774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700" b="0" i="0" spc="6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cs typeface="Aparajita" panose="02020603050405020304" pitchFamily="18" charset="0"/>
              </a:rPr>
              <a:t>LOREM IPSUM DOLOR SIT AMET, CONSECTETUR </a:t>
            </a:r>
            <a:endParaRPr lang="en-CA" sz="700" spc="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23075-AB8C-2D77-C6E1-C42E1EDF2A90}"/>
              </a:ext>
            </a:extLst>
          </p:cNvPr>
          <p:cNvSpPr txBox="1"/>
          <p:nvPr/>
        </p:nvSpPr>
        <p:spPr>
          <a:xfrm>
            <a:off x="4724400" y="449166"/>
            <a:ext cx="2743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0" i="0" spc="60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2026</a:t>
            </a:r>
            <a:endParaRPr lang="en-CA" sz="3200" spc="600" dirty="0">
              <a:solidFill>
                <a:schemeClr val="accent2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832046-6BA6-38B5-EDE0-978AA8B542BE}"/>
              </a:ext>
            </a:extLst>
          </p:cNvPr>
          <p:cNvCxnSpPr/>
          <p:nvPr/>
        </p:nvCxnSpPr>
        <p:spPr>
          <a:xfrm>
            <a:off x="3707363" y="747774"/>
            <a:ext cx="1017037" cy="0"/>
          </a:xfrm>
          <a:prstGeom prst="line">
            <a:avLst/>
          </a:prstGeom>
          <a:ln w="6350">
            <a:solidFill>
              <a:schemeClr val="tx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BF84C-7ADC-6BA8-E39A-1D2C8D0C79D3}"/>
              </a:ext>
            </a:extLst>
          </p:cNvPr>
          <p:cNvCxnSpPr/>
          <p:nvPr/>
        </p:nvCxnSpPr>
        <p:spPr>
          <a:xfrm>
            <a:off x="10538088" y="4165889"/>
            <a:ext cx="1017037" cy="0"/>
          </a:xfrm>
          <a:prstGeom prst="line">
            <a:avLst/>
          </a:prstGeom>
          <a:ln w="6350">
            <a:solidFill>
              <a:schemeClr val="tx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61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566399" y="1164771"/>
            <a:ext cx="11059202" cy="5180694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4320860"/>
              <a:chOff x="-224576" y="1279460"/>
              <a:chExt cx="2673040" cy="432086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pic>
        <p:nvPicPr>
          <p:cNvPr id="6" name="Picture Placeholder 5" descr="A group of people standing in a line with confetti falling&#10;&#10;Description automatically generated">
            <a:extLst>
              <a:ext uri="{FF2B5EF4-FFF2-40B4-BE49-F238E27FC236}">
                <a16:creationId xmlns:a16="http://schemas.microsoft.com/office/drawing/2014/main" id="{ACB314DE-2C96-1A22-7EA2-8578BEEFF1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861711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b="0" u="sng" dirty="0">
                    <a:solidFill>
                      <a:schemeClr val="bg2"/>
                    </a:solidFill>
                    <a:latin typeface="+mn-lt"/>
                  </a:rPr>
                  <a:t>Section Name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9EFF-3648-36BB-0D6D-D881B1CD1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2D38C-A942-789C-11AA-2FD1AB23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B495F-0AD5-F91D-1827-2F7486FD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person smiling at camera&#10;&#10;Description automatically generated">
            <a:extLst>
              <a:ext uri="{FF2B5EF4-FFF2-40B4-BE49-F238E27FC236}">
                <a16:creationId xmlns:a16="http://schemas.microsoft.com/office/drawing/2014/main" id="{E13B22AE-46C7-FDE8-803F-A7F6955DF00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511856" y="1520919"/>
            <a:ext cx="5210214" cy="4515330"/>
            <a:chOff x="511856" y="1292319"/>
            <a:chExt cx="5210214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5210214" cy="1366018"/>
              <a:chOff x="1527895" y="2770382"/>
              <a:chExt cx="52102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5210214" cy="1366018"/>
              <a:chOff x="1527895" y="2770382"/>
              <a:chExt cx="52102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5116058" cy="1366018"/>
              <a:chOff x="1527895" y="2770382"/>
              <a:chExt cx="5116058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27944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2414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086904-D9BD-D307-068C-928E0BED4188}"/>
              </a:ext>
            </a:extLst>
          </p:cNvPr>
          <p:cNvGrpSpPr/>
          <p:nvPr/>
        </p:nvGrpSpPr>
        <p:grpSpPr>
          <a:xfrm>
            <a:off x="651160" y="1866509"/>
            <a:ext cx="10904754" cy="2144596"/>
            <a:chOff x="449509" y="1518206"/>
            <a:chExt cx="10512627" cy="2067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001C04-5DBE-CE6C-078F-BB4FD40770EE}"/>
                </a:ext>
              </a:extLst>
            </p:cNvPr>
            <p:cNvGrpSpPr/>
            <p:nvPr/>
          </p:nvGrpSpPr>
          <p:grpSpPr>
            <a:xfrm>
              <a:off x="449509" y="1518206"/>
              <a:ext cx="4767154" cy="2067479"/>
              <a:chOff x="451882" y="1494829"/>
              <a:chExt cx="4767154" cy="206747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A14ECF6-926F-A310-EAE1-7BEEDA4213D5}"/>
                  </a:ext>
                </a:extLst>
              </p:cNvPr>
              <p:cNvGrpSpPr/>
              <p:nvPr/>
            </p:nvGrpSpPr>
            <p:grpSpPr>
              <a:xfrm>
                <a:off x="451882" y="1494829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E3A2E16-64C4-6FAF-4CAF-B7F6AADA56A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12" name="Google Shape;4547;p70">
                    <a:extLst>
                      <a:ext uri="{FF2B5EF4-FFF2-40B4-BE49-F238E27FC236}">
                        <a16:creationId xmlns:a16="http://schemas.microsoft.com/office/drawing/2014/main" id="{EC6BE3EB-2DEE-8A14-E55F-D09B4066E52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Google Shape;4563;p70">
                    <a:extLst>
                      <a:ext uri="{FF2B5EF4-FFF2-40B4-BE49-F238E27FC236}">
                        <a16:creationId xmlns:a16="http://schemas.microsoft.com/office/drawing/2014/main" id="{AB9ECBC7-027A-54E2-AC3A-6D83D8AA042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8:30- 8:45</a:t>
                    </a:r>
                  </a:p>
                </p:txBody>
              </p:sp>
            </p:grpSp>
            <p:sp>
              <p:nvSpPr>
                <p:cNvPr id="16" name="Google Shape;4822;p73">
                  <a:extLst>
                    <a:ext uri="{FF2B5EF4-FFF2-40B4-BE49-F238E27FC236}">
                      <a16:creationId xmlns:a16="http://schemas.microsoft.com/office/drawing/2014/main" id="{A48B168E-6514-D886-94CB-00896F3064E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769D708-ED89-EF38-3F48-347D466360E3}"/>
                  </a:ext>
                </a:extLst>
              </p:cNvPr>
              <p:cNvGrpSpPr/>
              <p:nvPr/>
            </p:nvGrpSpPr>
            <p:grpSpPr>
              <a:xfrm>
                <a:off x="451882" y="2316082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CE8BACF-1835-C379-0321-957478D433D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1" name="Google Shape;4547;p70">
                    <a:extLst>
                      <a:ext uri="{FF2B5EF4-FFF2-40B4-BE49-F238E27FC236}">
                        <a16:creationId xmlns:a16="http://schemas.microsoft.com/office/drawing/2014/main" id="{FAA982F4-355F-D35A-BE70-92E0208C7C9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Google Shape;4563;p70">
                    <a:extLst>
                      <a:ext uri="{FF2B5EF4-FFF2-40B4-BE49-F238E27FC236}">
                        <a16:creationId xmlns:a16="http://schemas.microsoft.com/office/drawing/2014/main" id="{0D61155F-4D9D-0C18-9BD6-80E02430E7C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8:45-10:00</a:t>
                    </a:r>
                  </a:p>
                </p:txBody>
              </p:sp>
            </p:grpSp>
            <p:sp>
              <p:nvSpPr>
                <p:cNvPr id="20" name="Google Shape;4822;p73">
                  <a:extLst>
                    <a:ext uri="{FF2B5EF4-FFF2-40B4-BE49-F238E27FC236}">
                      <a16:creationId xmlns:a16="http://schemas.microsoft.com/office/drawing/2014/main" id="{13F12641-C27B-C57A-574C-55CA58CBEE6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FD74FF7-30C9-4349-B675-72851B06C682}"/>
                  </a:ext>
                </a:extLst>
              </p:cNvPr>
              <p:cNvGrpSpPr/>
              <p:nvPr/>
            </p:nvGrpSpPr>
            <p:grpSpPr>
              <a:xfrm>
                <a:off x="451882" y="3137335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F1419DB-92A1-D60C-4A6D-5D3A89AD1D27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BB1BBCC9-803B-DD13-A1BD-D1E3957DD894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1" name="Google Shape;4563;p70">
                    <a:extLst>
                      <a:ext uri="{FF2B5EF4-FFF2-40B4-BE49-F238E27FC236}">
                        <a16:creationId xmlns:a16="http://schemas.microsoft.com/office/drawing/2014/main" id="{8B95B2D4-443B-B978-F337-77A180A4E10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10:00-10:30</a:t>
                    </a:r>
                  </a:p>
                </p:txBody>
              </p:sp>
            </p:grpSp>
            <p:sp>
              <p:nvSpPr>
                <p:cNvPr id="27" name="Google Shape;4822;p73">
                  <a:extLst>
                    <a:ext uri="{FF2B5EF4-FFF2-40B4-BE49-F238E27FC236}">
                      <a16:creationId xmlns:a16="http://schemas.microsoft.com/office/drawing/2014/main" id="{6288B47C-808D-6AE9-23B7-68E0313C9E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5B83C9-4FDB-0285-2E68-BFF0C956C9AE}"/>
                </a:ext>
              </a:extLst>
            </p:cNvPr>
            <p:cNvGrpSpPr/>
            <p:nvPr/>
          </p:nvGrpSpPr>
          <p:grpSpPr>
            <a:xfrm>
              <a:off x="6307400" y="1518206"/>
              <a:ext cx="4654736" cy="2067478"/>
              <a:chOff x="451882" y="3958588"/>
              <a:chExt cx="4654736" cy="206747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8A6716B-B7A6-0E51-EC6F-F4D85A29EDD6}"/>
                  </a:ext>
                </a:extLst>
              </p:cNvPr>
              <p:cNvGrpSpPr/>
              <p:nvPr/>
            </p:nvGrpSpPr>
            <p:grpSpPr>
              <a:xfrm>
                <a:off x="451882" y="3958588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7368D03-F37D-B4F1-579D-D0F2B4D40B58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35" name="Google Shape;4547;p70">
                    <a:extLst>
                      <a:ext uri="{FF2B5EF4-FFF2-40B4-BE49-F238E27FC236}">
                        <a16:creationId xmlns:a16="http://schemas.microsoft.com/office/drawing/2014/main" id="{071C3914-E61D-E32B-54A4-D039BCEAC8A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8" name="Google Shape;4563;p70">
                    <a:extLst>
                      <a:ext uri="{FF2B5EF4-FFF2-40B4-BE49-F238E27FC236}">
                        <a16:creationId xmlns:a16="http://schemas.microsoft.com/office/drawing/2014/main" id="{78ED0C59-9E3D-7307-7B6C-7FBEFC18BA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10:30-11:25</a:t>
                    </a:r>
                  </a:p>
                </p:txBody>
              </p:sp>
            </p:grpSp>
            <p:sp>
              <p:nvSpPr>
                <p:cNvPr id="34" name="Google Shape;4822;p73">
                  <a:extLst>
                    <a:ext uri="{FF2B5EF4-FFF2-40B4-BE49-F238E27FC236}">
                      <a16:creationId xmlns:a16="http://schemas.microsoft.com/office/drawing/2014/main" id="{A0629D3A-6BB7-B5CB-F6D2-88C07A7FDC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B3956C5-7CA7-6081-8F64-96F3E5DEB67B}"/>
                  </a:ext>
                </a:extLst>
              </p:cNvPr>
              <p:cNvGrpSpPr/>
              <p:nvPr/>
            </p:nvGrpSpPr>
            <p:grpSpPr>
              <a:xfrm>
                <a:off x="451882" y="4779841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65F3CB3-3564-10CE-8749-B2EDD06E2CA2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2" name="Google Shape;4547;p70">
                    <a:extLst>
                      <a:ext uri="{FF2B5EF4-FFF2-40B4-BE49-F238E27FC236}">
                        <a16:creationId xmlns:a16="http://schemas.microsoft.com/office/drawing/2014/main" id="{289E37B2-B5C5-C038-46AE-6A9CFF8D80CC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Google Shape;4563;p70">
                    <a:extLst>
                      <a:ext uri="{FF2B5EF4-FFF2-40B4-BE49-F238E27FC236}">
                        <a16:creationId xmlns:a16="http://schemas.microsoft.com/office/drawing/2014/main" id="{8F15B2A0-A645-D243-80B6-B7016644436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11:25-12:30</a:t>
                    </a:r>
                  </a:p>
                </p:txBody>
              </p:sp>
            </p:grpSp>
            <p:sp>
              <p:nvSpPr>
                <p:cNvPr id="41" name="Google Shape;4822;p73">
                  <a:extLst>
                    <a:ext uri="{FF2B5EF4-FFF2-40B4-BE49-F238E27FC236}">
                      <a16:creationId xmlns:a16="http://schemas.microsoft.com/office/drawing/2014/main" id="{8FEEE73E-8895-8907-0C3A-760134F281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802576-F2CA-96C0-5423-590E054EFF46}"/>
                  </a:ext>
                </a:extLst>
              </p:cNvPr>
              <p:cNvGrpSpPr/>
              <p:nvPr/>
            </p:nvGrpSpPr>
            <p:grpSpPr>
              <a:xfrm>
                <a:off x="451882" y="5601093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722792F-0B4C-8D31-D183-79F2BF94BDBE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9" name="Google Shape;4547;p70">
                    <a:extLst>
                      <a:ext uri="{FF2B5EF4-FFF2-40B4-BE49-F238E27FC236}">
                        <a16:creationId xmlns:a16="http://schemas.microsoft.com/office/drawing/2014/main" id="{EC97BF45-29AC-AA60-AD92-EECE20551325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2" name="Google Shape;4563;p70">
                    <a:extLst>
                      <a:ext uri="{FF2B5EF4-FFF2-40B4-BE49-F238E27FC236}">
                        <a16:creationId xmlns:a16="http://schemas.microsoft.com/office/drawing/2014/main" id="{0F5E7244-BF26-05BD-0303-2F04FCA74F7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12:30-13:30</a:t>
                    </a:r>
                  </a:p>
                </p:txBody>
              </p:sp>
            </p:grpSp>
            <p:sp>
              <p:nvSpPr>
                <p:cNvPr id="48" name="Google Shape;4822;p73">
                  <a:extLst>
                    <a:ext uri="{FF2B5EF4-FFF2-40B4-BE49-F238E27FC236}">
                      <a16:creationId xmlns:a16="http://schemas.microsoft.com/office/drawing/2014/main" id="{D9B7DC58-EAAB-ED02-EB53-3082A9C94E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14" name="Picture Placeholder 13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07DECFDE-189F-272F-2AAB-818D0AF802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"/>
          <a:stretch/>
        </p:blipFill>
        <p:spPr>
          <a:xfrm>
            <a:off x="293606" y="4483569"/>
            <a:ext cx="11604788" cy="2049675"/>
          </a:xfrm>
        </p:spPr>
      </p:pic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E6FE55-66A9-9CB4-4289-9FBD827CE202}"/>
              </a:ext>
            </a:extLst>
          </p:cNvPr>
          <p:cNvGrpSpPr/>
          <p:nvPr/>
        </p:nvGrpSpPr>
        <p:grpSpPr>
          <a:xfrm>
            <a:off x="417914" y="1192361"/>
            <a:ext cx="2954636" cy="3490105"/>
            <a:chOff x="2460696" y="1618358"/>
            <a:chExt cx="2954636" cy="3490105"/>
          </a:xfrm>
        </p:grpSpPr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928986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460696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3176463" y="1618358"/>
              <a:ext cx="1523102" cy="1504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17E76CB-778D-B080-E5D8-D9BC85F1C82A}"/>
              </a:ext>
            </a:extLst>
          </p:cNvPr>
          <p:cNvGrpSpPr/>
          <p:nvPr/>
        </p:nvGrpSpPr>
        <p:grpSpPr>
          <a:xfrm>
            <a:off x="3177567" y="2506812"/>
            <a:ext cx="2954636" cy="3490104"/>
            <a:chOff x="4617544" y="1618359"/>
            <a:chExt cx="2954636" cy="3490104"/>
          </a:xfrm>
        </p:grpSpPr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5085834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4617544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5333311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2017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F34FE8-D470-E023-7841-FA381F377013}"/>
              </a:ext>
            </a:extLst>
          </p:cNvPr>
          <p:cNvGrpSpPr/>
          <p:nvPr/>
        </p:nvGrpSpPr>
        <p:grpSpPr>
          <a:xfrm>
            <a:off x="5937220" y="1192361"/>
            <a:ext cx="2954636" cy="3490104"/>
            <a:chOff x="6776670" y="1618359"/>
            <a:chExt cx="2954636" cy="3490104"/>
          </a:xfrm>
        </p:grpSpPr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7239222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6776670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7487807" y="1618359"/>
              <a:ext cx="1523102" cy="1504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2022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68D02-9C7E-196F-212C-401D9B7152AB}"/>
              </a:ext>
            </a:extLst>
          </p:cNvPr>
          <p:cNvGrpSpPr/>
          <p:nvPr/>
        </p:nvGrpSpPr>
        <p:grpSpPr>
          <a:xfrm>
            <a:off x="8696874" y="2506811"/>
            <a:ext cx="2954636" cy="3490104"/>
            <a:chOff x="8938089" y="1618359"/>
            <a:chExt cx="2954636" cy="3490104"/>
          </a:xfrm>
        </p:grpSpPr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9397229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8938089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9644713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676752" y="1358808"/>
            <a:ext cx="10838496" cy="4176353"/>
            <a:chOff x="676752" y="1358808"/>
            <a:chExt cx="10838496" cy="417635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676752" y="1379990"/>
              <a:ext cx="2964582" cy="4155171"/>
              <a:chOff x="676752" y="1379990"/>
              <a:chExt cx="2964582" cy="41551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1706111"/>
                <a:chOff x="676752" y="2704699"/>
                <a:chExt cx="2964582" cy="1706111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0175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613709" y="1358808"/>
              <a:ext cx="2964582" cy="4176353"/>
              <a:chOff x="4613709" y="1358808"/>
              <a:chExt cx="2964582" cy="417635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1727293"/>
                <a:chOff x="4613709" y="2683517"/>
                <a:chExt cx="2964582" cy="172729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3684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56595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79990"/>
              <a:ext cx="2964582" cy="4155171"/>
              <a:chOff x="8550666" y="1379990"/>
              <a:chExt cx="2964582" cy="415517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1706111"/>
                <a:chOff x="8550666" y="2704699"/>
                <a:chExt cx="2964582" cy="1706111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185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545285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12608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7291" y="1441025"/>
            <a:ext cx="11031614" cy="4269202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684245" y="1466753"/>
            <a:ext cx="10823510" cy="4535711"/>
            <a:chOff x="-2113746" y="1605409"/>
            <a:chExt cx="10823510" cy="453571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-2113746" y="1624484"/>
              <a:ext cx="5003562" cy="4516636"/>
              <a:chOff x="-2113746" y="1624484"/>
              <a:chExt cx="5003562" cy="45166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15.05M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-2113746" y="4870632"/>
                <a:ext cx="5003561" cy="1270488"/>
                <a:chOff x="420927" y="4220616"/>
                <a:chExt cx="5384598" cy="1367239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420927" y="4577650"/>
                  <a:ext cx="5384598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4817804" cy="4535711"/>
              <a:chOff x="3891960" y="1605409"/>
              <a:chExt cx="4817804" cy="45357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12.03M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2"/>
                <a:ext cx="4817804" cy="1270488"/>
                <a:chOff x="3068561" y="4220616"/>
                <a:chExt cx="5184694" cy="1367239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518469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B8E07C-D212-BDCA-4753-D8FB8B31026F}"/>
              </a:ext>
            </a:extLst>
          </p:cNvPr>
          <p:cNvGrpSpPr/>
          <p:nvPr/>
        </p:nvGrpSpPr>
        <p:grpSpPr>
          <a:xfrm>
            <a:off x="515241" y="1515457"/>
            <a:ext cx="11161519" cy="4426179"/>
            <a:chOff x="523204" y="1119531"/>
            <a:chExt cx="11161519" cy="442617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119531"/>
              <a:ext cx="2329822" cy="3935985"/>
              <a:chOff x="523204" y="1609725"/>
              <a:chExt cx="2329822" cy="3935985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3935985"/>
              <a:chOff x="3311343" y="1609725"/>
              <a:chExt cx="2329822" cy="393598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119531"/>
              <a:ext cx="2329822" cy="3935985"/>
              <a:chOff x="6362151" y="1609725"/>
              <a:chExt cx="2329822" cy="393598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3935985"/>
              <a:chOff x="9354901" y="1609725"/>
              <a:chExt cx="2329822" cy="3935985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C5B327-1C2C-A04F-5C4F-845A95255E5D}"/>
              </a:ext>
            </a:extLst>
          </p:cNvPr>
          <p:cNvGrpSpPr/>
          <p:nvPr/>
        </p:nvGrpSpPr>
        <p:grpSpPr>
          <a:xfrm>
            <a:off x="3820160" y="1482334"/>
            <a:ext cx="4551680" cy="4551680"/>
            <a:chOff x="3724249" y="1249069"/>
            <a:chExt cx="4551680" cy="455168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13CA6FA-F006-09A3-D8E8-D855A839AFEA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55168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532752" y="0"/>
                    <a:pt x="4551680" y="1018928"/>
                    <a:pt x="4551680" y="227584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85009" tIns="899211" rIns="601185" bIns="2412103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7BD72A-EEF8-7E81-F65A-CAEA3632B7C4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4551680 w 4551680"/>
                <a:gd name="connsiteY0" fmla="*/ 2275840 h 4551680"/>
                <a:gd name="connsiteX1" fmla="*/ 2275840 w 4551680"/>
                <a:gd name="connsiteY1" fmla="*/ 4551680 h 4551680"/>
                <a:gd name="connsiteX2" fmla="*/ 2275840 w 4551680"/>
                <a:gd name="connsiteY2" fmla="*/ 2275840 h 4551680"/>
                <a:gd name="connsiteX3" fmla="*/ 455168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4551680" y="2275840"/>
                  </a:moveTo>
                  <a:cubicBezTo>
                    <a:pt x="4551680" y="3532752"/>
                    <a:pt x="3532752" y="4551680"/>
                    <a:pt x="2275840" y="4551680"/>
                  </a:cubicBezTo>
                  <a:lnTo>
                    <a:pt x="2275840" y="2275840"/>
                  </a:lnTo>
                  <a:lnTo>
                    <a:pt x="4551680" y="22758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4270" tIns="2414270" rIns="571924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DB3F51F-B3B6-9201-D689-5F6E069B5A28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4551680 h 4551680"/>
                <a:gd name="connsiteX1" fmla="*/ 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455168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4551680"/>
                  </a:moveTo>
                  <a:cubicBezTo>
                    <a:pt x="1018928" y="4551680"/>
                    <a:pt x="0" y="3532752"/>
                    <a:pt x="0" y="2275840"/>
                  </a:cubicBezTo>
                  <a:lnTo>
                    <a:pt x="2275840" y="2275840"/>
                  </a:lnTo>
                  <a:lnTo>
                    <a:pt x="2275840" y="45516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923" tIns="2414270" rIns="2414271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45AE96-B5C1-FA85-2E13-1AB07E12416F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0 w 4551680"/>
                <a:gd name="connsiteY0" fmla="*/ 2275840 h 4551680"/>
                <a:gd name="connsiteX1" fmla="*/ 2275840 w 4551680"/>
                <a:gd name="connsiteY1" fmla="*/ 0 h 4551680"/>
                <a:gd name="connsiteX2" fmla="*/ 2275840 w 4551680"/>
                <a:gd name="connsiteY2" fmla="*/ 2275840 h 4551680"/>
                <a:gd name="connsiteX3" fmla="*/ 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0" y="2275840"/>
                  </a:moveTo>
                  <a:cubicBezTo>
                    <a:pt x="0" y="1018928"/>
                    <a:pt x="1018928" y="0"/>
                    <a:pt x="2275840" y="0"/>
                  </a:cubicBezTo>
                  <a:lnTo>
                    <a:pt x="2275840" y="2275840"/>
                  </a:lnTo>
                  <a:lnTo>
                    <a:pt x="0" y="22758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7323" tIns="922444" rIns="2439671" bIns="243967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BB7C8F-F530-C162-A5C2-E596F74CA0D4}"/>
              </a:ext>
            </a:extLst>
          </p:cNvPr>
          <p:cNvGrpSpPr/>
          <p:nvPr/>
        </p:nvGrpSpPr>
        <p:grpSpPr>
          <a:xfrm>
            <a:off x="466844" y="1601138"/>
            <a:ext cx="3540236" cy="1463082"/>
            <a:chOff x="519426" y="1653928"/>
            <a:chExt cx="2912557" cy="12036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A9D920-F3FD-D92A-6296-9C69DBE88258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2898D0-2CBE-94EE-52DB-31C6DBF3406F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67CDA9-2CF8-BA1E-AC97-166A1E152DCD}"/>
              </a:ext>
            </a:extLst>
          </p:cNvPr>
          <p:cNvGrpSpPr/>
          <p:nvPr/>
        </p:nvGrpSpPr>
        <p:grpSpPr>
          <a:xfrm>
            <a:off x="466844" y="4452127"/>
            <a:ext cx="3540236" cy="1463082"/>
            <a:chOff x="519426" y="1653928"/>
            <a:chExt cx="2912557" cy="12036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C370D5-D339-AEF8-DD3D-BEB22B08943D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065429-D2C2-4F57-685D-EFF7483A6141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652188-4E4C-6DF4-D5E7-EBEEA485B46C}"/>
              </a:ext>
            </a:extLst>
          </p:cNvPr>
          <p:cNvGrpSpPr/>
          <p:nvPr/>
        </p:nvGrpSpPr>
        <p:grpSpPr>
          <a:xfrm flipH="1">
            <a:off x="8184918" y="1601138"/>
            <a:ext cx="3540236" cy="1463082"/>
            <a:chOff x="519426" y="1653928"/>
            <a:chExt cx="2912557" cy="120368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3D94AA-55A1-5C8B-93FA-7FA480CF5ACF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A1752B-CB15-C03E-5FB1-3C1F9D2D9DE0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D90CEA-CDD2-79E4-A7F0-51635B236FD8}"/>
              </a:ext>
            </a:extLst>
          </p:cNvPr>
          <p:cNvGrpSpPr/>
          <p:nvPr/>
        </p:nvGrpSpPr>
        <p:grpSpPr>
          <a:xfrm flipH="1">
            <a:off x="8184918" y="4452127"/>
            <a:ext cx="3540236" cy="1463082"/>
            <a:chOff x="519426" y="1653928"/>
            <a:chExt cx="2912557" cy="12036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59A9BA-981B-CB56-CA78-474E6447276A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69E9E3-3B18-B5BC-DEDE-3AEEC81D0398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7794901" y="337963"/>
            <a:ext cx="3776614" cy="6198981"/>
            <a:chOff x="8467013" y="1279053"/>
            <a:chExt cx="3648297" cy="598836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279053"/>
              <a:ext cx="3648297" cy="59883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8" y="1529415"/>
              <a:ext cx="3343648" cy="4377595"/>
              <a:chOff x="3022018" y="-814378"/>
              <a:chExt cx="4692274" cy="6143254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8" y="3808853"/>
                <a:ext cx="3115614" cy="1520023"/>
                <a:chOff x="2219829" y="2899532"/>
                <a:chExt cx="1880543" cy="917463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96535"/>
                  <a:ext cx="1287951" cy="520460"/>
                  <a:chOff x="2243091" y="2216740"/>
                  <a:chExt cx="1287951" cy="520460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2243091" y="2523135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Jane Chang S.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681573" cy="2169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 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17245" y="1286625"/>
            <a:ext cx="6318644" cy="4824774"/>
            <a:chOff x="628650" y="2855817"/>
            <a:chExt cx="4495799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986040"/>
              <a:ext cx="2743199" cy="2874210"/>
              <a:chOff x="2381250" y="2986040"/>
              <a:chExt cx="2743199" cy="287421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98604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841835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69763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553426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A4B80E7C-EC67-6788-8366-E45A1D8736BA}"/>
              </a:ext>
            </a:extLst>
          </p:cNvPr>
          <p:cNvSpPr/>
          <p:nvPr/>
        </p:nvSpPr>
        <p:spPr>
          <a:xfrm>
            <a:off x="9953568" y="4907794"/>
            <a:ext cx="1203605" cy="1203605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12557" cy="3594431"/>
            <a:chOff x="813237" y="2212946"/>
            <a:chExt cx="2912557" cy="35944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306812"/>
              <a:chOff x="5277292" y="2198007"/>
              <a:chExt cx="4502820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029" y="1547447"/>
            <a:ext cx="7960545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/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“This editable PowerPoint graph allows easy customization of colors, values, and legends.”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Georgia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Implementation Plan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F8A60D-6AC2-F153-E58F-D5CC01DA4609}"/>
              </a:ext>
            </a:extLst>
          </p:cNvPr>
          <p:cNvGrpSpPr/>
          <p:nvPr/>
        </p:nvGrpSpPr>
        <p:grpSpPr>
          <a:xfrm>
            <a:off x="703097" y="1778327"/>
            <a:ext cx="10788763" cy="4435399"/>
            <a:chOff x="703097" y="1778327"/>
            <a:chExt cx="10788763" cy="4435399"/>
          </a:xfrm>
        </p:grpSpPr>
        <p:cxnSp>
          <p:nvCxnSpPr>
            <p:cNvPr id="7" name="Google Shape;1104;p46">
              <a:extLst>
                <a:ext uri="{FF2B5EF4-FFF2-40B4-BE49-F238E27FC236}">
                  <a16:creationId xmlns:a16="http://schemas.microsoft.com/office/drawing/2014/main" id="{B3043CA9-8316-9EC1-0154-BF79554B7B65}"/>
                </a:ext>
              </a:extLst>
            </p:cNvPr>
            <p:cNvCxnSpPr>
              <a:cxnSpLocks/>
              <a:stCxn id="63" idx="0"/>
            </p:cNvCxnSpPr>
            <p:nvPr/>
          </p:nvCxnSpPr>
          <p:spPr>
            <a:xfrm rot="5400000" flipH="1" flipV="1">
              <a:off x="1368004" y="2807157"/>
              <a:ext cx="1657070" cy="113815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1107;p46">
              <a:extLst>
                <a:ext uri="{FF2B5EF4-FFF2-40B4-BE49-F238E27FC236}">
                  <a16:creationId xmlns:a16="http://schemas.microsoft.com/office/drawing/2014/main" id="{6F0E2EE2-7CCB-69B6-2F77-C8D43EFB7FE3}"/>
                </a:ext>
              </a:extLst>
            </p:cNvPr>
            <p:cNvCxnSpPr>
              <a:cxnSpLocks/>
              <a:stCxn id="39" idx="0"/>
              <a:endCxn id="145" idx="6"/>
            </p:cNvCxnSpPr>
            <p:nvPr/>
          </p:nvCxnSpPr>
          <p:spPr>
            <a:xfrm rot="16200000" flipV="1">
              <a:off x="9288172" y="2925445"/>
              <a:ext cx="1657171" cy="901480"/>
            </a:xfrm>
            <a:prstGeom prst="bentConnector2">
              <a:avLst/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1110;p46">
              <a:extLst>
                <a:ext uri="{FF2B5EF4-FFF2-40B4-BE49-F238E27FC236}">
                  <a16:creationId xmlns:a16="http://schemas.microsoft.com/office/drawing/2014/main" id="{79EDC84A-BBE9-4DDE-C2DD-2109A9E69A07}"/>
                </a:ext>
              </a:extLst>
            </p:cNvPr>
            <p:cNvCxnSpPr>
              <a:cxnSpLocks/>
              <a:stCxn id="57" idx="0"/>
            </p:cNvCxnSpPr>
            <p:nvPr/>
          </p:nvCxnSpPr>
          <p:spPr>
            <a:xfrm rot="5400000" flipH="1" flipV="1">
              <a:off x="3726817" y="3221070"/>
              <a:ext cx="1124670" cy="842730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1113;p46">
              <a:extLst>
                <a:ext uri="{FF2B5EF4-FFF2-40B4-BE49-F238E27FC236}">
                  <a16:creationId xmlns:a16="http://schemas.microsoft.com/office/drawing/2014/main" id="{F842FC13-600A-C17F-DE62-4EEECBD825E1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rot="16200000" flipV="1">
              <a:off x="7369902" y="3247499"/>
              <a:ext cx="1124670" cy="789872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16;p46">
              <a:extLst>
                <a:ext uri="{FF2B5EF4-FFF2-40B4-BE49-F238E27FC236}">
                  <a16:creationId xmlns:a16="http://schemas.microsoft.com/office/drawing/2014/main" id="{62F2948D-AC3B-0579-773B-21F6E4803F20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rot="5400000" flipH="1" flipV="1">
              <a:off x="5536114" y="3641468"/>
              <a:ext cx="1124669" cy="193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E04C4-6AA5-953C-A052-E662EC68A49E}"/>
                </a:ext>
              </a:extLst>
            </p:cNvPr>
            <p:cNvGrpSpPr/>
            <p:nvPr/>
          </p:nvGrpSpPr>
          <p:grpSpPr>
            <a:xfrm>
              <a:off x="8135217" y="1782199"/>
              <a:ext cx="1530800" cy="1530799"/>
              <a:chOff x="8135217" y="1782199"/>
              <a:chExt cx="1530800" cy="1530799"/>
            </a:xfrm>
          </p:grpSpPr>
          <p:sp>
            <p:nvSpPr>
              <p:cNvPr id="145" name="Google Shape;1109;p46">
                <a:extLst>
                  <a:ext uri="{FF2B5EF4-FFF2-40B4-BE49-F238E27FC236}">
                    <a16:creationId xmlns:a16="http://schemas.microsoft.com/office/drawing/2014/main" id="{94FDD214-5998-B748-7993-629093066EDE}"/>
                  </a:ext>
                </a:extLst>
              </p:cNvPr>
              <p:cNvSpPr/>
              <p:nvPr/>
            </p:nvSpPr>
            <p:spPr>
              <a:xfrm>
                <a:off x="8135217" y="1782199"/>
                <a:ext cx="1530800" cy="153079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EDCACB1-9811-75A4-4EAD-5386E9904136}"/>
                  </a:ext>
                </a:extLst>
              </p:cNvPr>
              <p:cNvSpPr/>
              <p:nvPr/>
            </p:nvSpPr>
            <p:spPr>
              <a:xfrm>
                <a:off x="8441921" y="2088900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32B11A-7F7C-CFC1-B1D2-D3C8E70B6A92}"/>
                </a:ext>
              </a:extLst>
            </p:cNvPr>
            <p:cNvGrpSpPr/>
            <p:nvPr/>
          </p:nvGrpSpPr>
          <p:grpSpPr>
            <a:xfrm>
              <a:off x="6768181" y="1778327"/>
              <a:ext cx="1538259" cy="1538534"/>
              <a:chOff x="6768181" y="1778327"/>
              <a:chExt cx="1538259" cy="1538534"/>
            </a:xfrm>
          </p:grpSpPr>
          <p:sp>
            <p:nvSpPr>
              <p:cNvPr id="137" name="Google Shape;1123;p46">
                <a:extLst>
                  <a:ext uri="{FF2B5EF4-FFF2-40B4-BE49-F238E27FC236}">
                    <a16:creationId xmlns:a16="http://schemas.microsoft.com/office/drawing/2014/main" id="{10B068A3-7FFE-BC03-D521-FE1BB6E8DDE6}"/>
                  </a:ext>
                </a:extLst>
              </p:cNvPr>
              <p:cNvSpPr/>
              <p:nvPr/>
            </p:nvSpPr>
            <p:spPr>
              <a:xfrm rot="13500000">
                <a:off x="67680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98068FB-F954-C46B-21DA-37C0C9E7E394}"/>
                  </a:ext>
                </a:extLst>
              </p:cNvPr>
              <p:cNvSpPr/>
              <p:nvPr/>
            </p:nvSpPr>
            <p:spPr>
              <a:xfrm>
                <a:off x="7086629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0B660EE-10F7-4558-561D-0822C471C3F3}"/>
                </a:ext>
              </a:extLst>
            </p:cNvPr>
            <p:cNvGrpSpPr/>
            <p:nvPr/>
          </p:nvGrpSpPr>
          <p:grpSpPr>
            <a:xfrm>
              <a:off x="5330381" y="1778327"/>
              <a:ext cx="1538259" cy="1538534"/>
              <a:chOff x="5330381" y="1778327"/>
              <a:chExt cx="1538259" cy="1538534"/>
            </a:xfrm>
          </p:grpSpPr>
          <p:sp>
            <p:nvSpPr>
              <p:cNvPr id="129" name="Google Shape;1125;p46">
                <a:extLst>
                  <a:ext uri="{FF2B5EF4-FFF2-40B4-BE49-F238E27FC236}">
                    <a16:creationId xmlns:a16="http://schemas.microsoft.com/office/drawing/2014/main" id="{14CC4BBB-3001-F4F1-0F71-709C3E368B13}"/>
                  </a:ext>
                </a:extLst>
              </p:cNvPr>
              <p:cNvSpPr/>
              <p:nvPr/>
            </p:nvSpPr>
            <p:spPr>
              <a:xfrm rot="13500000">
                <a:off x="53302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D5513D3-00DB-2D45-0E29-2150B337EEDF}"/>
                  </a:ext>
                </a:extLst>
              </p:cNvPr>
              <p:cNvSpPr/>
              <p:nvPr/>
            </p:nvSpPr>
            <p:spPr>
              <a:xfrm>
                <a:off x="5648746" y="2084211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8769AF-1759-08F1-5AE7-DE620FE222EE}"/>
                </a:ext>
              </a:extLst>
            </p:cNvPr>
            <p:cNvGrpSpPr/>
            <p:nvPr/>
          </p:nvGrpSpPr>
          <p:grpSpPr>
            <a:xfrm>
              <a:off x="3941615" y="1778327"/>
              <a:ext cx="1538259" cy="1538534"/>
              <a:chOff x="3941615" y="1778327"/>
              <a:chExt cx="1538259" cy="1538534"/>
            </a:xfrm>
          </p:grpSpPr>
          <p:sp>
            <p:nvSpPr>
              <p:cNvPr id="82" name="Google Shape;1127;p46">
                <a:extLst>
                  <a:ext uri="{FF2B5EF4-FFF2-40B4-BE49-F238E27FC236}">
                    <a16:creationId xmlns:a16="http://schemas.microsoft.com/office/drawing/2014/main" id="{7186F189-C368-9B03-7279-52EB773CFF97}"/>
                  </a:ext>
                </a:extLst>
              </p:cNvPr>
              <p:cNvSpPr/>
              <p:nvPr/>
            </p:nvSpPr>
            <p:spPr>
              <a:xfrm rot="13500000">
                <a:off x="3941478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8A3FAFB-DC05-1480-CA63-74CA2190C7C4}"/>
                  </a:ext>
                </a:extLst>
              </p:cNvPr>
              <p:cNvSpPr/>
              <p:nvPr/>
            </p:nvSpPr>
            <p:spPr>
              <a:xfrm>
                <a:off x="4257778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163FF-31CB-24FD-21C7-FE09CA271352}"/>
                </a:ext>
              </a:extLst>
            </p:cNvPr>
            <p:cNvGrpSpPr/>
            <p:nvPr/>
          </p:nvGrpSpPr>
          <p:grpSpPr>
            <a:xfrm>
              <a:off x="2529282" y="1778327"/>
              <a:ext cx="1538259" cy="1538534"/>
              <a:chOff x="2529282" y="1778327"/>
              <a:chExt cx="1538259" cy="1538534"/>
            </a:xfrm>
          </p:grpSpPr>
          <p:sp>
            <p:nvSpPr>
              <p:cNvPr id="67" name="Google Shape;1129;p46">
                <a:extLst>
                  <a:ext uri="{FF2B5EF4-FFF2-40B4-BE49-F238E27FC236}">
                    <a16:creationId xmlns:a16="http://schemas.microsoft.com/office/drawing/2014/main" id="{E8E9FBBA-7153-0C51-0E80-1A814E45CEA3}"/>
                  </a:ext>
                </a:extLst>
              </p:cNvPr>
              <p:cNvSpPr/>
              <p:nvPr/>
            </p:nvSpPr>
            <p:spPr>
              <a:xfrm rot="13500000">
                <a:off x="2529145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108B7F1-C85B-9D8F-FC58-BCF56F2D9571}"/>
                  </a:ext>
                </a:extLst>
              </p:cNvPr>
              <p:cNvSpPr/>
              <p:nvPr/>
            </p:nvSpPr>
            <p:spPr>
              <a:xfrm>
                <a:off x="2831385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C0BE7-A9C5-C28A-0BD2-C7AD0593A900}"/>
                </a:ext>
              </a:extLst>
            </p:cNvPr>
            <p:cNvGrpSpPr/>
            <p:nvPr/>
          </p:nvGrpSpPr>
          <p:grpSpPr>
            <a:xfrm>
              <a:off x="703097" y="4204770"/>
              <a:ext cx="10788763" cy="2008956"/>
              <a:chOff x="703097" y="4204770"/>
              <a:chExt cx="10788763" cy="2008956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A84FEA-F8F9-0CC8-F472-3386264F93E6}"/>
                  </a:ext>
                </a:extLst>
              </p:cNvPr>
              <p:cNvGrpSpPr/>
              <p:nvPr/>
            </p:nvGrpSpPr>
            <p:grpSpPr>
              <a:xfrm>
                <a:off x="703097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63" name="Google Shape;201;p29">
                  <a:extLst>
                    <a:ext uri="{FF2B5EF4-FFF2-40B4-BE49-F238E27FC236}">
                      <a16:creationId xmlns:a16="http://schemas.microsoft.com/office/drawing/2014/main" id="{224A61E0-F6A2-F006-3BF7-765C16A829B3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64" name="01 Text">
                  <a:extLst>
                    <a:ext uri="{FF2B5EF4-FFF2-40B4-BE49-F238E27FC236}">
                      <a16:creationId xmlns:a16="http://schemas.microsoft.com/office/drawing/2014/main" id="{C6D19EFE-A36E-3D37-A4FC-3F26C7D0030E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1D78DD30-6BE3-226F-7488-4F62D04599C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13E67265-4492-588D-004A-7C9BBAA3315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A2EE478-2C55-B3AC-095D-FF1261DC87A5}"/>
                  </a:ext>
                </a:extLst>
              </p:cNvPr>
              <p:cNvGrpSpPr/>
              <p:nvPr/>
            </p:nvGrpSpPr>
            <p:grpSpPr>
              <a:xfrm>
                <a:off x="294342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7" name="Google Shape;201;p29">
                  <a:extLst>
                    <a:ext uri="{FF2B5EF4-FFF2-40B4-BE49-F238E27FC236}">
                      <a16:creationId xmlns:a16="http://schemas.microsoft.com/office/drawing/2014/main" id="{BD7A8902-EBCB-8DC7-3C86-484AF24CE715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8" name="01 Text">
                  <a:extLst>
                    <a:ext uri="{FF2B5EF4-FFF2-40B4-BE49-F238E27FC236}">
                      <a16:creationId xmlns:a16="http://schemas.microsoft.com/office/drawing/2014/main" id="{66F59A7D-933B-0351-CBBF-C5849FDCC21B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6EE36BD-1670-252F-3800-7E690340C8A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6A430F0-824C-DED7-1ED7-5B2F1ECEC5D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F298BEF-8894-1835-0241-0E4A974867CB}"/>
                  </a:ext>
                </a:extLst>
              </p:cNvPr>
              <p:cNvGrpSpPr/>
              <p:nvPr/>
            </p:nvGrpSpPr>
            <p:grpSpPr>
              <a:xfrm>
                <a:off x="5173116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1" name="Google Shape;201;p29">
                  <a:extLst>
                    <a:ext uri="{FF2B5EF4-FFF2-40B4-BE49-F238E27FC236}">
                      <a16:creationId xmlns:a16="http://schemas.microsoft.com/office/drawing/2014/main" id="{4CED9083-00E6-0A9A-60E4-1E4E3B2A7B0A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3" name="01 Text">
                  <a:extLst>
                    <a:ext uri="{FF2B5EF4-FFF2-40B4-BE49-F238E27FC236}">
                      <a16:creationId xmlns:a16="http://schemas.microsoft.com/office/drawing/2014/main" id="{1725C020-436D-BA73-AC0B-ED9529A00931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E5D4493-3F29-6563-9E2A-F648349B9568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4319E890-ACFF-4964-1644-0A395B0937C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9632B2B-2167-8CCA-6FEB-9E872962C8FE}"/>
                  </a:ext>
                </a:extLst>
              </p:cNvPr>
              <p:cNvGrpSpPr/>
              <p:nvPr/>
            </p:nvGrpSpPr>
            <p:grpSpPr>
              <a:xfrm>
                <a:off x="7402809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45" name="Google Shape;201;p29">
                  <a:extLst>
                    <a:ext uri="{FF2B5EF4-FFF2-40B4-BE49-F238E27FC236}">
                      <a16:creationId xmlns:a16="http://schemas.microsoft.com/office/drawing/2014/main" id="{7A0C76E3-81B5-06B6-1EA9-8440569E7B76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6" name="01 Text">
                  <a:extLst>
                    <a:ext uri="{FF2B5EF4-FFF2-40B4-BE49-F238E27FC236}">
                      <a16:creationId xmlns:a16="http://schemas.microsoft.com/office/drawing/2014/main" id="{E527BE43-E7E7-7BCD-AFA0-E88101614AAF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0383BD6A-7A87-735B-70F8-026C66757016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544030-92E4-F0B2-D442-F54062EC5C9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C999D3D-125D-F5A6-CE98-76152E6EC211}"/>
                  </a:ext>
                </a:extLst>
              </p:cNvPr>
              <p:cNvGrpSpPr/>
              <p:nvPr/>
            </p:nvGrpSpPr>
            <p:grpSpPr>
              <a:xfrm>
                <a:off x="964313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ABF71424-6853-69F7-916D-BBFF747785BB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1" name="01 Text">
                  <a:extLst>
                    <a:ext uri="{FF2B5EF4-FFF2-40B4-BE49-F238E27FC236}">
                      <a16:creationId xmlns:a16="http://schemas.microsoft.com/office/drawing/2014/main" id="{7CAFC7FA-4443-3AFE-AA9D-915D6642DA00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1A224D0-701E-B8CD-2D9F-DAC331B8DB17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D8EBFEB-9260-D65E-368B-0A49B024E7A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A876CC-B03B-65F9-C8EA-14AFA57EE0F9}"/>
                </a:ext>
              </a:extLst>
            </p:cNvPr>
            <p:cNvGrpSpPr/>
            <p:nvPr/>
          </p:nvGrpSpPr>
          <p:grpSpPr>
            <a:xfrm>
              <a:off x="1509822" y="3834360"/>
              <a:ext cx="9159142" cy="228157"/>
              <a:chOff x="1509822" y="3834360"/>
              <a:chExt cx="9159142" cy="228157"/>
            </a:xfrm>
          </p:grpSpPr>
          <p:sp>
            <p:nvSpPr>
              <p:cNvPr id="23" name="Google Shape;193;p29">
                <a:extLst>
                  <a:ext uri="{FF2B5EF4-FFF2-40B4-BE49-F238E27FC236}">
                    <a16:creationId xmlns:a16="http://schemas.microsoft.com/office/drawing/2014/main" id="{1E6F8896-20F6-1DE2-817F-94F8C6A97F76}"/>
                  </a:ext>
                </a:extLst>
              </p:cNvPr>
              <p:cNvSpPr/>
              <p:nvPr/>
            </p:nvSpPr>
            <p:spPr>
              <a:xfrm flipH="1">
                <a:off x="150982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4" name="Google Shape;195;p29">
                <a:extLst>
                  <a:ext uri="{FF2B5EF4-FFF2-40B4-BE49-F238E27FC236}">
                    <a16:creationId xmlns:a16="http://schemas.microsoft.com/office/drawing/2014/main" id="{550A3E44-57CE-91B8-E2A2-C76A021CEC83}"/>
                  </a:ext>
                </a:extLst>
              </p:cNvPr>
              <p:cNvSpPr/>
              <p:nvPr/>
            </p:nvSpPr>
            <p:spPr>
              <a:xfrm flipH="1">
                <a:off x="3759577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7" name="Google Shape;196;p29">
                <a:extLst>
                  <a:ext uri="{FF2B5EF4-FFF2-40B4-BE49-F238E27FC236}">
                    <a16:creationId xmlns:a16="http://schemas.microsoft.com/office/drawing/2014/main" id="{DB4A9D9E-E1D2-C5AB-9DCB-C291B415EB62}"/>
                  </a:ext>
                </a:extLst>
              </p:cNvPr>
              <p:cNvSpPr/>
              <p:nvPr/>
            </p:nvSpPr>
            <p:spPr>
              <a:xfrm flipH="1">
                <a:off x="597540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9" name="Google Shape;192;p29">
                <a:extLst>
                  <a:ext uri="{FF2B5EF4-FFF2-40B4-BE49-F238E27FC236}">
                    <a16:creationId xmlns:a16="http://schemas.microsoft.com/office/drawing/2014/main" id="{062AA232-B372-9A95-1876-D1CAC769F584}"/>
                  </a:ext>
                </a:extLst>
              </p:cNvPr>
              <p:cNvSpPr/>
              <p:nvPr/>
            </p:nvSpPr>
            <p:spPr>
              <a:xfrm flipH="1">
                <a:off x="8200838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31" name="Google Shape;194;p29">
                <a:extLst>
                  <a:ext uri="{FF2B5EF4-FFF2-40B4-BE49-F238E27FC236}">
                    <a16:creationId xmlns:a16="http://schemas.microsoft.com/office/drawing/2014/main" id="{05C89B34-335E-2EBE-282E-9A1A3126B266}"/>
                  </a:ext>
                </a:extLst>
              </p:cNvPr>
              <p:cNvSpPr/>
              <p:nvPr/>
            </p:nvSpPr>
            <p:spPr>
              <a:xfrm flipH="1">
                <a:off x="10440820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Risk Assessment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07FF2-E24E-B05A-FA2B-A6E69703474D}"/>
              </a:ext>
            </a:extLst>
          </p:cNvPr>
          <p:cNvGrpSpPr/>
          <p:nvPr/>
        </p:nvGrpSpPr>
        <p:grpSpPr>
          <a:xfrm>
            <a:off x="6276909" y="1820297"/>
            <a:ext cx="5418110" cy="3756656"/>
            <a:chOff x="7885296" y="1608424"/>
            <a:chExt cx="5418110" cy="375665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1E78FF4-A7F3-F1A7-D605-E92A0BD3040E}"/>
                </a:ext>
              </a:extLst>
            </p:cNvPr>
            <p:cNvGrpSpPr/>
            <p:nvPr/>
          </p:nvGrpSpPr>
          <p:grpSpPr>
            <a:xfrm flipH="1">
              <a:off x="7885296" y="4594403"/>
              <a:ext cx="5418110" cy="770677"/>
              <a:chOff x="9695680" y="1493194"/>
              <a:chExt cx="4716518" cy="670882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5B22C14-432F-E1DF-81B7-E76F9C26C4BE}"/>
                  </a:ext>
                </a:extLst>
              </p:cNvPr>
              <p:cNvSpPr/>
              <p:nvPr/>
            </p:nvSpPr>
            <p:spPr>
              <a:xfrm rot="10800000" flipV="1">
                <a:off x="13758417" y="1513668"/>
                <a:ext cx="653781" cy="650408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AA87C31-DDB7-8EDA-2D39-DEC7C1ECCA0F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57FE799-4E79-E767-82AB-929456594418}"/>
                </a:ext>
              </a:extLst>
            </p:cNvPr>
            <p:cNvGrpSpPr/>
            <p:nvPr/>
          </p:nvGrpSpPr>
          <p:grpSpPr>
            <a:xfrm flipH="1">
              <a:off x="7885296" y="3101414"/>
              <a:ext cx="5418110" cy="770681"/>
              <a:chOff x="9695680" y="1493194"/>
              <a:chExt cx="4716518" cy="670885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5F094890-E7DF-54F5-F958-AA1E53A5F0C5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9C92952-4E42-A9CB-F1D4-852431C0F136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Medium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AD885E2-DD6A-B595-BC99-30E940A3E69E}"/>
                </a:ext>
              </a:extLst>
            </p:cNvPr>
            <p:cNvGrpSpPr/>
            <p:nvPr/>
          </p:nvGrpSpPr>
          <p:grpSpPr>
            <a:xfrm flipH="1">
              <a:off x="7885296" y="1608424"/>
              <a:ext cx="5418110" cy="770681"/>
              <a:chOff x="9695680" y="1493194"/>
              <a:chExt cx="4716518" cy="670885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6B5D937-6C57-1BF9-CD6D-9D27C7B7E0E1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2E8A311-ADC0-357B-4F54-0CBBB589E918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High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0447980-4088-2E01-B271-20C2B5F5FF7A}"/>
              </a:ext>
            </a:extLst>
          </p:cNvPr>
          <p:cNvGrpSpPr/>
          <p:nvPr/>
        </p:nvGrpSpPr>
        <p:grpSpPr>
          <a:xfrm>
            <a:off x="496982" y="1323932"/>
            <a:ext cx="5045776" cy="5149234"/>
            <a:chOff x="496982" y="1323932"/>
            <a:chExt cx="5045776" cy="51492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B9839F2-F833-D326-A10A-490418E27A65}"/>
                </a:ext>
              </a:extLst>
            </p:cNvPr>
            <p:cNvGrpSpPr/>
            <p:nvPr/>
          </p:nvGrpSpPr>
          <p:grpSpPr>
            <a:xfrm>
              <a:off x="496982" y="1323932"/>
              <a:ext cx="5045776" cy="5149234"/>
              <a:chOff x="254265" y="1378027"/>
              <a:chExt cx="5045776" cy="514923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14F3310-7B1A-8574-D7C0-AC3692B3421C}"/>
                  </a:ext>
                </a:extLst>
              </p:cNvPr>
              <p:cNvGrpSpPr/>
              <p:nvPr/>
            </p:nvGrpSpPr>
            <p:grpSpPr>
              <a:xfrm>
                <a:off x="697457" y="1378027"/>
                <a:ext cx="4602584" cy="4606968"/>
                <a:chOff x="790390" y="1798085"/>
                <a:chExt cx="3844479" cy="3848141"/>
              </a:xfrm>
            </p:grpSpPr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9D8932BD-0686-3F3E-E130-4097AF210478}"/>
                    </a:ext>
                  </a:extLst>
                </p:cNvPr>
                <p:cNvSpPr/>
                <p:nvPr/>
              </p:nvSpPr>
              <p:spPr>
                <a:xfrm>
                  <a:off x="793216" y="1798085"/>
                  <a:ext cx="3826402" cy="3848141"/>
                </a:xfrm>
                <a:prstGeom prst="roundRect">
                  <a:avLst>
                    <a:gd name="adj" fmla="val 2754"/>
                  </a:avLst>
                </a:prstGeom>
                <a:noFill/>
                <a:ln w="25400" cap="sq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0F4EC9C-C61F-CB13-DC72-A9C3BB995BC8}"/>
                    </a:ext>
                  </a:extLst>
                </p:cNvPr>
                <p:cNvGrpSpPr/>
                <p:nvPr/>
              </p:nvGrpSpPr>
              <p:grpSpPr>
                <a:xfrm>
                  <a:off x="790390" y="1806767"/>
                  <a:ext cx="3844479" cy="3833869"/>
                  <a:chOff x="790390" y="1806767"/>
                  <a:chExt cx="3844479" cy="3833869"/>
                </a:xfrm>
              </p:grpSpPr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987566C5-0322-3EC3-57CF-F1EA272A2605}"/>
                      </a:ext>
                    </a:extLst>
                  </p:cNvPr>
                  <p:cNvGrpSpPr/>
                  <p:nvPr/>
                </p:nvGrpSpPr>
                <p:grpSpPr>
                  <a:xfrm>
                    <a:off x="790390" y="1806767"/>
                    <a:ext cx="3833869" cy="3833869"/>
                    <a:chOff x="813413" y="1641514"/>
                    <a:chExt cx="4153359" cy="4153359"/>
                  </a:xfrm>
                </p:grpSpPr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16554E38-3B00-3D86-CBAB-9F7B44062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61121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82" name="Rectangle: Rounded Corners 81">
                      <a:extLst>
                        <a:ext uri="{FF2B5EF4-FFF2-40B4-BE49-F238E27FC236}">
                          <a16:creationId xmlns:a16="http://schemas.microsoft.com/office/drawing/2014/main" id="{BF3B57C8-E7D5-6558-EBF1-89C8CDB3D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3413" y="1641514"/>
                      <a:ext cx="4153359" cy="4153359"/>
                    </a:xfrm>
                    <a:prstGeom prst="roundRect">
                      <a:avLst>
                        <a:gd name="adj" fmla="val 2843"/>
                      </a:avLst>
                    </a:prstGeom>
                    <a:noFill/>
                    <a:ln w="25400" cap="sq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64825C0E-3620-F514-8575-990FA70FDE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517586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F2E5EB54-BE00-E824-F065-0A2BE519F893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075962" y="1812253"/>
                    <a:ext cx="1273336" cy="3844478"/>
                    <a:chOff x="2200261" y="1959167"/>
                    <a:chExt cx="1273336" cy="3844478"/>
                  </a:xfrm>
                </p:grpSpPr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68ED4600-798F-27AA-1520-005D692183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00261" y="1959167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C55DFC90-9C42-A993-B371-568E8F7BFE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473597" y="1969776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F118B1C-049D-5318-475D-BB2397AE4125}"/>
                  </a:ext>
                </a:extLst>
              </p:cNvPr>
              <p:cNvGrpSpPr/>
              <p:nvPr/>
            </p:nvGrpSpPr>
            <p:grpSpPr>
              <a:xfrm>
                <a:off x="254265" y="1394038"/>
                <a:ext cx="4972926" cy="5133223"/>
                <a:chOff x="469313" y="1389339"/>
                <a:chExt cx="7263198" cy="3626763"/>
              </a:xfrm>
            </p:grpSpPr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653A432B-FDD2-2E92-CEA2-93B91E0D5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919" y="1389339"/>
                  <a:ext cx="0" cy="3253195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72" name="Straight Arrow Connector 71">
                  <a:extLst>
                    <a:ext uri="{FF2B5EF4-FFF2-40B4-BE49-F238E27FC236}">
                      <a16:creationId xmlns:a16="http://schemas.microsoft.com/office/drawing/2014/main" id="{D4164D53-9FDA-119C-AEEE-D14BAC6D1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0675" y="4769047"/>
                  <a:ext cx="66918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B0E98283-55AD-B8A9-ADF1-DD536AA01684}"/>
                    </a:ext>
                  </a:extLst>
                </p:cNvPr>
                <p:cNvSpPr/>
                <p:nvPr/>
              </p:nvSpPr>
              <p:spPr>
                <a:xfrm rot="16200000">
                  <a:off x="-174850" y="2931855"/>
                  <a:ext cx="1670779" cy="38245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IMPACT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8C3D356E-04CE-AC06-A5E0-31B9D8A21053}"/>
                    </a:ext>
                  </a:extLst>
                </p:cNvPr>
                <p:cNvSpPr/>
                <p:nvPr/>
              </p:nvSpPr>
              <p:spPr>
                <a:xfrm>
                  <a:off x="2956709" y="4762525"/>
                  <a:ext cx="2802580" cy="2535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LIKELIHOOD</a:t>
                  </a:r>
                </a:p>
              </p:txBody>
            </p:sp>
          </p:grp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BEA0156-55D0-69C0-6A5D-D802652411EB}"/>
                </a:ext>
              </a:extLst>
            </p:cNvPr>
            <p:cNvGrpSpPr/>
            <p:nvPr/>
          </p:nvGrpSpPr>
          <p:grpSpPr>
            <a:xfrm>
              <a:off x="1116850" y="4694429"/>
              <a:ext cx="525752" cy="523036"/>
              <a:chOff x="1083087" y="4888955"/>
              <a:chExt cx="525752" cy="52303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002FF54-1476-11A4-CD2C-C04411F8059F}"/>
                  </a:ext>
                </a:extLst>
              </p:cNvPr>
              <p:cNvSpPr/>
              <p:nvPr/>
            </p:nvSpPr>
            <p:spPr>
              <a:xfrm rot="10800000" flipV="1">
                <a:off x="1083087" y="4888955"/>
                <a:ext cx="525752" cy="523036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279357F-96DD-0DD4-EC97-BDF22766483D}"/>
                  </a:ext>
                </a:extLst>
              </p:cNvPr>
              <p:cNvSpPr/>
              <p:nvPr/>
            </p:nvSpPr>
            <p:spPr>
              <a:xfrm rot="10800000" flipV="1">
                <a:off x="1105642" y="4987580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F2E2C03-3895-F0D4-19DB-AA37B45567C9}"/>
                </a:ext>
              </a:extLst>
            </p:cNvPr>
            <p:cNvGrpSpPr/>
            <p:nvPr/>
          </p:nvGrpSpPr>
          <p:grpSpPr>
            <a:xfrm>
              <a:off x="3108791" y="3291775"/>
              <a:ext cx="525752" cy="523036"/>
              <a:chOff x="2193771" y="2826832"/>
              <a:chExt cx="525752" cy="523036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D9A2D1ED-E034-6BA5-BDF5-0F98213C5513}"/>
                  </a:ext>
                </a:extLst>
              </p:cNvPr>
              <p:cNvSpPr/>
              <p:nvPr/>
            </p:nvSpPr>
            <p:spPr>
              <a:xfrm rot="10800000" flipV="1">
                <a:off x="2193771" y="2826832"/>
                <a:ext cx="525752" cy="523036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A0ECB04-A783-0353-E1D4-5EA318CC61AB}"/>
                  </a:ext>
                </a:extLst>
              </p:cNvPr>
              <p:cNvSpPr/>
              <p:nvPr/>
            </p:nvSpPr>
            <p:spPr>
              <a:xfrm rot="10800000" flipV="1">
                <a:off x="2216326" y="2925457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FADECAD-29CB-F7C3-C523-3E841DEEEA82}"/>
                </a:ext>
              </a:extLst>
            </p:cNvPr>
            <p:cNvGrpSpPr/>
            <p:nvPr/>
          </p:nvGrpSpPr>
          <p:grpSpPr>
            <a:xfrm>
              <a:off x="4522527" y="1607634"/>
              <a:ext cx="525752" cy="523036"/>
              <a:chOff x="4519738" y="1617856"/>
              <a:chExt cx="525752" cy="52303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350B005-4EF6-1915-F3F6-EE3B0A5DFFF7}"/>
                  </a:ext>
                </a:extLst>
              </p:cNvPr>
              <p:cNvSpPr/>
              <p:nvPr/>
            </p:nvSpPr>
            <p:spPr>
              <a:xfrm rot="10800000" flipV="1">
                <a:off x="4519738" y="1617856"/>
                <a:ext cx="525752" cy="523036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8A9FF68-C958-2F6A-9D2F-AFCFF84B6507}"/>
                  </a:ext>
                </a:extLst>
              </p:cNvPr>
              <p:cNvSpPr/>
              <p:nvPr/>
            </p:nvSpPr>
            <p:spPr>
              <a:xfrm rot="10800000" flipV="1">
                <a:off x="4542293" y="1716481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503943" y="1402909"/>
            <a:ext cx="11184115" cy="4736740"/>
            <a:chOff x="503943" y="1402909"/>
            <a:chExt cx="11184115" cy="473674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503943" y="1406747"/>
              <a:ext cx="2859140" cy="4732902"/>
              <a:chOff x="591313" y="1768697"/>
              <a:chExt cx="2859140" cy="4732902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591313" y="3105150"/>
                <a:ext cx="2859140" cy="2026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4666431" y="1406747"/>
              <a:ext cx="2859140" cy="4732902"/>
              <a:chOff x="3187680" y="1768697"/>
              <a:chExt cx="2859140" cy="4732902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187680" y="3105150"/>
                <a:ext cx="2859140" cy="20266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732902"/>
                <a:chOff x="3747452" y="1548095"/>
                <a:chExt cx="2122808" cy="4732902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8828918" y="1402909"/>
              <a:ext cx="2859140" cy="4732902"/>
              <a:chOff x="8916288" y="1764859"/>
              <a:chExt cx="2859140" cy="4732902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8916288" y="3101312"/>
                <a:ext cx="2859140" cy="2026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732902"/>
                <a:chOff x="8993059" y="1548095"/>
                <a:chExt cx="2079360" cy="47329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Team Introduction </a:t>
            </a:r>
            <a:endParaRPr lang="en-US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Testimonials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B8C592-BBD0-8340-1030-6E6401ED047E}"/>
              </a:ext>
            </a:extLst>
          </p:cNvPr>
          <p:cNvGrpSpPr/>
          <p:nvPr/>
        </p:nvGrpSpPr>
        <p:grpSpPr>
          <a:xfrm>
            <a:off x="6498010" y="1575375"/>
            <a:ext cx="4202096" cy="4013720"/>
            <a:chOff x="6498010" y="1575375"/>
            <a:chExt cx="4202096" cy="401372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498010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6549"/>
                </a:avLst>
              </a:prstGeom>
              <a:noFill/>
              <a:ln>
                <a:solidFill>
                  <a:schemeClr val="tx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rPr>
                    <a:t>G</a:t>
                  </a:r>
                  <a:endParaRPr kumimoji="0" lang="en-C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tempor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incididunt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Ut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enim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ad minim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veniam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quis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nostrud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exercitation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ullamco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laboris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nisi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aliquip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commodo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consequat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Greg North</a:t>
                    </a:r>
                  </a:p>
                </p:txBody>
              </p:sp>
            </p:grp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38B566-7198-3477-2FBD-78C788874157}"/>
                </a:ext>
              </a:extLst>
            </p:cNvPr>
            <p:cNvGrpSpPr/>
            <p:nvPr/>
          </p:nvGrpSpPr>
          <p:grpSpPr>
            <a:xfrm>
              <a:off x="7668659" y="5120548"/>
              <a:ext cx="2157848" cy="302239"/>
              <a:chOff x="2562309" y="5053794"/>
              <a:chExt cx="2157848" cy="30223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4960ADF-BA50-0D78-2E88-1599B001C049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F62FEE3D-27F3-9417-2E97-64AA3A3CAA31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E2B4335-3AD2-83AE-8602-93CE64AFD741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56DF3E3-2BA1-C0E3-C5FF-6A9721748DB7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EEA2CF5-B97D-FD64-9B62-A3B5CF74C455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D95D4B7-F9E8-2378-C028-18105D2634D0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7C666B9-FB00-9105-AC89-662FC6B70909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DF54186-333C-D44A-1913-04960678057C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13C23F2-8487-591B-5B44-8A757217218F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2B8EF40-6983-7B4F-1C04-5849F3D50D8B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54C51CF-290E-E2F5-F2D0-0FB51E6D5D3B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93CE57D3-DE69-69B6-8AD7-1DB13FAA09FE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16DDEA4-CA31-45D8-1744-D54E8EEF905B}"/>
              </a:ext>
            </a:extLst>
          </p:cNvPr>
          <p:cNvGrpSpPr/>
          <p:nvPr/>
        </p:nvGrpSpPr>
        <p:grpSpPr>
          <a:xfrm>
            <a:off x="1491895" y="1575375"/>
            <a:ext cx="4202096" cy="4013720"/>
            <a:chOff x="1491895" y="1575375"/>
            <a:chExt cx="4202096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491895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6007"/>
                </a:avLst>
              </a:prstGeom>
              <a:noFill/>
              <a:ln>
                <a:solidFill>
                  <a:schemeClr val="tx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tempor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incididunt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Ut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enim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ad minim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veniam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quis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nostrud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exercitation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ullamco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laboris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nisi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aliquip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commodo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consequat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Alex Thompson</a:t>
                    </a:r>
                  </a:p>
                </p:txBody>
              </p:sp>
            </p:grp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A6AE56-71C0-213B-357F-4761D3E9D15C}"/>
                </a:ext>
              </a:extLst>
            </p:cNvPr>
            <p:cNvGrpSpPr/>
            <p:nvPr/>
          </p:nvGrpSpPr>
          <p:grpSpPr>
            <a:xfrm>
              <a:off x="2650740" y="5120548"/>
              <a:ext cx="2157848" cy="302239"/>
              <a:chOff x="2562309" y="5053794"/>
              <a:chExt cx="2157848" cy="302239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97DF3DC-9388-8A82-6128-7D04678EEF0E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61880F4C-14C2-889C-5F6D-1F6D506BF3E5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CF9726FF-D8F2-D2BC-C9E7-34131F275128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94EDE10-DF5A-A4A8-044E-3A3CCA6D2297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DD4D363A-DB88-0BDA-B983-2A9977DFE5DE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6AD4BB05-2115-0A84-F5B3-5706548314BD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D882989-99B8-92F7-3626-C7DB187907A7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C070AEEC-ED6A-043C-C074-7F6A69FA22D1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7A59016-8C56-5820-4365-3C39CAE7AEA7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64EC16C-1F8B-0A8F-C5F5-6309A70A48BF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F93B5DF-3809-112D-03E7-07D3B453ECA1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40D8CBBB-E581-35A0-5284-0069813A552A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Awards and Recognition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1179851" y="1340408"/>
            <a:ext cx="9832298" cy="4718018"/>
            <a:chOff x="1179851" y="1340408"/>
            <a:chExt cx="9832298" cy="471801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179851" y="1340408"/>
              <a:ext cx="2530538" cy="4718018"/>
              <a:chOff x="456106" y="1470581"/>
              <a:chExt cx="2530538" cy="471801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456106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830731" y="1340408"/>
              <a:ext cx="2530538" cy="4718018"/>
              <a:chOff x="3372522" y="1470581"/>
              <a:chExt cx="2530538" cy="4718018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372522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4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481611" y="1340408"/>
              <a:ext cx="2530538" cy="4718018"/>
              <a:chOff x="6288938" y="1470581"/>
              <a:chExt cx="2530538" cy="4718018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288938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0F87-2BC7-06AC-A812-5996AA5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Next Steps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63037-72A8-9F4A-3469-C2177F0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BD93A-6297-383C-AF6D-7FA13AF9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3382669-3026-AF5D-8EAA-859424E82158}"/>
              </a:ext>
            </a:extLst>
          </p:cNvPr>
          <p:cNvGrpSpPr/>
          <p:nvPr/>
        </p:nvGrpSpPr>
        <p:grpSpPr>
          <a:xfrm>
            <a:off x="417869" y="1223615"/>
            <a:ext cx="11488368" cy="5165569"/>
            <a:chOff x="417869" y="1223615"/>
            <a:chExt cx="11488368" cy="5165569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43FD66D-52EF-DD97-2291-D8388FF8EC3C}"/>
                </a:ext>
              </a:extLst>
            </p:cNvPr>
            <p:cNvGrpSpPr/>
            <p:nvPr/>
          </p:nvGrpSpPr>
          <p:grpSpPr>
            <a:xfrm>
              <a:off x="9779194" y="3744970"/>
              <a:ext cx="2127043" cy="1512590"/>
              <a:chOff x="8764472" y="3209351"/>
              <a:chExt cx="1997146" cy="1562239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BFCDDAD-D909-B73D-7D54-1237A35B4A0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2561351-EA81-EC06-934E-464DB9C086C5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A67C46-C5B8-AC3B-613E-34A4968AE3EB}"/>
                </a:ext>
              </a:extLst>
            </p:cNvPr>
            <p:cNvGrpSpPr/>
            <p:nvPr/>
          </p:nvGrpSpPr>
          <p:grpSpPr>
            <a:xfrm>
              <a:off x="1469313" y="1576969"/>
              <a:ext cx="9277398" cy="3900932"/>
              <a:chOff x="1457301" y="2287598"/>
              <a:chExt cx="9277398" cy="39009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C8D6AB9-51BB-C9B5-4F1B-3D81939D1F73}"/>
                  </a:ext>
                </a:extLst>
              </p:cNvPr>
              <p:cNvGrpSpPr/>
              <p:nvPr/>
            </p:nvGrpSpPr>
            <p:grpSpPr>
              <a:xfrm>
                <a:off x="1457301" y="2287598"/>
                <a:ext cx="9277398" cy="3900932"/>
                <a:chOff x="1616350" y="1836748"/>
                <a:chExt cx="7058075" cy="2967758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8B5F034-4D1D-019A-52F5-602A5D15DE20}"/>
                    </a:ext>
                  </a:extLst>
                </p:cNvPr>
                <p:cNvSpPr/>
                <p:nvPr/>
              </p:nvSpPr>
              <p:spPr>
                <a:xfrm>
                  <a:off x="1616350" y="3686132"/>
                  <a:ext cx="1085763" cy="1118374"/>
                </a:xfrm>
                <a:custGeom>
                  <a:avLst/>
                  <a:gdLst>
                    <a:gd name="connsiteX0" fmla="*/ 991679 w 991679"/>
                    <a:gd name="connsiteY0" fmla="*/ 0 h 1021465"/>
                    <a:gd name="connsiteX1" fmla="*/ 991679 w 991679"/>
                    <a:gd name="connsiteY1" fmla="*/ 371328 h 1021465"/>
                    <a:gd name="connsiteX2" fmla="*/ 812039 w 991679"/>
                    <a:gd name="connsiteY2" fmla="*/ 467434 h 1021465"/>
                    <a:gd name="connsiteX3" fmla="*/ 0 w 991679"/>
                    <a:gd name="connsiteY3" fmla="*/ 1021465 h 1021465"/>
                    <a:gd name="connsiteX4" fmla="*/ 897812 w 991679"/>
                    <a:gd name="connsiteY4" fmla="*/ 64431 h 1021465"/>
                    <a:gd name="connsiteX5" fmla="*/ 991679 w 991679"/>
                    <a:gd name="connsiteY5" fmla="*/ 0 h 102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91679" h="1021465">
                      <a:moveTo>
                        <a:pt x="991679" y="0"/>
                      </a:moveTo>
                      <a:lnTo>
                        <a:pt x="991679" y="371328"/>
                      </a:lnTo>
                      <a:lnTo>
                        <a:pt x="812039" y="467434"/>
                      </a:lnTo>
                      <a:cubicBezTo>
                        <a:pt x="530227" y="625531"/>
                        <a:pt x="257255" y="808853"/>
                        <a:pt x="0" y="1021465"/>
                      </a:cubicBezTo>
                      <a:cubicBezTo>
                        <a:pt x="220209" y="645611"/>
                        <a:pt x="532037" y="329764"/>
                        <a:pt x="897812" y="64431"/>
                      </a:cubicBezTo>
                      <a:lnTo>
                        <a:pt x="99167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EE5689B-38ED-E73D-D0D6-24C8DEAC70AA}"/>
                    </a:ext>
                  </a:extLst>
                </p:cNvPr>
                <p:cNvSpPr/>
                <p:nvPr/>
              </p:nvSpPr>
              <p:spPr>
                <a:xfrm>
                  <a:off x="2818914" y="2974747"/>
                  <a:ext cx="1298600" cy="1059371"/>
                </a:xfrm>
                <a:custGeom>
                  <a:avLst/>
                  <a:gdLst>
                    <a:gd name="connsiteX0" fmla="*/ 1186073 w 1186073"/>
                    <a:gd name="connsiteY0" fmla="*/ 0 h 967574"/>
                    <a:gd name="connsiteX1" fmla="*/ 1186073 w 1186073"/>
                    <a:gd name="connsiteY1" fmla="*/ 514931 h 967574"/>
                    <a:gd name="connsiteX2" fmla="*/ 1018301 w 1186073"/>
                    <a:gd name="connsiteY2" fmla="*/ 562308 h 967574"/>
                    <a:gd name="connsiteX3" fmla="*/ 142169 w 1186073"/>
                    <a:gd name="connsiteY3" fmla="*/ 898444 h 967574"/>
                    <a:gd name="connsiteX4" fmla="*/ 0 w 1186073"/>
                    <a:gd name="connsiteY4" fmla="*/ 967574 h 967574"/>
                    <a:gd name="connsiteX5" fmla="*/ 0 w 1186073"/>
                    <a:gd name="connsiteY5" fmla="*/ 577446 h 967574"/>
                    <a:gd name="connsiteX6" fmla="*/ 181814 w 1186073"/>
                    <a:gd name="connsiteY6" fmla="*/ 465326 h 967574"/>
                    <a:gd name="connsiteX7" fmla="*/ 1020943 w 1186073"/>
                    <a:gd name="connsiteY7" fmla="*/ 60223 h 967574"/>
                    <a:gd name="connsiteX8" fmla="*/ 1186073 w 1186073"/>
                    <a:gd name="connsiteY8" fmla="*/ 0 h 967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6073" h="967574">
                      <a:moveTo>
                        <a:pt x="1186073" y="0"/>
                      </a:moveTo>
                      <a:lnTo>
                        <a:pt x="1186073" y="514931"/>
                      </a:lnTo>
                      <a:lnTo>
                        <a:pt x="1018301" y="562308"/>
                      </a:lnTo>
                      <a:cubicBezTo>
                        <a:pt x="725439" y="653867"/>
                        <a:pt x="431103" y="764558"/>
                        <a:pt x="142169" y="898444"/>
                      </a:cubicBezTo>
                      <a:lnTo>
                        <a:pt x="0" y="967574"/>
                      </a:lnTo>
                      <a:lnTo>
                        <a:pt x="0" y="577446"/>
                      </a:lnTo>
                      <a:lnTo>
                        <a:pt x="181814" y="465326"/>
                      </a:lnTo>
                      <a:cubicBezTo>
                        <a:pt x="446849" y="310186"/>
                        <a:pt x="730280" y="176089"/>
                        <a:pt x="1020943" y="60223"/>
                      </a:cubicBezTo>
                      <a:lnTo>
                        <a:pt x="11860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F2A2620-6D74-46A4-0E24-50E8402B1FF5}"/>
                    </a:ext>
                  </a:extLst>
                </p:cNvPr>
                <p:cNvSpPr/>
                <p:nvPr/>
              </p:nvSpPr>
              <p:spPr>
                <a:xfrm>
                  <a:off x="4234316" y="2561528"/>
                  <a:ext cx="1298022" cy="944020"/>
                </a:xfrm>
                <a:custGeom>
                  <a:avLst/>
                  <a:gdLst>
                    <a:gd name="connsiteX0" fmla="*/ 1185545 w 1185545"/>
                    <a:gd name="connsiteY0" fmla="*/ 0 h 862219"/>
                    <a:gd name="connsiteX1" fmla="*/ 1185545 w 1185545"/>
                    <a:gd name="connsiteY1" fmla="*/ 618718 h 862219"/>
                    <a:gd name="connsiteX2" fmla="*/ 1010279 w 1185545"/>
                    <a:gd name="connsiteY2" fmla="*/ 643133 h 862219"/>
                    <a:gd name="connsiteX3" fmla="*/ 162878 w 1185545"/>
                    <a:gd name="connsiteY3" fmla="*/ 816224 h 862219"/>
                    <a:gd name="connsiteX4" fmla="*/ 0 w 1185545"/>
                    <a:gd name="connsiteY4" fmla="*/ 862219 h 862219"/>
                    <a:gd name="connsiteX5" fmla="*/ 0 w 1185545"/>
                    <a:gd name="connsiteY5" fmla="*/ 338507 h 862219"/>
                    <a:gd name="connsiteX6" fmla="*/ 168214 w 1185545"/>
                    <a:gd name="connsiteY6" fmla="*/ 277160 h 862219"/>
                    <a:gd name="connsiteX7" fmla="*/ 1047326 w 1185545"/>
                    <a:gd name="connsiteY7" fmla="*/ 29811 h 862219"/>
                    <a:gd name="connsiteX8" fmla="*/ 1185545 w 1185545"/>
                    <a:gd name="connsiteY8" fmla="*/ 0 h 86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62219">
                      <a:moveTo>
                        <a:pt x="1185545" y="0"/>
                      </a:moveTo>
                      <a:lnTo>
                        <a:pt x="1185545" y="618718"/>
                      </a:lnTo>
                      <a:lnTo>
                        <a:pt x="1010279" y="643133"/>
                      </a:lnTo>
                      <a:cubicBezTo>
                        <a:pt x="737307" y="686439"/>
                        <a:pt x="452548" y="742781"/>
                        <a:pt x="162878" y="816224"/>
                      </a:cubicBezTo>
                      <a:lnTo>
                        <a:pt x="0" y="862219"/>
                      </a:lnTo>
                      <a:lnTo>
                        <a:pt x="0" y="338507"/>
                      </a:lnTo>
                      <a:lnTo>
                        <a:pt x="168214" y="277160"/>
                      </a:lnTo>
                      <a:cubicBezTo>
                        <a:pt x="463321" y="178823"/>
                        <a:pt x="760079" y="97311"/>
                        <a:pt x="1047326" y="29811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08D0E60-24EF-8FE8-E6ED-D96FC85EE8C5}"/>
                    </a:ext>
                  </a:extLst>
                </p:cNvPr>
                <p:cNvSpPr/>
                <p:nvPr/>
              </p:nvSpPr>
              <p:spPr>
                <a:xfrm>
                  <a:off x="5649139" y="2321696"/>
                  <a:ext cx="1298022" cy="900979"/>
                </a:xfrm>
                <a:custGeom>
                  <a:avLst/>
                  <a:gdLst>
                    <a:gd name="connsiteX0" fmla="*/ 1185545 w 1185545"/>
                    <a:gd name="connsiteY0" fmla="*/ 0 h 822907"/>
                    <a:gd name="connsiteX1" fmla="*/ 1185545 w 1185545"/>
                    <a:gd name="connsiteY1" fmla="*/ 725443 h 822907"/>
                    <a:gd name="connsiteX2" fmla="*/ 1159431 w 1185545"/>
                    <a:gd name="connsiteY2" fmla="*/ 726296 h 822907"/>
                    <a:gd name="connsiteX3" fmla="*/ 117811 w 1185545"/>
                    <a:gd name="connsiteY3" fmla="*/ 806496 h 822907"/>
                    <a:gd name="connsiteX4" fmla="*/ 0 w 1185545"/>
                    <a:gd name="connsiteY4" fmla="*/ 822907 h 822907"/>
                    <a:gd name="connsiteX5" fmla="*/ 0 w 1185545"/>
                    <a:gd name="connsiteY5" fmla="*/ 196041 h 822907"/>
                    <a:gd name="connsiteX6" fmla="*/ 177445 w 1185545"/>
                    <a:gd name="connsiteY6" fmla="*/ 157769 h 822907"/>
                    <a:gd name="connsiteX7" fmla="*/ 1115956 w 1185545"/>
                    <a:gd name="connsiteY7" fmla="*/ 8149 h 822907"/>
                    <a:gd name="connsiteX8" fmla="*/ 1185545 w 1185545"/>
                    <a:gd name="connsiteY8" fmla="*/ 0 h 82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22907">
                      <a:moveTo>
                        <a:pt x="1185545" y="0"/>
                      </a:moveTo>
                      <a:lnTo>
                        <a:pt x="1185545" y="725443"/>
                      </a:lnTo>
                      <a:lnTo>
                        <a:pt x="1159431" y="726296"/>
                      </a:lnTo>
                      <a:cubicBezTo>
                        <a:pt x="861952" y="737408"/>
                        <a:pt x="507010" y="759571"/>
                        <a:pt x="117811" y="806496"/>
                      </a:cubicBezTo>
                      <a:lnTo>
                        <a:pt x="0" y="822907"/>
                      </a:lnTo>
                      <a:lnTo>
                        <a:pt x="0" y="196041"/>
                      </a:lnTo>
                      <a:lnTo>
                        <a:pt x="177445" y="157769"/>
                      </a:lnTo>
                      <a:cubicBezTo>
                        <a:pt x="521129" y="90030"/>
                        <a:pt x="841233" y="41988"/>
                        <a:pt x="1115956" y="8149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488FA02-BCBE-4C16-5CD0-56653C4C21C2}"/>
                    </a:ext>
                  </a:extLst>
                </p:cNvPr>
                <p:cNvSpPr/>
                <p:nvPr/>
              </p:nvSpPr>
              <p:spPr>
                <a:xfrm>
                  <a:off x="7063962" y="1836748"/>
                  <a:ext cx="1610463" cy="1668400"/>
                </a:xfrm>
                <a:custGeom>
                  <a:avLst/>
                  <a:gdLst>
                    <a:gd name="connsiteX0" fmla="*/ 628536 w 1470912"/>
                    <a:gd name="connsiteY0" fmla="*/ 0 h 1523830"/>
                    <a:gd name="connsiteX1" fmla="*/ 1470912 w 1470912"/>
                    <a:gd name="connsiteY1" fmla="*/ 700505 h 1523830"/>
                    <a:gd name="connsiteX2" fmla="*/ 713258 w 1470912"/>
                    <a:gd name="connsiteY2" fmla="*/ 1523830 h 1523830"/>
                    <a:gd name="connsiteX3" fmla="*/ 695649 w 1470912"/>
                    <a:gd name="connsiteY3" fmla="*/ 1151207 h 1523830"/>
                    <a:gd name="connsiteX4" fmla="*/ 11049 w 1470912"/>
                    <a:gd name="connsiteY4" fmla="*/ 1164524 h 1523830"/>
                    <a:gd name="connsiteX5" fmla="*/ 0 w 1470912"/>
                    <a:gd name="connsiteY5" fmla="*/ 1164885 h 1523830"/>
                    <a:gd name="connsiteX6" fmla="*/ 0 w 1470912"/>
                    <a:gd name="connsiteY6" fmla="*/ 430636 h 1523830"/>
                    <a:gd name="connsiteX7" fmla="*/ 130221 w 1470912"/>
                    <a:gd name="connsiteY7" fmla="*/ 416933 h 1523830"/>
                    <a:gd name="connsiteX8" fmla="*/ 650907 w 1470912"/>
                    <a:gd name="connsiteY8" fmla="*/ 377385 h 1523830"/>
                    <a:gd name="connsiteX9" fmla="*/ 628536 w 1470912"/>
                    <a:gd name="connsiteY9" fmla="*/ 0 h 1523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0912" h="1523830">
                      <a:moveTo>
                        <a:pt x="628536" y="0"/>
                      </a:moveTo>
                      <a:lnTo>
                        <a:pt x="1470912" y="700505"/>
                      </a:lnTo>
                      <a:lnTo>
                        <a:pt x="713258" y="1523830"/>
                      </a:lnTo>
                      <a:cubicBezTo>
                        <a:pt x="707388" y="1385334"/>
                        <a:pt x="701519" y="1289703"/>
                        <a:pt x="695649" y="1151207"/>
                      </a:cubicBezTo>
                      <a:cubicBezTo>
                        <a:pt x="575493" y="1158232"/>
                        <a:pt x="335010" y="1155413"/>
                        <a:pt x="11049" y="1164524"/>
                      </a:cubicBezTo>
                      <a:lnTo>
                        <a:pt x="0" y="1164885"/>
                      </a:lnTo>
                      <a:lnTo>
                        <a:pt x="0" y="430636"/>
                      </a:lnTo>
                      <a:lnTo>
                        <a:pt x="130221" y="416933"/>
                      </a:lnTo>
                      <a:cubicBezTo>
                        <a:pt x="365152" y="393576"/>
                        <a:pt x="545981" y="382225"/>
                        <a:pt x="650907" y="377385"/>
                      </a:cubicBezTo>
                      <a:lnTo>
                        <a:pt x="62853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83C7DEB6-E11C-BE3B-2982-BDC9DD470BF4}"/>
                  </a:ext>
                </a:extLst>
              </p:cNvPr>
              <p:cNvSpPr/>
              <p:nvPr/>
            </p:nvSpPr>
            <p:spPr>
              <a:xfrm>
                <a:off x="7295043" y="3221779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2E1592E6-6452-DE2F-3292-9DD34BF994D9}"/>
                  </a:ext>
                </a:extLst>
              </p:cNvPr>
              <p:cNvSpPr/>
              <p:nvPr/>
            </p:nvSpPr>
            <p:spPr>
              <a:xfrm>
                <a:off x="9192264" y="3068999"/>
                <a:ext cx="591166" cy="591364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05</a:t>
                </a: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A905222D-6E31-FA9E-D903-3F91670E7CC4}"/>
                  </a:ext>
                </a:extLst>
              </p:cNvPr>
              <p:cNvSpPr/>
              <p:nvPr/>
            </p:nvSpPr>
            <p:spPr>
              <a:xfrm>
                <a:off x="5433291" y="3565310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F07FDEE2-EC85-532B-8E88-1B5AB58D24D8}"/>
                  </a:ext>
                </a:extLst>
              </p:cNvPr>
              <p:cNvSpPr/>
              <p:nvPr/>
            </p:nvSpPr>
            <p:spPr>
              <a:xfrm>
                <a:off x="3572836" y="4181904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0A01E9AF-3203-FFDC-199D-74C932FAE220}"/>
                  </a:ext>
                </a:extLst>
              </p:cNvPr>
              <p:cNvSpPr/>
              <p:nvPr/>
            </p:nvSpPr>
            <p:spPr>
              <a:xfrm>
                <a:off x="1965439" y="5115148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FA65BB2-C1B2-10B0-4B76-F0D0BE29299D}"/>
                </a:ext>
              </a:extLst>
            </p:cNvPr>
            <p:cNvGrpSpPr/>
            <p:nvPr/>
          </p:nvGrpSpPr>
          <p:grpSpPr>
            <a:xfrm>
              <a:off x="7230278" y="4196354"/>
              <a:ext cx="2127043" cy="1512590"/>
              <a:chOff x="8764472" y="3209351"/>
              <a:chExt cx="1997146" cy="1562239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5920C44-D828-3950-C0D0-ECEA8DD4094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D6AF64-57A9-5625-6F0D-0ED2C10FF06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D61979A-219D-5835-FE21-CCA49DFFA95F}"/>
                </a:ext>
              </a:extLst>
            </p:cNvPr>
            <p:cNvGrpSpPr/>
            <p:nvPr/>
          </p:nvGrpSpPr>
          <p:grpSpPr>
            <a:xfrm>
              <a:off x="4681361" y="4876594"/>
              <a:ext cx="2127043" cy="1512590"/>
              <a:chOff x="8764472" y="3209351"/>
              <a:chExt cx="1997146" cy="1562239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21B9E95-0AEB-9530-6740-D15B5B97EAE2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14F9CF0-F963-B5D5-DE76-F3E9CB19C752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2C27B-DC91-6B8A-A73A-A8FA091C9A73}"/>
                </a:ext>
              </a:extLst>
            </p:cNvPr>
            <p:cNvGrpSpPr/>
            <p:nvPr/>
          </p:nvGrpSpPr>
          <p:grpSpPr>
            <a:xfrm>
              <a:off x="417869" y="2645363"/>
              <a:ext cx="2127043" cy="1512590"/>
              <a:chOff x="8764472" y="3209351"/>
              <a:chExt cx="1997146" cy="1562239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11CB427-B1CC-B7F6-1826-E789DC327EDD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B2D63B-6543-B75C-828C-8DAD7AF4AF7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AE84368-8827-94E1-565E-A0AD57C043EC}"/>
                </a:ext>
              </a:extLst>
            </p:cNvPr>
            <p:cNvGrpSpPr/>
            <p:nvPr/>
          </p:nvGrpSpPr>
          <p:grpSpPr>
            <a:xfrm>
              <a:off x="2899862" y="1223615"/>
              <a:ext cx="2127043" cy="1512590"/>
              <a:chOff x="8764472" y="3209351"/>
              <a:chExt cx="1997146" cy="156223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F301805-947E-0160-6A5A-90FF4ABCE55E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8FE054A-68FC-5E4A-37AB-577E60DE799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81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Future Vision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302455" y="1220012"/>
            <a:ext cx="11587090" cy="4885599"/>
            <a:chOff x="-13855" y="1361978"/>
            <a:chExt cx="12219710" cy="51523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13855" y="1433603"/>
              <a:ext cx="12219710" cy="5080713"/>
              <a:chOff x="-13855" y="1433603"/>
              <a:chExt cx="12219710" cy="508071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13855" y="2408479"/>
                <a:ext cx="12219710" cy="3902352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 cmpd="sng" algn="ctr">
                <a:solidFill>
                  <a:schemeClr val="tx2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231776" y="4733245"/>
                <a:ext cx="2918775" cy="1611794"/>
                <a:chOff x="2156840" y="375989"/>
                <a:chExt cx="6666513" cy="1611794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2156840" y="375989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03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2217031" y="697577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611794"/>
                <a:chOff x="3042392" y="680408"/>
                <a:chExt cx="6666512" cy="16117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8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01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655496" y="1433603"/>
                <a:ext cx="2918774" cy="1611794"/>
                <a:chOff x="3345940" y="550098"/>
                <a:chExt cx="6666510" cy="1611794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345940" y="550098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02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406129" y="871686"/>
                  <a:ext cx="6606321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174025" y="1665174"/>
                <a:ext cx="2918780" cy="1611795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Summary of Key Points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1029056" y="1291613"/>
            <a:ext cx="10228516" cy="4851826"/>
            <a:chOff x="826906" y="1312161"/>
            <a:chExt cx="10228516" cy="48518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826906" y="1312161"/>
              <a:ext cx="9864041" cy="940720"/>
              <a:chOff x="826906" y="1312161"/>
              <a:chExt cx="9864041" cy="9407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1222374" y="1329362"/>
                <a:ext cx="9468573" cy="830996"/>
                <a:chOff x="1229228" y="1725941"/>
                <a:chExt cx="9468573" cy="686775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B85741A-A705-D4AB-517D-310BEAE56EAA}"/>
                    </a:ext>
                  </a:extLst>
                </p:cNvPr>
                <p:cNvSpPr/>
                <p:nvPr/>
              </p:nvSpPr>
              <p:spPr>
                <a:xfrm>
                  <a:off x="1229228" y="186418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826906" y="2615863"/>
              <a:ext cx="10228516" cy="940720"/>
              <a:chOff x="826906" y="2615863"/>
              <a:chExt cx="10228516" cy="94072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1222374" y="2638188"/>
                <a:ext cx="9833048" cy="830996"/>
                <a:chOff x="1247380" y="2831746"/>
                <a:chExt cx="9833048" cy="686775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0EA40BC-0EA7-2354-FD6D-A6180EE526E3}"/>
                    </a:ext>
                  </a:extLst>
                </p:cNvPr>
                <p:cNvSpPr/>
                <p:nvPr/>
              </p:nvSpPr>
              <p:spPr>
                <a:xfrm>
                  <a:off x="1247380" y="2969993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826906" y="3919565"/>
              <a:ext cx="9410244" cy="940720"/>
              <a:chOff x="826906" y="3919565"/>
              <a:chExt cx="9410244" cy="9407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1222374" y="3947014"/>
                <a:ext cx="9014776" cy="830996"/>
                <a:chOff x="1222374" y="3937551"/>
                <a:chExt cx="9014776" cy="686775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7D3F894-4734-ED86-EAC7-70C87C28C19E}"/>
                    </a:ext>
                  </a:extLst>
                </p:cNvPr>
                <p:cNvSpPr/>
                <p:nvPr/>
              </p:nvSpPr>
              <p:spPr>
                <a:xfrm>
                  <a:off x="1222374" y="407579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826906" y="5223267"/>
              <a:ext cx="9852897" cy="940720"/>
              <a:chOff x="826906" y="5223267"/>
              <a:chExt cx="9852897" cy="9407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1222374" y="5255840"/>
                <a:ext cx="9457429" cy="830996"/>
                <a:chOff x="1240373" y="5043355"/>
                <a:chExt cx="9457429" cy="686775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1B68ADE-CBF3-FE53-1EB5-6AB15EF74761}"/>
                    </a:ext>
                  </a:extLst>
                </p:cNvPr>
                <p:cNvSpPr/>
                <p:nvPr/>
              </p:nvSpPr>
              <p:spPr>
                <a:xfrm>
                  <a:off x="1240373" y="5181602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b="0" dirty="0"/>
              <a:t>Thank you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0DB63B-1F35-4E37-DFB6-ECB9C6A4FE68}"/>
              </a:ext>
            </a:extLst>
          </p:cNvPr>
          <p:cNvGrpSpPr/>
          <p:nvPr/>
        </p:nvGrpSpPr>
        <p:grpSpPr>
          <a:xfrm>
            <a:off x="5507650" y="1623871"/>
            <a:ext cx="6162406" cy="4507831"/>
            <a:chOff x="5259573" y="1090863"/>
            <a:chExt cx="6162406" cy="45078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622A8FF-0C5B-6508-11D4-27336850C08C}"/>
                </a:ext>
              </a:extLst>
            </p:cNvPr>
            <p:cNvSpPr/>
            <p:nvPr/>
          </p:nvSpPr>
          <p:spPr>
            <a:xfrm>
              <a:off x="6167045" y="1090863"/>
              <a:ext cx="5254934" cy="4507831"/>
            </a:xfrm>
            <a:prstGeom prst="roundRect">
              <a:avLst>
                <a:gd name="adj" fmla="val 586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5C40EC1-4EF1-9CE5-0FDB-6811DA6A26CA}"/>
                </a:ext>
              </a:extLst>
            </p:cNvPr>
            <p:cNvGrpSpPr/>
            <p:nvPr/>
          </p:nvGrpSpPr>
          <p:grpSpPr>
            <a:xfrm>
              <a:off x="5259573" y="1347841"/>
              <a:ext cx="5354350" cy="3993875"/>
              <a:chOff x="473784" y="2849021"/>
              <a:chExt cx="3061235" cy="228341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F3D0F6B-ABF7-4DD8-79B5-C758DFA75D69}"/>
                  </a:ext>
                </a:extLst>
              </p:cNvPr>
              <p:cNvGrpSpPr/>
              <p:nvPr/>
            </p:nvGrpSpPr>
            <p:grpSpPr>
              <a:xfrm>
                <a:off x="473784" y="2849021"/>
                <a:ext cx="3055952" cy="493032"/>
                <a:chOff x="188821" y="4543004"/>
                <a:chExt cx="3055952" cy="493032"/>
              </a:xfrm>
            </p:grpSpPr>
            <p:grpSp>
              <p:nvGrpSpPr>
                <p:cNvPr id="27" name="Graphic 7">
                  <a:extLst>
                    <a:ext uri="{FF2B5EF4-FFF2-40B4-BE49-F238E27FC236}">
                      <a16:creationId xmlns:a16="http://schemas.microsoft.com/office/drawing/2014/main" id="{67599FC7-C45B-0005-086E-B92EB60589AB}"/>
                    </a:ext>
                  </a:extLst>
                </p:cNvPr>
                <p:cNvGrpSpPr/>
                <p:nvPr/>
              </p:nvGrpSpPr>
              <p:grpSpPr>
                <a:xfrm>
                  <a:off x="188821" y="4543004"/>
                  <a:ext cx="493032" cy="493032"/>
                  <a:chOff x="7768009" y="4485218"/>
                  <a:chExt cx="493032" cy="4930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C4CA13E-17DC-B53D-FE8B-C9FC49080EFF}"/>
                      </a:ext>
                    </a:extLst>
                  </p:cNvPr>
                  <p:cNvSpPr/>
                  <p:nvPr/>
                </p:nvSpPr>
                <p:spPr>
                  <a:xfrm>
                    <a:off x="7768009" y="4485218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DED0CC8D-9F6B-755F-50EF-3F76828A766F}"/>
                      </a:ext>
                    </a:extLst>
                  </p:cNvPr>
                  <p:cNvSpPr/>
                  <p:nvPr/>
                </p:nvSpPr>
                <p:spPr>
                  <a:xfrm>
                    <a:off x="7939895" y="4645447"/>
                    <a:ext cx="133305" cy="172573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A574890-DC7E-3972-7AB6-C10D166ED524}"/>
                    </a:ext>
                  </a:extLst>
                </p:cNvPr>
                <p:cNvSpPr txBox="1"/>
                <p:nvPr/>
              </p:nvSpPr>
              <p:spPr>
                <a:xfrm>
                  <a:off x="867889" y="4625404"/>
                  <a:ext cx="237688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162DF51-5F88-50D1-5646-1DC8C6BFC8BD}"/>
                  </a:ext>
                </a:extLst>
              </p:cNvPr>
              <p:cNvGrpSpPr/>
              <p:nvPr/>
            </p:nvGrpSpPr>
            <p:grpSpPr>
              <a:xfrm>
                <a:off x="473784" y="4639401"/>
                <a:ext cx="3061235" cy="493032"/>
                <a:chOff x="188821" y="4605529"/>
                <a:chExt cx="3061235" cy="493032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9F1CF506-972B-056D-254E-B0C6D29BBE7E}"/>
                    </a:ext>
                  </a:extLst>
                </p:cNvPr>
                <p:cNvGrpSpPr/>
                <p:nvPr/>
              </p:nvGrpSpPr>
              <p:grpSpPr>
                <a:xfrm>
                  <a:off x="188821" y="4605529"/>
                  <a:ext cx="3061235" cy="493032"/>
                  <a:chOff x="188821" y="5063342"/>
                  <a:chExt cx="3061235" cy="49303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908DE161-286B-26C5-77E5-669DB66A61A5}"/>
                      </a:ext>
                    </a:extLst>
                  </p:cNvPr>
                  <p:cNvSpPr/>
                  <p:nvPr/>
                </p:nvSpPr>
                <p:spPr>
                  <a:xfrm>
                    <a:off x="188821" y="5063342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9A4FA379-8F3A-0659-FE3D-970ED0F69389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5141323"/>
                    <a:ext cx="2382167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348976" y="4767817"/>
                  <a:ext cx="172719" cy="168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D2E7216-EE78-ABD6-807D-FDAB37D10C09}"/>
                  </a:ext>
                </a:extLst>
              </p:cNvPr>
              <p:cNvGrpSpPr/>
              <p:nvPr/>
            </p:nvGrpSpPr>
            <p:grpSpPr>
              <a:xfrm>
                <a:off x="473784" y="4049364"/>
                <a:ext cx="3061234" cy="493032"/>
                <a:chOff x="4584493" y="1754862"/>
                <a:chExt cx="3061234" cy="493032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B952A9C-BD18-F0F7-7066-3C03E1967383}"/>
                    </a:ext>
                  </a:extLst>
                </p:cNvPr>
                <p:cNvGrpSpPr/>
                <p:nvPr/>
              </p:nvGrpSpPr>
              <p:grpSpPr>
                <a:xfrm>
                  <a:off x="4584493" y="1754862"/>
                  <a:ext cx="3061234" cy="493032"/>
                  <a:chOff x="188821" y="3502325"/>
                  <a:chExt cx="3061234" cy="493032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D886EC92-3D9E-968A-F3EF-12E9F3880A95}"/>
                      </a:ext>
                    </a:extLst>
                  </p:cNvPr>
                  <p:cNvSpPr/>
                  <p:nvPr/>
                </p:nvSpPr>
                <p:spPr>
                  <a:xfrm>
                    <a:off x="188821" y="3502325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92D5C42-3C9E-F44A-A2BF-7FF2AF692561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3575023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4772509" y="1915092"/>
                  <a:ext cx="117000" cy="172573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CFC9622-E1F6-7FC9-6227-1599D6520022}"/>
                  </a:ext>
                </a:extLst>
              </p:cNvPr>
              <p:cNvGrpSpPr/>
              <p:nvPr/>
            </p:nvGrpSpPr>
            <p:grpSpPr>
              <a:xfrm>
                <a:off x="473784" y="3439057"/>
                <a:ext cx="3061234" cy="493032"/>
                <a:chOff x="8497465" y="2199732"/>
                <a:chExt cx="3061234" cy="493032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CFC4E9B-4EFE-CC1C-1476-D0C665E9ED6A}"/>
                    </a:ext>
                  </a:extLst>
                </p:cNvPr>
                <p:cNvGrpSpPr/>
                <p:nvPr/>
              </p:nvGrpSpPr>
              <p:grpSpPr>
                <a:xfrm>
                  <a:off x="8497465" y="2199732"/>
                  <a:ext cx="3061234" cy="493032"/>
                  <a:chOff x="188821" y="4022664"/>
                  <a:chExt cx="3061234" cy="493032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27E94856-74E1-0B1D-1F19-FF3615BDD4DD}"/>
                      </a:ext>
                    </a:extLst>
                  </p:cNvPr>
                  <p:cNvSpPr/>
                  <p:nvPr/>
                </p:nvSpPr>
                <p:spPr>
                  <a:xfrm>
                    <a:off x="188821" y="4022664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2F4E5FD-663D-4851-EF36-5EB716AC05A8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4110348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8657610" y="2379946"/>
                  <a:ext cx="172647" cy="13279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32" name="Picture Placeholder 31" descr="A person and person looking at a tablet&#10;&#10;Description automatically generated">
            <a:extLst>
              <a:ext uri="{FF2B5EF4-FFF2-40B4-BE49-F238E27FC236}">
                <a16:creationId xmlns:a16="http://schemas.microsoft.com/office/drawing/2014/main" id="{02111E32-501B-181B-D96B-2E32D75915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95959"/>
      </a:accent1>
      <a:accent2>
        <a:srgbClr val="3F3F3F"/>
      </a:accent2>
      <a:accent3>
        <a:srgbClr val="262626"/>
      </a:accent3>
      <a:accent4>
        <a:srgbClr val="000000"/>
      </a:accent4>
      <a:accent5>
        <a:srgbClr val="000000"/>
      </a:accent5>
      <a:accent6>
        <a:srgbClr val="000000"/>
      </a:accent6>
      <a:hlink>
        <a:srgbClr val="00B050"/>
      </a:hlink>
      <a:folHlink>
        <a:srgbClr val="E53D7A"/>
      </a:folHlink>
    </a:clrScheme>
    <a:fontScheme name="Custom 24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2969</Words>
  <Application>Microsoft Office PowerPoint</Application>
  <PresentationFormat>Widescreen</PresentationFormat>
  <Paragraphs>339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Aharoni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Georgia</vt:lpstr>
      <vt:lpstr>Roboto</vt:lpstr>
      <vt:lpstr>Office Theme</vt:lpstr>
      <vt:lpstr>BUSINESS MANAGEMENT MEETING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2025-02-10T18:24:58Z</dcterms:created>
  <dcterms:modified xsi:type="dcterms:W3CDTF">2025-02-10T18:25:11Z</dcterms:modified>
</cp:coreProperties>
</file>