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48" r:id="rId1"/>
  </p:sldMasterIdLst>
  <p:notesMasterIdLst>
    <p:notesMasterId r:id="rId25"/>
  </p:notesMasterIdLst>
  <p:sldIdLst>
    <p:sldId id="513" r:id="rId2"/>
    <p:sldId id="257" r:id="rId3"/>
    <p:sldId id="284" r:id="rId4"/>
    <p:sldId id="286" r:id="rId5"/>
    <p:sldId id="259" r:id="rId6"/>
    <p:sldId id="260" r:id="rId7"/>
    <p:sldId id="261" r:id="rId8"/>
    <p:sldId id="262" r:id="rId9"/>
    <p:sldId id="264" r:id="rId10"/>
    <p:sldId id="265" r:id="rId11"/>
    <p:sldId id="266" r:id="rId12"/>
    <p:sldId id="267" r:id="rId13"/>
    <p:sldId id="263" r:id="rId14"/>
    <p:sldId id="268" r:id="rId15"/>
    <p:sldId id="269" r:id="rId16"/>
    <p:sldId id="270" r:id="rId17"/>
    <p:sldId id="509" r:id="rId18"/>
    <p:sldId id="272" r:id="rId19"/>
    <p:sldId id="274" r:id="rId20"/>
    <p:sldId id="275" r:id="rId21"/>
    <p:sldId id="276" r:id="rId22"/>
    <p:sldId id="278" r:id="rId23"/>
    <p:sldId id="511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63238"/>
    <a:srgbClr val="FEFBF2"/>
    <a:srgbClr val="1F6DCB"/>
    <a:srgbClr val="0091DA"/>
    <a:srgbClr val="00A8FF"/>
    <a:srgbClr val="73CFFF"/>
    <a:srgbClr val="C5DED4"/>
    <a:srgbClr val="4286D9"/>
    <a:srgbClr val="154C8C"/>
    <a:srgbClr val="D4C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0CFE0B8-9915-41F4-8451-CEDDB6254428}" v="14" dt="2025-02-11T18:26:03.5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9" autoAdjust="0"/>
    <p:restoredTop sz="96247" autoAdjust="0"/>
  </p:normalViewPr>
  <p:slideViewPr>
    <p:cSldViewPr snapToGrid="0" showGuides="1">
      <p:cViewPr varScale="1">
        <p:scale>
          <a:sx n="95" d="100"/>
          <a:sy n="95" d="100"/>
        </p:scale>
        <p:origin x="1110" y="258"/>
      </p:cViewPr>
      <p:guideLst>
        <p:guide orient="horz" pos="2137"/>
        <p:guide pos="3840"/>
      </p:guideLst>
    </p:cSldViewPr>
  </p:slideViewPr>
  <p:outlineViewPr>
    <p:cViewPr>
      <p:scale>
        <a:sx n="33" d="100"/>
        <a:sy n="33" d="100"/>
      </p:scale>
      <p:origin x="0" y="-1296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287949767839214"/>
          <c:y val="7.12546143706414E-2"/>
          <c:w val="0.55873202748614048"/>
          <c:h val="0.81280041407039827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Entre your percentage</c:v>
                </c:pt>
              </c:strCache>
            </c:strRef>
          </c:tx>
          <c:spPr>
            <a:solidFill>
              <a:schemeClr val="accent2"/>
            </a:solidFill>
            <a:ln w="25400">
              <a:noFill/>
            </a:ln>
          </c:spPr>
          <c:dPt>
            <c:idx val="0"/>
            <c:bubble3D val="0"/>
            <c:explosion val="9"/>
            <c:spPr>
              <a:solidFill>
                <a:schemeClr val="accent4">
                  <a:lumMod val="60000"/>
                  <a:lumOff val="40000"/>
                </a:schemeClr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683-449E-A8BE-CF7D658E1557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683-449E-A8BE-CF7D658E1557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683-449E-A8BE-CF7D658E1557}"/>
              </c:ext>
            </c:extLst>
          </c:dPt>
          <c:dPt>
            <c:idx val="3"/>
            <c:bubble3D val="0"/>
            <c:spPr>
              <a:solidFill>
                <a:schemeClr val="accent2">
                  <a:lumMod val="75000"/>
                </a:schemeClr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683-449E-A8BE-CF7D658E155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Placeholder 02</c:v>
                </c:pt>
                <c:pt idx="1">
                  <c:v>Placeholder 03</c:v>
                </c:pt>
                <c:pt idx="2">
                  <c:v>Placeholder 04</c:v>
                </c:pt>
                <c:pt idx="3">
                  <c:v>Placeholder 01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0.2</c:v>
                </c:pt>
                <c:pt idx="1">
                  <c:v>0.15</c:v>
                </c:pt>
                <c:pt idx="2">
                  <c:v>0.25</c:v>
                </c:pt>
                <c:pt idx="3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683-449E-A8BE-CF7D658E15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6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2068817494988838E-2"/>
          <c:y val="6.9659797167579224E-2"/>
          <c:w val="0.93235096552177166"/>
          <c:h val="0.7567695936893449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Placeholder Title1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2022</c:v>
                </c:pt>
                <c:pt idx="1">
                  <c:v>2024</c:v>
                </c:pt>
                <c:pt idx="2">
                  <c:v>2025</c:v>
                </c:pt>
                <c:pt idx="3">
                  <c:v>2027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16</c:v>
                </c:pt>
                <c:pt idx="1">
                  <c:v>25</c:v>
                </c:pt>
                <c:pt idx="2">
                  <c:v>19</c:v>
                </c:pt>
                <c:pt idx="3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0A-4402-B8B5-9A4C3718FFE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Placeholder Title2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2022</c:v>
                </c:pt>
                <c:pt idx="1">
                  <c:v>2024</c:v>
                </c:pt>
                <c:pt idx="2">
                  <c:v>2025</c:v>
                </c:pt>
                <c:pt idx="3">
                  <c:v>2027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70</c:v>
                </c:pt>
                <c:pt idx="1">
                  <c:v>90</c:v>
                </c:pt>
                <c:pt idx="2">
                  <c:v>160</c:v>
                </c:pt>
                <c:pt idx="3">
                  <c:v>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E0A-4402-B8B5-9A4C3718FFE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Placeholder Title3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2022</c:v>
                </c:pt>
                <c:pt idx="1">
                  <c:v>2024</c:v>
                </c:pt>
                <c:pt idx="2">
                  <c:v>2025</c:v>
                </c:pt>
                <c:pt idx="3">
                  <c:v>2027</c:v>
                </c:pt>
              </c:numCache>
            </c:numRef>
          </c:cat>
          <c:val>
            <c:numRef>
              <c:f>Sheet1!$D$2:$D$5</c:f>
            </c:numRef>
          </c:val>
          <c:extLst>
            <c:ext xmlns:c16="http://schemas.microsoft.com/office/drawing/2014/chart" uri="{C3380CC4-5D6E-409C-BE32-E72D297353CC}">
              <c16:uniqueId val="{00000002-DE0A-4402-B8B5-9A4C3718FF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4"/>
        <c:overlap val="-20"/>
        <c:axId val="2060983056"/>
        <c:axId val="2067395264"/>
      </c:barChart>
      <c:catAx>
        <c:axId val="2060983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solidFill>
              <a:schemeClr val="tx2">
                <a:lumMod val="85000"/>
                <a:lumOff val="15000"/>
                <a:alpha val="3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067395264"/>
        <c:crosses val="autoZero"/>
        <c:auto val="1"/>
        <c:lblAlgn val="ctr"/>
        <c:lblOffset val="100"/>
        <c:noMultiLvlLbl val="0"/>
      </c:catAx>
      <c:valAx>
        <c:axId val="20673952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6350">
            <a:solidFill>
              <a:schemeClr val="tx2">
                <a:lumMod val="65000"/>
                <a:lumOff val="35000"/>
                <a:alpha val="3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 rtl="0">
              <a:defRPr sz="1000" b="0" i="0" u="none" strike="noStrike" kern="1200" baseline="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060983056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2">
                  <a:lumMod val="85000"/>
                  <a:lumOff val="15000"/>
                </a:schemeClr>
              </a:solidFill>
              <a:latin typeface="+mn-lt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chemeClr val="tx2">
              <a:lumMod val="85000"/>
              <a:lumOff val="15000"/>
            </a:schemeClr>
          </a:solidFill>
          <a:latin typeface="+mn-lt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4806DE-0A56-439F-A8AB-D124BD061CF8}" type="datetimeFigureOut">
              <a:rPr lang="en-US" smtClean="0"/>
              <a:t>2/11/2025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CE1A8E-EF8F-494C-BC84-881D67597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468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E7F7FCF8-3D0B-7B43-5441-EF784278844F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6DFC8117-F6D2-4AB6-A5E7-6B476C9A9CD9}" type="datetime1">
              <a:rPr lang="en-US" smtClean="0"/>
              <a:t>2/11/2025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A95DA9BE-7CAC-346D-894C-38AF02F0376F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287B3D73-BFDD-9A16-6095-1EFC87B8F210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grpSp>
        <p:nvGrpSpPr>
          <p:cNvPr id="476" name="Group 475">
            <a:extLst>
              <a:ext uri="{FF2B5EF4-FFF2-40B4-BE49-F238E27FC236}">
                <a16:creationId xmlns:a16="http://schemas.microsoft.com/office/drawing/2014/main" id="{98D0E019-EA86-9582-47E4-EFF8A4857E27}"/>
              </a:ext>
            </a:extLst>
          </p:cNvPr>
          <p:cNvGrpSpPr/>
          <p:nvPr userDrawn="1"/>
        </p:nvGrpSpPr>
        <p:grpSpPr>
          <a:xfrm>
            <a:off x="-1236657" y="-1959898"/>
            <a:ext cx="14936476" cy="10183472"/>
            <a:chOff x="-1236657" y="-1959898"/>
            <a:chExt cx="14936476" cy="10183472"/>
          </a:xfrm>
        </p:grpSpPr>
        <p:sp>
          <p:nvSpPr>
            <p:cNvPr id="445" name="Rectangle 444">
              <a:extLst>
                <a:ext uri="{FF2B5EF4-FFF2-40B4-BE49-F238E27FC236}">
                  <a16:creationId xmlns:a16="http://schemas.microsoft.com/office/drawing/2014/main" id="{25322941-9D66-3FD0-E7BD-FD2FA68F5C33}"/>
                </a:ext>
              </a:extLst>
            </p:cNvPr>
            <p:cNvSpPr/>
            <p:nvPr/>
          </p:nvSpPr>
          <p:spPr>
            <a:xfrm>
              <a:off x="0" y="2523"/>
              <a:ext cx="12192000" cy="6857999"/>
            </a:xfrm>
            <a:prstGeom prst="rect">
              <a:avLst/>
            </a:pr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9" name="Freeform: Shape 448">
              <a:extLst>
                <a:ext uri="{FF2B5EF4-FFF2-40B4-BE49-F238E27FC236}">
                  <a16:creationId xmlns:a16="http://schemas.microsoft.com/office/drawing/2014/main" id="{F072A489-B49C-A6B1-9590-A814C51CCF44}"/>
                </a:ext>
              </a:extLst>
            </p:cNvPr>
            <p:cNvSpPr/>
            <p:nvPr userDrawn="1"/>
          </p:nvSpPr>
          <p:spPr>
            <a:xfrm rot="19019134">
              <a:off x="9521204" y="4400375"/>
              <a:ext cx="1281014" cy="1281014"/>
            </a:xfrm>
            <a:custGeom>
              <a:avLst/>
              <a:gdLst>
                <a:gd name="connsiteX0" fmla="*/ 1414214 w 1809750"/>
                <a:gd name="connsiteY0" fmla="*/ 142530 h 1809750"/>
                <a:gd name="connsiteX1" fmla="*/ 1630116 w 1809750"/>
                <a:gd name="connsiteY1" fmla="*/ 343964 h 1809750"/>
                <a:gd name="connsiteX2" fmla="*/ 1244539 w 1809750"/>
                <a:gd name="connsiteY2" fmla="*/ 757236 h 1809750"/>
                <a:gd name="connsiteX3" fmla="*/ 1809750 w 1809750"/>
                <a:gd name="connsiteY3" fmla="*/ 757236 h 1809750"/>
                <a:gd name="connsiteX4" fmla="*/ 1809750 w 1809750"/>
                <a:gd name="connsiteY4" fmla="*/ 1052514 h 1809750"/>
                <a:gd name="connsiteX5" fmla="*/ 1279540 w 1809750"/>
                <a:gd name="connsiteY5" fmla="*/ 1052514 h 1809750"/>
                <a:gd name="connsiteX6" fmla="*/ 1667220 w 1809750"/>
                <a:gd name="connsiteY6" fmla="*/ 1414214 h 1809750"/>
                <a:gd name="connsiteX7" fmla="*/ 1465786 w 1809750"/>
                <a:gd name="connsiteY7" fmla="*/ 1630116 h 1809750"/>
                <a:gd name="connsiteX8" fmla="*/ 1052514 w 1809750"/>
                <a:gd name="connsiteY8" fmla="*/ 1244539 h 1809750"/>
                <a:gd name="connsiteX9" fmla="*/ 1052514 w 1809750"/>
                <a:gd name="connsiteY9" fmla="*/ 1809750 h 1809750"/>
                <a:gd name="connsiteX10" fmla="*/ 757236 w 1809750"/>
                <a:gd name="connsiteY10" fmla="*/ 1809750 h 1809750"/>
                <a:gd name="connsiteX11" fmla="*/ 757236 w 1809750"/>
                <a:gd name="connsiteY11" fmla="*/ 1279540 h 1809750"/>
                <a:gd name="connsiteX12" fmla="*/ 395536 w 1809750"/>
                <a:gd name="connsiteY12" fmla="*/ 1667220 h 1809750"/>
                <a:gd name="connsiteX13" fmla="*/ 179634 w 1809750"/>
                <a:gd name="connsiteY13" fmla="*/ 1465786 h 1809750"/>
                <a:gd name="connsiteX14" fmla="*/ 565212 w 1809750"/>
                <a:gd name="connsiteY14" fmla="*/ 1052514 h 1809750"/>
                <a:gd name="connsiteX15" fmla="*/ 0 w 1809750"/>
                <a:gd name="connsiteY15" fmla="*/ 1052514 h 1809750"/>
                <a:gd name="connsiteX16" fmla="*/ 0 w 1809750"/>
                <a:gd name="connsiteY16" fmla="*/ 757236 h 1809750"/>
                <a:gd name="connsiteX17" fmla="*/ 530210 w 1809750"/>
                <a:gd name="connsiteY17" fmla="*/ 757236 h 1809750"/>
                <a:gd name="connsiteX18" fmla="*/ 142530 w 1809750"/>
                <a:gd name="connsiteY18" fmla="*/ 395536 h 1809750"/>
                <a:gd name="connsiteX19" fmla="*/ 343964 w 1809750"/>
                <a:gd name="connsiteY19" fmla="*/ 179634 h 1809750"/>
                <a:gd name="connsiteX20" fmla="*/ 757236 w 1809750"/>
                <a:gd name="connsiteY20" fmla="*/ 565211 h 1809750"/>
                <a:gd name="connsiteX21" fmla="*/ 757236 w 1809750"/>
                <a:gd name="connsiteY21" fmla="*/ 0 h 1809750"/>
                <a:gd name="connsiteX22" fmla="*/ 1052514 w 1809750"/>
                <a:gd name="connsiteY22" fmla="*/ 0 h 1809750"/>
                <a:gd name="connsiteX23" fmla="*/ 1052514 w 1809750"/>
                <a:gd name="connsiteY23" fmla="*/ 530210 h 1809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809750" h="1809750">
                  <a:moveTo>
                    <a:pt x="1414214" y="142530"/>
                  </a:moveTo>
                  <a:lnTo>
                    <a:pt x="1630116" y="343964"/>
                  </a:lnTo>
                  <a:lnTo>
                    <a:pt x="1244539" y="757236"/>
                  </a:lnTo>
                  <a:lnTo>
                    <a:pt x="1809750" y="757236"/>
                  </a:lnTo>
                  <a:lnTo>
                    <a:pt x="1809750" y="1052514"/>
                  </a:lnTo>
                  <a:lnTo>
                    <a:pt x="1279540" y="1052514"/>
                  </a:lnTo>
                  <a:lnTo>
                    <a:pt x="1667220" y="1414214"/>
                  </a:lnTo>
                  <a:lnTo>
                    <a:pt x="1465786" y="1630116"/>
                  </a:lnTo>
                  <a:lnTo>
                    <a:pt x="1052514" y="1244539"/>
                  </a:lnTo>
                  <a:lnTo>
                    <a:pt x="1052514" y="1809750"/>
                  </a:lnTo>
                  <a:lnTo>
                    <a:pt x="757236" y="1809750"/>
                  </a:lnTo>
                  <a:lnTo>
                    <a:pt x="757236" y="1279540"/>
                  </a:lnTo>
                  <a:lnTo>
                    <a:pt x="395536" y="1667220"/>
                  </a:lnTo>
                  <a:lnTo>
                    <a:pt x="179634" y="1465786"/>
                  </a:lnTo>
                  <a:lnTo>
                    <a:pt x="565212" y="1052514"/>
                  </a:lnTo>
                  <a:lnTo>
                    <a:pt x="0" y="1052514"/>
                  </a:lnTo>
                  <a:lnTo>
                    <a:pt x="0" y="757236"/>
                  </a:lnTo>
                  <a:lnTo>
                    <a:pt x="530210" y="757236"/>
                  </a:lnTo>
                  <a:lnTo>
                    <a:pt x="142530" y="395536"/>
                  </a:lnTo>
                  <a:lnTo>
                    <a:pt x="343964" y="179634"/>
                  </a:lnTo>
                  <a:lnTo>
                    <a:pt x="757236" y="565211"/>
                  </a:lnTo>
                  <a:lnTo>
                    <a:pt x="757236" y="0"/>
                  </a:lnTo>
                  <a:lnTo>
                    <a:pt x="1052514" y="0"/>
                  </a:lnTo>
                  <a:lnTo>
                    <a:pt x="1052514" y="53021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/>
            </a:p>
          </p:txBody>
        </p:sp>
        <p:sp>
          <p:nvSpPr>
            <p:cNvPr id="450" name="Oval 449">
              <a:extLst>
                <a:ext uri="{FF2B5EF4-FFF2-40B4-BE49-F238E27FC236}">
                  <a16:creationId xmlns:a16="http://schemas.microsoft.com/office/drawing/2014/main" id="{A1E410E3-02FB-1443-B7CA-66DD14FAD29D}"/>
                </a:ext>
              </a:extLst>
            </p:cNvPr>
            <p:cNvSpPr/>
            <p:nvPr userDrawn="1"/>
          </p:nvSpPr>
          <p:spPr>
            <a:xfrm>
              <a:off x="6383097" y="-1959898"/>
              <a:ext cx="4457700" cy="4457700"/>
            </a:xfrm>
            <a:prstGeom prst="ellipse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softEdge rad="87630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pic>
          <p:nvPicPr>
            <p:cNvPr id="451" name="Picture 450">
              <a:extLst>
                <a:ext uri="{FF2B5EF4-FFF2-40B4-BE49-F238E27FC236}">
                  <a16:creationId xmlns:a16="http://schemas.microsoft.com/office/drawing/2014/main" id="{F30FF631-0422-8B9A-C3B3-1197B923A1E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alphaModFix amt="8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GlowDiffused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416928" y="-917839"/>
              <a:ext cx="4456562" cy="4462659"/>
            </a:xfrm>
            <a:prstGeom prst="rect">
              <a:avLst/>
            </a:prstGeom>
          </p:spPr>
        </p:pic>
        <p:sp>
          <p:nvSpPr>
            <p:cNvPr id="453" name="Oval 452">
              <a:extLst>
                <a:ext uri="{FF2B5EF4-FFF2-40B4-BE49-F238E27FC236}">
                  <a16:creationId xmlns:a16="http://schemas.microsoft.com/office/drawing/2014/main" id="{63B2D08C-D802-1F92-46C3-C49F86E710D0}"/>
                </a:ext>
              </a:extLst>
            </p:cNvPr>
            <p:cNvSpPr/>
            <p:nvPr userDrawn="1"/>
          </p:nvSpPr>
          <p:spPr>
            <a:xfrm>
              <a:off x="885103" y="4811878"/>
              <a:ext cx="3411696" cy="3411696"/>
            </a:xfrm>
            <a:prstGeom prst="ellipse">
              <a:avLst/>
            </a:prstGeom>
            <a:solidFill>
              <a:schemeClr val="accent2">
                <a:lumMod val="90000"/>
              </a:schemeClr>
            </a:solidFill>
            <a:ln>
              <a:noFill/>
            </a:ln>
            <a:effectLst>
              <a:softEdge rad="87630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pic>
          <p:nvPicPr>
            <p:cNvPr id="454" name="Picture 453">
              <a:extLst>
                <a:ext uri="{FF2B5EF4-FFF2-40B4-BE49-F238E27FC236}">
                  <a16:creationId xmlns:a16="http://schemas.microsoft.com/office/drawing/2014/main" id="{79E5DE59-2C8A-2A98-049D-1F847BC7858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alphaModFix amt="78000"/>
            </a:blip>
            <a:stretch>
              <a:fillRect/>
            </a:stretch>
          </p:blipFill>
          <p:spPr>
            <a:xfrm>
              <a:off x="9243257" y="766150"/>
              <a:ext cx="4456562" cy="4456562"/>
            </a:xfrm>
            <a:prstGeom prst="rect">
              <a:avLst/>
            </a:prstGeom>
          </p:spPr>
        </p:pic>
        <p:sp>
          <p:nvSpPr>
            <p:cNvPr id="455" name="Oval 454">
              <a:extLst>
                <a:ext uri="{FF2B5EF4-FFF2-40B4-BE49-F238E27FC236}">
                  <a16:creationId xmlns:a16="http://schemas.microsoft.com/office/drawing/2014/main" id="{D083D44E-7C16-05FC-6D30-3192628398D3}"/>
                </a:ext>
              </a:extLst>
            </p:cNvPr>
            <p:cNvSpPr/>
            <p:nvPr userDrawn="1"/>
          </p:nvSpPr>
          <p:spPr>
            <a:xfrm>
              <a:off x="2415527" y="3707131"/>
              <a:ext cx="4457700" cy="4457700"/>
            </a:xfrm>
            <a:prstGeom prst="ellipse">
              <a:avLst/>
            </a:prstGeom>
            <a:solidFill>
              <a:schemeClr val="accent3">
                <a:lumMod val="60000"/>
                <a:lumOff val="40000"/>
                <a:alpha val="61000"/>
              </a:schemeClr>
            </a:solidFill>
            <a:ln>
              <a:noFill/>
            </a:ln>
            <a:effectLst>
              <a:softEdge rad="87630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pic>
          <p:nvPicPr>
            <p:cNvPr id="458" name="Picture 457">
              <a:extLst>
                <a:ext uri="{FF2B5EF4-FFF2-40B4-BE49-F238E27FC236}">
                  <a16:creationId xmlns:a16="http://schemas.microsoft.com/office/drawing/2014/main" id="{30366990-8AEE-4B8B-5C09-88EBB53B69E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alphaModFix amt="70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FilmGrain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-159763" y="-219810"/>
              <a:ext cx="4456562" cy="4456562"/>
            </a:xfrm>
            <a:prstGeom prst="rect">
              <a:avLst/>
            </a:prstGeom>
          </p:spPr>
        </p:pic>
        <p:pic>
          <p:nvPicPr>
            <p:cNvPr id="459" name="Picture 458">
              <a:extLst>
                <a:ext uri="{FF2B5EF4-FFF2-40B4-BE49-F238E27FC236}">
                  <a16:creationId xmlns:a16="http://schemas.microsoft.com/office/drawing/2014/main" id="{00E66DBE-24EA-D233-422B-518323EE3B0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GlowDiffused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-1236657" y="-1758250"/>
              <a:ext cx="4456562" cy="4456562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BB75431-E76C-C21F-5BC7-B48E373F0419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1653910" y="1389784"/>
            <a:ext cx="8884178" cy="2253330"/>
          </a:xfrm>
          <a:prstGeom prst="rect">
            <a:avLst/>
          </a:prstGeom>
        </p:spPr>
        <p:txBody>
          <a:bodyPr anchor="ctr"/>
          <a:lstStyle>
            <a:lvl1pPr algn="ctr">
              <a:defRPr sz="6000">
                <a:solidFill>
                  <a:schemeClr val="accent4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72F6A9-631B-6B10-E3BB-874A88B9BFF1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2610381" y="4689865"/>
            <a:ext cx="6971237" cy="49726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326385ED-D0D9-7614-078F-F60126273BB5}"/>
              </a:ext>
            </a:extLst>
          </p:cNvPr>
          <p:cNvSpPr/>
          <p:nvPr userDrawn="1"/>
        </p:nvSpPr>
        <p:spPr>
          <a:xfrm rot="19019134">
            <a:off x="409937" y="2870009"/>
            <a:ext cx="703356" cy="703356"/>
          </a:xfrm>
          <a:custGeom>
            <a:avLst/>
            <a:gdLst>
              <a:gd name="connsiteX0" fmla="*/ 1414214 w 1809750"/>
              <a:gd name="connsiteY0" fmla="*/ 142530 h 1809750"/>
              <a:gd name="connsiteX1" fmla="*/ 1630116 w 1809750"/>
              <a:gd name="connsiteY1" fmla="*/ 343964 h 1809750"/>
              <a:gd name="connsiteX2" fmla="*/ 1244539 w 1809750"/>
              <a:gd name="connsiteY2" fmla="*/ 757236 h 1809750"/>
              <a:gd name="connsiteX3" fmla="*/ 1809750 w 1809750"/>
              <a:gd name="connsiteY3" fmla="*/ 757236 h 1809750"/>
              <a:gd name="connsiteX4" fmla="*/ 1809750 w 1809750"/>
              <a:gd name="connsiteY4" fmla="*/ 1052514 h 1809750"/>
              <a:gd name="connsiteX5" fmla="*/ 1279540 w 1809750"/>
              <a:gd name="connsiteY5" fmla="*/ 1052514 h 1809750"/>
              <a:gd name="connsiteX6" fmla="*/ 1667220 w 1809750"/>
              <a:gd name="connsiteY6" fmla="*/ 1414214 h 1809750"/>
              <a:gd name="connsiteX7" fmla="*/ 1465786 w 1809750"/>
              <a:gd name="connsiteY7" fmla="*/ 1630116 h 1809750"/>
              <a:gd name="connsiteX8" fmla="*/ 1052514 w 1809750"/>
              <a:gd name="connsiteY8" fmla="*/ 1244539 h 1809750"/>
              <a:gd name="connsiteX9" fmla="*/ 1052514 w 1809750"/>
              <a:gd name="connsiteY9" fmla="*/ 1809750 h 1809750"/>
              <a:gd name="connsiteX10" fmla="*/ 757236 w 1809750"/>
              <a:gd name="connsiteY10" fmla="*/ 1809750 h 1809750"/>
              <a:gd name="connsiteX11" fmla="*/ 757236 w 1809750"/>
              <a:gd name="connsiteY11" fmla="*/ 1279540 h 1809750"/>
              <a:gd name="connsiteX12" fmla="*/ 395536 w 1809750"/>
              <a:gd name="connsiteY12" fmla="*/ 1667220 h 1809750"/>
              <a:gd name="connsiteX13" fmla="*/ 179634 w 1809750"/>
              <a:gd name="connsiteY13" fmla="*/ 1465786 h 1809750"/>
              <a:gd name="connsiteX14" fmla="*/ 565212 w 1809750"/>
              <a:gd name="connsiteY14" fmla="*/ 1052514 h 1809750"/>
              <a:gd name="connsiteX15" fmla="*/ 0 w 1809750"/>
              <a:gd name="connsiteY15" fmla="*/ 1052514 h 1809750"/>
              <a:gd name="connsiteX16" fmla="*/ 0 w 1809750"/>
              <a:gd name="connsiteY16" fmla="*/ 757236 h 1809750"/>
              <a:gd name="connsiteX17" fmla="*/ 530210 w 1809750"/>
              <a:gd name="connsiteY17" fmla="*/ 757236 h 1809750"/>
              <a:gd name="connsiteX18" fmla="*/ 142530 w 1809750"/>
              <a:gd name="connsiteY18" fmla="*/ 395536 h 1809750"/>
              <a:gd name="connsiteX19" fmla="*/ 343964 w 1809750"/>
              <a:gd name="connsiteY19" fmla="*/ 179634 h 1809750"/>
              <a:gd name="connsiteX20" fmla="*/ 757236 w 1809750"/>
              <a:gd name="connsiteY20" fmla="*/ 565211 h 1809750"/>
              <a:gd name="connsiteX21" fmla="*/ 757236 w 1809750"/>
              <a:gd name="connsiteY21" fmla="*/ 0 h 1809750"/>
              <a:gd name="connsiteX22" fmla="*/ 1052514 w 1809750"/>
              <a:gd name="connsiteY22" fmla="*/ 0 h 1809750"/>
              <a:gd name="connsiteX23" fmla="*/ 1052514 w 1809750"/>
              <a:gd name="connsiteY23" fmla="*/ 53021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09750" h="1809750">
                <a:moveTo>
                  <a:pt x="1414214" y="142530"/>
                </a:moveTo>
                <a:lnTo>
                  <a:pt x="1630116" y="343964"/>
                </a:lnTo>
                <a:lnTo>
                  <a:pt x="1244539" y="757236"/>
                </a:lnTo>
                <a:lnTo>
                  <a:pt x="1809750" y="757236"/>
                </a:lnTo>
                <a:lnTo>
                  <a:pt x="1809750" y="1052514"/>
                </a:lnTo>
                <a:lnTo>
                  <a:pt x="1279540" y="1052514"/>
                </a:lnTo>
                <a:lnTo>
                  <a:pt x="1667220" y="1414214"/>
                </a:lnTo>
                <a:lnTo>
                  <a:pt x="1465786" y="1630116"/>
                </a:lnTo>
                <a:lnTo>
                  <a:pt x="1052514" y="1244539"/>
                </a:lnTo>
                <a:lnTo>
                  <a:pt x="1052514" y="1809750"/>
                </a:lnTo>
                <a:lnTo>
                  <a:pt x="757236" y="1809750"/>
                </a:lnTo>
                <a:lnTo>
                  <a:pt x="757236" y="1279540"/>
                </a:lnTo>
                <a:lnTo>
                  <a:pt x="395536" y="1667220"/>
                </a:lnTo>
                <a:lnTo>
                  <a:pt x="179634" y="1465786"/>
                </a:lnTo>
                <a:lnTo>
                  <a:pt x="565212" y="1052514"/>
                </a:lnTo>
                <a:lnTo>
                  <a:pt x="0" y="1052514"/>
                </a:lnTo>
                <a:lnTo>
                  <a:pt x="0" y="757236"/>
                </a:lnTo>
                <a:lnTo>
                  <a:pt x="530210" y="757236"/>
                </a:lnTo>
                <a:lnTo>
                  <a:pt x="142530" y="395536"/>
                </a:lnTo>
                <a:lnTo>
                  <a:pt x="343964" y="179634"/>
                </a:lnTo>
                <a:lnTo>
                  <a:pt x="757236" y="565211"/>
                </a:lnTo>
                <a:lnTo>
                  <a:pt x="757236" y="0"/>
                </a:lnTo>
                <a:lnTo>
                  <a:pt x="1052514" y="0"/>
                </a:lnTo>
                <a:lnTo>
                  <a:pt x="1052514" y="53021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298641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BA565-B5A9-87B1-31B6-FD89ED56C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70572"/>
            <a:ext cx="11693332" cy="69131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C015F1-974A-01D4-6041-E2341988F4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3103" y="953311"/>
            <a:ext cx="11693331" cy="55395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1838884A-49F1-C876-F7F8-C656A605A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25C27-965D-456E-9894-6D13E812FD94}" type="datetime1">
              <a:rPr lang="en-US" smtClean="0"/>
              <a:t>2/11/2025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8AB72DC-05C8-9D7A-A116-6B16EF343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F01AB171-3A5B-8B92-A96B-3016AA7AB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05748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A99DC-A895-3E5F-926B-FD1390C74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2DB7A2-961A-408D-76E7-237B756932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382FAC0E-10B6-BCC1-6AE0-1AC1A05FC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9667C-2251-489C-A204-E9456130FCF9}" type="datetime1">
              <a:rPr lang="en-US" smtClean="0"/>
              <a:t>2/11/2025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381E8148-7361-7382-5F2B-537153F52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0B987F74-CAD0-26F5-529B-CCFC993F8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79240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8120C-C127-B35E-8645-C849248F1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11693332" cy="7207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5AFFE5-4D26-855C-E8E8-D64346F9AB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3104" y="953311"/>
            <a:ext cx="5766696" cy="54766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070740-258E-BC0C-237D-9E1E1DA2D8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953311"/>
            <a:ext cx="5774236" cy="54766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350765E8-3089-3CD2-1B6E-C341802CD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0DE38-F074-4041-B37C-DF66404C88BC}" type="datetime1">
              <a:rPr lang="en-US" smtClean="0"/>
              <a:t>2/11/2025</a:t>
            </a:fld>
            <a:endParaRPr lang="en-IN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C7A198CB-EF48-8FD4-50C5-1512DFEEB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8E0B2E7A-4511-A41A-84DE-CCCD225C2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67143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6CB0C-3D0E-FEDA-8206-FE1738FAC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11693332" cy="7207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FEF8EF-6BFD-A219-E48A-7244138F4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3104" y="932131"/>
            <a:ext cx="574593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830FFD-93C7-9890-65E9-3250640D89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53104" y="1756042"/>
            <a:ext cx="5745938" cy="469339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27B981-92A7-FC06-EDCC-689D5A3E89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932131"/>
            <a:ext cx="5774236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878F085-E2D6-32A5-0024-D896A38C84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756042"/>
            <a:ext cx="5774236" cy="469339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74A237CB-1BFB-0A32-2DC6-4C572E781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8DC97-2F34-4F0A-ABC0-87842C9E135A}" type="datetime1">
              <a:rPr lang="en-US" smtClean="0"/>
              <a:t>2/11/2025</a:t>
            </a:fld>
            <a:endParaRPr lang="en-IN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07835E8F-EA56-F963-8ED0-5436DB227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56F5C24-CEA1-8F2A-F958-175F7193B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63693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68964"/>
            <a:ext cx="11685793" cy="8909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6C82A-7B24-4C08-84F3-C8FA2B016BB4}" type="datetime1">
              <a:rPr lang="en-US" smtClean="0"/>
              <a:t>2/11/2025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96251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620" y="534724"/>
            <a:ext cx="5460380" cy="1282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61651-0EEF-4B20-9B60-BE9B57BB4523}" type="datetime1">
              <a:rPr lang="en-US" smtClean="0"/>
              <a:t>2/11/2025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268055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963" y="152400"/>
            <a:ext cx="5842897" cy="944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A0A42-C20D-4C09-ACB1-40CB58FA3B52}" type="datetime1">
              <a:rPr lang="en-US" smtClean="0"/>
              <a:t>2/11/2025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14051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6811C85-2620-8B08-4ED7-9723A3A71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A8A6D-D077-425D-8B61-FFAA2F1F69A7}" type="datetime1">
              <a:rPr lang="en-US" smtClean="0"/>
              <a:t>2/11/2025</a:t>
            </a:fld>
            <a:endParaRPr lang="en-IN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C33E00-4145-A613-CA06-53FF442FD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4253DDB-D14C-6B01-D95A-C74E241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7246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6811C85-2620-8B08-4ED7-9723A3A71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0BB88-A12D-459D-A6D1-E8C4F1C97DE4}" type="datetime1">
              <a:rPr lang="en-US" smtClean="0"/>
              <a:t>2/11/2025</a:t>
            </a:fld>
            <a:endParaRPr lang="en-IN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C33E00-4145-A613-CA06-53FF442FD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4253DDB-D14C-6B01-D95A-C74E241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732252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767F8-BE57-86BD-012C-10939C146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4518921" cy="183204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22FD69-7898-2CEC-4367-DD313425D4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3013" y="152400"/>
            <a:ext cx="7053423" cy="6248399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CC4C49-50FB-72CF-A5A1-0900ECFE70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3104" y="2057400"/>
            <a:ext cx="4518921" cy="4343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77901EF5-F8A0-9301-D368-4733F351D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9E680-C31F-43B1-B8C1-0703EEFE8B03}" type="datetime1">
              <a:rPr lang="en-US" smtClean="0"/>
              <a:t>2/11/2025</a:t>
            </a:fld>
            <a:endParaRPr lang="en-IN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E8F78A86-1A5A-1031-56D2-40D6B41D0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248F077-73FB-C0AB-7BB3-FF1088C72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018352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AC455-FD94-1FF0-0B39-EC4297E7D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4518921" cy="1827219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230827C-6800-EF61-D1C2-49F188EC34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863830" y="152400"/>
            <a:ext cx="7082606" cy="63067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4D69A3-B4D6-23DA-2ACA-D61FB81FE5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3104" y="2057399"/>
            <a:ext cx="4518921" cy="44017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803C2BD7-BC02-8DC8-5A77-29DCBE972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3260E-79A5-4B4F-8A9E-8443BFA141E4}" type="datetime1">
              <a:rPr lang="en-US" smtClean="0"/>
              <a:t>2/11/2025</a:t>
            </a:fld>
            <a:endParaRPr lang="en-IN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34BF8C3F-3431-EE2E-E054-387F1C521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2FDAA60-2463-4B57-4A0C-E426A56ED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984413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FEC79-766F-C764-579D-464DE41B4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11693332" cy="7207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79E1ED-A5A7-DC84-23BE-C1CEFB1204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53105" y="963038"/>
            <a:ext cx="11693330" cy="54961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4EC9452B-E650-DF8F-81CF-702DB24CA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62EEC-A77C-44D0-816F-815D825F91EC}" type="datetime1">
              <a:rPr lang="en-US" smtClean="0"/>
              <a:t>2/11/2025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7513F4E-34C6-D556-8BF2-222B7936F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FF802FB-4925-D514-E62E-3AA1A5C30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783525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7F91AA6-9F1E-6958-3196-6F27D46712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0593420" y="152400"/>
            <a:ext cx="1353015" cy="6287311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033856-232C-636F-E19C-C0671F64D2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53103" y="152400"/>
            <a:ext cx="10223585" cy="628731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BFD43377-ECC9-A1C8-25D8-6715B9ADD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61B9B-C7B4-4CCC-A153-BB3833FA425C}" type="datetime1">
              <a:rPr lang="en-US" smtClean="0"/>
              <a:t>2/11/2025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DBD5E12-6F81-3129-D59E-75B1F4CF9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D1080B34-2F64-9B08-253F-9BFD62FD1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788361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7712E-8C0F-A2DE-3C6D-574BB70D2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6" name="Date Placeholder 2">
            <a:extLst>
              <a:ext uri="{FF2B5EF4-FFF2-40B4-BE49-F238E27FC236}">
                <a16:creationId xmlns:a16="http://schemas.microsoft.com/office/drawing/2014/main" id="{099B96F0-95DC-75B8-0AD5-6714D52B8D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chemeClr val="bg2">
                    <a:lumMod val="50000"/>
                  </a:schemeClr>
                </a:solidFill>
                <a:latin typeface="+mn-lt"/>
              </a:defRPr>
            </a:lvl1pPr>
          </a:lstStyle>
          <a:p>
            <a:fld id="{C055E633-53EE-4EC1-A4BF-96DEC15FF2D1}" type="datetime1">
              <a:rPr lang="en-US" smtClean="0"/>
              <a:pPr/>
              <a:t>2/11/2025</a:t>
            </a:fld>
            <a:endParaRPr lang="en-IN" dirty="0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9A0B4761-9281-F515-0C73-6CFC36426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bg2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6A112E4-354A-E6EF-E0E5-E5659C461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900">
                <a:solidFill>
                  <a:schemeClr val="bg2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9B6B7518-9FFB-A9FD-14F7-63B8C429488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4659" y="1805940"/>
            <a:ext cx="2160000" cy="2160000"/>
          </a:xfrm>
          <a:custGeom>
            <a:avLst/>
            <a:gdLst>
              <a:gd name="connsiteX0" fmla="*/ 1237523 w 2475046"/>
              <a:gd name="connsiteY0" fmla="*/ 0 h 2475046"/>
              <a:gd name="connsiteX1" fmla="*/ 2475046 w 2475046"/>
              <a:gd name="connsiteY1" fmla="*/ 1237523 h 2475046"/>
              <a:gd name="connsiteX2" fmla="*/ 1237523 w 2475046"/>
              <a:gd name="connsiteY2" fmla="*/ 2475046 h 2475046"/>
              <a:gd name="connsiteX3" fmla="*/ 0 w 2475046"/>
              <a:gd name="connsiteY3" fmla="*/ 1237523 h 2475046"/>
              <a:gd name="connsiteX4" fmla="*/ 1237523 w 2475046"/>
              <a:gd name="connsiteY4" fmla="*/ 0 h 247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5046" h="2475046">
                <a:moveTo>
                  <a:pt x="1237523" y="0"/>
                </a:moveTo>
                <a:cubicBezTo>
                  <a:pt x="1920988" y="0"/>
                  <a:pt x="2475046" y="554058"/>
                  <a:pt x="2475046" y="1237523"/>
                </a:cubicBezTo>
                <a:cubicBezTo>
                  <a:pt x="2475046" y="1920988"/>
                  <a:pt x="1920988" y="2475046"/>
                  <a:pt x="1237523" y="2475046"/>
                </a:cubicBezTo>
                <a:cubicBezTo>
                  <a:pt x="554058" y="2475046"/>
                  <a:pt x="0" y="1920988"/>
                  <a:pt x="0" y="1237523"/>
                </a:cubicBezTo>
                <a:cubicBezTo>
                  <a:pt x="0" y="554058"/>
                  <a:pt x="554058" y="0"/>
                  <a:pt x="123752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D7C41116-C507-E374-F6CF-2A24F90C868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606872" y="1805940"/>
            <a:ext cx="2160000" cy="2160000"/>
          </a:xfrm>
          <a:custGeom>
            <a:avLst/>
            <a:gdLst>
              <a:gd name="connsiteX0" fmla="*/ 1237523 w 2475046"/>
              <a:gd name="connsiteY0" fmla="*/ 0 h 2475046"/>
              <a:gd name="connsiteX1" fmla="*/ 2475046 w 2475046"/>
              <a:gd name="connsiteY1" fmla="*/ 1237523 h 2475046"/>
              <a:gd name="connsiteX2" fmla="*/ 1237523 w 2475046"/>
              <a:gd name="connsiteY2" fmla="*/ 2475046 h 2475046"/>
              <a:gd name="connsiteX3" fmla="*/ 0 w 2475046"/>
              <a:gd name="connsiteY3" fmla="*/ 1237523 h 2475046"/>
              <a:gd name="connsiteX4" fmla="*/ 1237523 w 2475046"/>
              <a:gd name="connsiteY4" fmla="*/ 0 h 247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5046" h="2475046">
                <a:moveTo>
                  <a:pt x="1237523" y="0"/>
                </a:moveTo>
                <a:cubicBezTo>
                  <a:pt x="1920988" y="0"/>
                  <a:pt x="2475046" y="554058"/>
                  <a:pt x="2475046" y="1237523"/>
                </a:cubicBezTo>
                <a:cubicBezTo>
                  <a:pt x="2475046" y="1920988"/>
                  <a:pt x="1920988" y="2475046"/>
                  <a:pt x="1237523" y="2475046"/>
                </a:cubicBezTo>
                <a:cubicBezTo>
                  <a:pt x="554058" y="2475046"/>
                  <a:pt x="0" y="1920988"/>
                  <a:pt x="0" y="1237523"/>
                </a:cubicBezTo>
                <a:cubicBezTo>
                  <a:pt x="0" y="554058"/>
                  <a:pt x="554058" y="0"/>
                  <a:pt x="123752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5B12F26B-4966-3CD2-5762-FEE7CFC2928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99085" y="1805940"/>
            <a:ext cx="2160000" cy="2160000"/>
          </a:xfrm>
          <a:custGeom>
            <a:avLst/>
            <a:gdLst>
              <a:gd name="connsiteX0" fmla="*/ 1237523 w 2475046"/>
              <a:gd name="connsiteY0" fmla="*/ 0 h 2475046"/>
              <a:gd name="connsiteX1" fmla="*/ 2475046 w 2475046"/>
              <a:gd name="connsiteY1" fmla="*/ 1237523 h 2475046"/>
              <a:gd name="connsiteX2" fmla="*/ 1237523 w 2475046"/>
              <a:gd name="connsiteY2" fmla="*/ 2475046 h 2475046"/>
              <a:gd name="connsiteX3" fmla="*/ 0 w 2475046"/>
              <a:gd name="connsiteY3" fmla="*/ 1237523 h 2475046"/>
              <a:gd name="connsiteX4" fmla="*/ 1237523 w 2475046"/>
              <a:gd name="connsiteY4" fmla="*/ 0 h 247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5046" h="2475046">
                <a:moveTo>
                  <a:pt x="1237523" y="0"/>
                </a:moveTo>
                <a:cubicBezTo>
                  <a:pt x="1920988" y="0"/>
                  <a:pt x="2475046" y="554058"/>
                  <a:pt x="2475046" y="1237523"/>
                </a:cubicBezTo>
                <a:cubicBezTo>
                  <a:pt x="2475046" y="1920988"/>
                  <a:pt x="1920988" y="2475046"/>
                  <a:pt x="1237523" y="2475046"/>
                </a:cubicBezTo>
                <a:cubicBezTo>
                  <a:pt x="554058" y="2475046"/>
                  <a:pt x="0" y="1920988"/>
                  <a:pt x="0" y="1237523"/>
                </a:cubicBezTo>
                <a:cubicBezTo>
                  <a:pt x="0" y="554058"/>
                  <a:pt x="554058" y="0"/>
                  <a:pt x="123752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FCE847B4-FC21-9EBC-C33B-5AB15883C20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191298" y="1805940"/>
            <a:ext cx="2160000" cy="2160000"/>
          </a:xfrm>
          <a:custGeom>
            <a:avLst/>
            <a:gdLst>
              <a:gd name="connsiteX0" fmla="*/ 1237523 w 2475046"/>
              <a:gd name="connsiteY0" fmla="*/ 0 h 2475046"/>
              <a:gd name="connsiteX1" fmla="*/ 2475046 w 2475046"/>
              <a:gd name="connsiteY1" fmla="*/ 1237523 h 2475046"/>
              <a:gd name="connsiteX2" fmla="*/ 1237523 w 2475046"/>
              <a:gd name="connsiteY2" fmla="*/ 2475046 h 2475046"/>
              <a:gd name="connsiteX3" fmla="*/ 0 w 2475046"/>
              <a:gd name="connsiteY3" fmla="*/ 1237523 h 2475046"/>
              <a:gd name="connsiteX4" fmla="*/ 1237523 w 2475046"/>
              <a:gd name="connsiteY4" fmla="*/ 0 h 247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5046" h="2475046">
                <a:moveTo>
                  <a:pt x="1237523" y="0"/>
                </a:moveTo>
                <a:cubicBezTo>
                  <a:pt x="1920988" y="0"/>
                  <a:pt x="2475046" y="554058"/>
                  <a:pt x="2475046" y="1237523"/>
                </a:cubicBezTo>
                <a:cubicBezTo>
                  <a:pt x="2475046" y="1920988"/>
                  <a:pt x="1920988" y="2475046"/>
                  <a:pt x="1237523" y="2475046"/>
                </a:cubicBezTo>
                <a:cubicBezTo>
                  <a:pt x="554058" y="2475046"/>
                  <a:pt x="0" y="1920988"/>
                  <a:pt x="0" y="1237523"/>
                </a:cubicBezTo>
                <a:cubicBezTo>
                  <a:pt x="0" y="554058"/>
                  <a:pt x="554058" y="0"/>
                  <a:pt x="123752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7023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microsoft.com/office/2007/relationships/hdphoto" Target="../media/hdphoto1.wdp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20" Type="http://schemas.microsoft.com/office/2007/relationships/hdphoto" Target="../media/hdphoto2.wdp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AFA46CD4-D798-2E8B-D823-AF637FF41052}"/>
              </a:ext>
            </a:extLst>
          </p:cNvPr>
          <p:cNvGrpSpPr/>
          <p:nvPr userDrawn="1"/>
        </p:nvGrpSpPr>
        <p:grpSpPr>
          <a:xfrm>
            <a:off x="-3465968" y="-2059885"/>
            <a:ext cx="17820390" cy="12078889"/>
            <a:chOff x="-3465968" y="-2059885"/>
            <a:chExt cx="17820390" cy="1207888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974AA3E8-B13A-AD34-128A-2F696E851387}"/>
                </a:ext>
              </a:extLst>
            </p:cNvPr>
            <p:cNvSpPr/>
            <p:nvPr/>
          </p:nvSpPr>
          <p:spPr>
            <a:xfrm>
              <a:off x="0" y="2523"/>
              <a:ext cx="12192000" cy="6857999"/>
            </a:xfrm>
            <a:prstGeom prst="rect">
              <a:avLst/>
            </a:pr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AE4A343D-82B1-9F28-8DD4-87A497D0233C}"/>
                </a:ext>
              </a:extLst>
            </p:cNvPr>
            <p:cNvSpPr/>
            <p:nvPr userDrawn="1"/>
          </p:nvSpPr>
          <p:spPr>
            <a:xfrm>
              <a:off x="8136991" y="-2059885"/>
              <a:ext cx="4457700" cy="4457700"/>
            </a:xfrm>
            <a:prstGeom prst="ellipse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softEdge rad="87630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513E132B-AE7D-0D68-9848-EBFE36CE4CC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7">
              <a:alphaModFix amt="80000"/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artisticGlowDiffused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495169" y="-587636"/>
              <a:ext cx="4456562" cy="4462659"/>
            </a:xfrm>
            <a:prstGeom prst="rect">
              <a:avLst/>
            </a:prstGeom>
          </p:spPr>
        </p:pic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ACED141E-170D-34D4-0969-A59722C86B5E}"/>
                </a:ext>
              </a:extLst>
            </p:cNvPr>
            <p:cNvSpPr/>
            <p:nvPr userDrawn="1"/>
          </p:nvSpPr>
          <p:spPr>
            <a:xfrm>
              <a:off x="9601891" y="5086677"/>
              <a:ext cx="3411696" cy="3411696"/>
            </a:xfrm>
            <a:prstGeom prst="ellipse">
              <a:avLst/>
            </a:prstGeom>
            <a:solidFill>
              <a:schemeClr val="accent2">
                <a:lumMod val="90000"/>
              </a:schemeClr>
            </a:solidFill>
            <a:ln>
              <a:noFill/>
            </a:ln>
            <a:effectLst>
              <a:softEdge rad="87630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9E925C7F-41E7-E292-34FA-5A9A3460FF26}"/>
                </a:ext>
              </a:extLst>
            </p:cNvPr>
            <p:cNvSpPr/>
            <p:nvPr userDrawn="1"/>
          </p:nvSpPr>
          <p:spPr>
            <a:xfrm>
              <a:off x="2767357" y="5561304"/>
              <a:ext cx="4457700" cy="4457700"/>
            </a:xfrm>
            <a:prstGeom prst="ellipse">
              <a:avLst/>
            </a:prstGeom>
            <a:solidFill>
              <a:schemeClr val="accent3">
                <a:lumMod val="60000"/>
                <a:lumOff val="40000"/>
                <a:alpha val="61000"/>
              </a:schemeClr>
            </a:solidFill>
            <a:ln>
              <a:noFill/>
            </a:ln>
            <a:effectLst>
              <a:softEdge rad="87630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EE4990D5-1542-9FA1-440B-927EAB98860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9">
              <a:alphaModFix amt="70000"/>
              <a:extLst>
                <a:ext uri="{BEBA8EAE-BF5A-486C-A8C5-ECC9F3942E4B}">
                  <a14:imgProps xmlns:a14="http://schemas.microsoft.com/office/drawing/2010/main">
                    <a14:imgLayer r:embed="rId20">
                      <a14:imgEffect>
                        <a14:artisticFilmGrain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-2389074" y="719905"/>
              <a:ext cx="4456562" cy="4456562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3A40FCF6-FF11-5496-BE73-1BC1270379C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1">
              <a:extLst>
                <a:ext uri="{BEBA8EAE-BF5A-486C-A8C5-ECC9F3942E4B}">
                  <a14:imgProps xmlns:a14="http://schemas.microsoft.com/office/drawing/2010/main">
                    <a14:imgLayer r:embed="rId20">
                      <a14:imgEffect>
                        <a14:artisticGlowDiffused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-3465968" y="-818535"/>
              <a:ext cx="4456562" cy="4456562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5A8B160E-5DE8-33FD-C3BD-B090AB7CDF4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2">
              <a:alphaModFix amt="78000"/>
            </a:blip>
            <a:stretch>
              <a:fillRect/>
            </a:stretch>
          </p:blipFill>
          <p:spPr>
            <a:xfrm>
              <a:off x="9897860" y="1379744"/>
              <a:ext cx="4456562" cy="4456562"/>
            </a:xfrm>
            <a:prstGeom prst="rect">
              <a:avLst/>
            </a:prstGeom>
          </p:spPr>
        </p:pic>
      </p:grp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8A94DFA5-414E-8372-FC38-0F81C8BA3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68965"/>
            <a:ext cx="11685793" cy="6921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1707D1E-DD76-4BBF-4E10-BF55C10BB1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3105" y="932155"/>
            <a:ext cx="11693332" cy="54783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9" name="Date Placeholder 2">
            <a:extLst>
              <a:ext uri="{FF2B5EF4-FFF2-40B4-BE49-F238E27FC236}">
                <a16:creationId xmlns:a16="http://schemas.microsoft.com/office/drawing/2014/main" id="{DC370E72-1EB6-7C33-CAB8-C22A18FCDA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chemeClr val="bg2">
                    <a:lumMod val="50000"/>
                  </a:schemeClr>
                </a:solidFill>
                <a:latin typeface="+mn-lt"/>
              </a:defRPr>
            </a:lvl1pPr>
          </a:lstStyle>
          <a:p>
            <a:fld id="{ABADD3A1-8A1B-4686-B1A5-FB67D36EEBB4}" type="datetime1">
              <a:rPr lang="en-US" smtClean="0"/>
              <a:t>2/11/2025</a:t>
            </a:fld>
            <a:endParaRPr lang="en-IN" dirty="0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95F5926E-1BDA-75A9-791B-6732F5F5B7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bg2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10AD02DE-E766-6B48-0DC9-52AE86EC67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53104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900">
                <a:solidFill>
                  <a:schemeClr val="bg2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34796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64" r:id="rId7"/>
    <p:sldLayoutId id="2147483661" r:id="rId8"/>
    <p:sldLayoutId id="2147483655" r:id="rId9"/>
    <p:sldLayoutId id="2147483660" r:id="rId10"/>
    <p:sldLayoutId id="2147483656" r:id="rId11"/>
    <p:sldLayoutId id="2147483657" r:id="rId12"/>
    <p:sldLayoutId id="2147483658" r:id="rId13"/>
    <p:sldLayoutId id="2147483659" r:id="rId14"/>
    <p:sldLayoutId id="2147483665" r:id="rId1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1">
              <a:lumMod val="2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5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orient="horz" pos="9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7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arallelogram 5">
            <a:extLst>
              <a:ext uri="{FF2B5EF4-FFF2-40B4-BE49-F238E27FC236}">
                <a16:creationId xmlns:a16="http://schemas.microsoft.com/office/drawing/2014/main" id="{61DB9326-83D4-F577-84C1-311BE1777FF6}"/>
              </a:ext>
            </a:extLst>
          </p:cNvPr>
          <p:cNvSpPr/>
          <p:nvPr/>
        </p:nvSpPr>
        <p:spPr>
          <a:xfrm>
            <a:off x="3248890" y="4452491"/>
            <a:ext cx="5694218" cy="868673"/>
          </a:xfrm>
          <a:prstGeom prst="parallelogram">
            <a:avLst>
              <a:gd name="adj" fmla="val 41746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latin typeface="+mj-lt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3E5D08E-823F-114B-80D9-8F9ED5BB91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53910" y="1389784"/>
            <a:ext cx="8884178" cy="2928672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Business Meeting </a:t>
            </a:r>
            <a:r>
              <a:rPr lang="en-US" dirty="0">
                <a:solidFill>
                  <a:schemeClr val="tx2">
                    <a:lumMod val="85000"/>
                    <a:lumOff val="15000"/>
                  </a:schemeClr>
                </a:solidFill>
              </a:rPr>
              <a:t>Presentation</a:t>
            </a:r>
            <a:endParaRPr lang="en-CA" dirty="0">
              <a:solidFill>
                <a:schemeClr val="tx2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434B36A5-CC60-6F48-2329-9B7A5D23948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200" b="1" dirty="0">
                <a:solidFill>
                  <a:schemeClr val="accent2"/>
                </a:solidFill>
              </a:rPr>
              <a:t>Presenter name</a:t>
            </a:r>
            <a:endParaRPr lang="en-CA" sz="3200" b="1" dirty="0">
              <a:solidFill>
                <a:schemeClr val="accent2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9B42B10-1E23-D4A7-DA7D-5A8F52419143}"/>
              </a:ext>
            </a:extLst>
          </p:cNvPr>
          <p:cNvSpPr txBox="1"/>
          <p:nvPr/>
        </p:nvSpPr>
        <p:spPr>
          <a:xfrm rot="5400000" flipH="1">
            <a:off x="8608985" y="3268028"/>
            <a:ext cx="666774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900" b="0" i="0" spc="60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j-lt"/>
                <a:cs typeface="Aparajita" panose="02020603050405020304" pitchFamily="18" charset="0"/>
              </a:rPr>
              <a:t>LOREM IPSUM DOLOR SIT AMET, CONSECTETUR </a:t>
            </a:r>
            <a:endParaRPr lang="en-CA" sz="900" spc="600" dirty="0">
              <a:solidFill>
                <a:schemeClr val="tx2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3E23075-AB8C-2D77-C6E1-C42E1EDF2A90}"/>
              </a:ext>
            </a:extLst>
          </p:cNvPr>
          <p:cNvSpPr txBox="1"/>
          <p:nvPr/>
        </p:nvSpPr>
        <p:spPr>
          <a:xfrm>
            <a:off x="4566142" y="613506"/>
            <a:ext cx="305971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5400" b="0" i="1" spc="600" dirty="0">
                <a:solidFill>
                  <a:schemeClr val="accent1"/>
                </a:solidFill>
                <a:effectLst/>
                <a:latin typeface="+mj-lt"/>
                <a:cs typeface="Aparajita" panose="02020603050405020304" pitchFamily="18" charset="0"/>
              </a:rPr>
              <a:t>2026</a:t>
            </a:r>
            <a:endParaRPr lang="en-CA" sz="5400" i="1" spc="6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461" name="AutoShape 4">
            <a:extLst>
              <a:ext uri="{FF2B5EF4-FFF2-40B4-BE49-F238E27FC236}">
                <a16:creationId xmlns:a16="http://schemas.microsoft.com/office/drawing/2014/main" id="{3EBA9D89-F2B3-76AE-317D-1C01D4A9A0EE}"/>
              </a:ext>
            </a:extLst>
          </p:cNvPr>
          <p:cNvSpPr/>
          <p:nvPr userDrawn="1"/>
        </p:nvSpPr>
        <p:spPr>
          <a:xfrm>
            <a:off x="1952647" y="2981783"/>
            <a:ext cx="8785374" cy="0"/>
          </a:xfrm>
          <a:prstGeom prst="line">
            <a:avLst/>
          </a:prstGeom>
          <a:ln w="38100" cap="flat">
            <a:solidFill>
              <a:schemeClr val="tx2">
                <a:lumMod val="85000"/>
                <a:lumOff val="15000"/>
              </a:scheme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896154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897DAB-1004-9F8F-B3FF-B5A8763CA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/>
              <a:t>Table of contents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1C556E-91A1-9711-CB2D-8B9EC7C0B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29AF6F-579E-D301-6A4B-68E37309F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</a:t>
            </a:fld>
            <a:endParaRPr lang="en-IN" dirty="0"/>
          </a:p>
        </p:txBody>
      </p: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B9C0A066-EC94-76B5-E27C-A619D2D2A3B2}"/>
              </a:ext>
            </a:extLst>
          </p:cNvPr>
          <p:cNvGrpSpPr/>
          <p:nvPr/>
        </p:nvGrpSpPr>
        <p:grpSpPr>
          <a:xfrm>
            <a:off x="652672" y="1084609"/>
            <a:ext cx="10886656" cy="5099864"/>
            <a:chOff x="301735" y="1084609"/>
            <a:chExt cx="10886656" cy="5099864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1D1C5FF2-4EDB-D1FC-639B-75D7AA7217BE}"/>
                </a:ext>
              </a:extLst>
            </p:cNvPr>
            <p:cNvGrpSpPr/>
            <p:nvPr/>
          </p:nvGrpSpPr>
          <p:grpSpPr>
            <a:xfrm>
              <a:off x="301735" y="1084609"/>
              <a:ext cx="3016402" cy="5099864"/>
              <a:chOff x="-224576" y="1279460"/>
              <a:chExt cx="3016402" cy="5099864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2A32FB47-A798-9645-9DA8-CE4CB306AD72}"/>
                  </a:ext>
                </a:extLst>
              </p:cNvPr>
              <p:cNvGrpSpPr/>
              <p:nvPr/>
            </p:nvGrpSpPr>
            <p:grpSpPr>
              <a:xfrm>
                <a:off x="-224576" y="1279460"/>
                <a:ext cx="3016402" cy="425850"/>
                <a:chOff x="-103402" y="1708675"/>
                <a:chExt cx="3016402" cy="425850"/>
              </a:xfrm>
            </p:grpSpPr>
            <p:sp>
              <p:nvSpPr>
                <p:cNvPr id="3" name="Google Shape;4547;p70">
                  <a:extLst>
                    <a:ext uri="{FF2B5EF4-FFF2-40B4-BE49-F238E27FC236}">
                      <a16:creationId xmlns:a16="http://schemas.microsoft.com/office/drawing/2014/main" id="{6C45A864-A462-48B0-E887-BE5C1076C6C1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0" name="Google Shape;4550;p70">
                  <a:extLst>
                    <a:ext uri="{FF2B5EF4-FFF2-40B4-BE49-F238E27FC236}">
                      <a16:creationId xmlns:a16="http://schemas.microsoft.com/office/drawing/2014/main" id="{421BC3B8-3BDE-F403-EA7D-5C6A35AF271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01.</a:t>
                  </a:r>
                </a:p>
              </p:txBody>
            </p:sp>
            <p:sp>
              <p:nvSpPr>
                <p:cNvPr id="12" name="Google Shape;4563;p70">
                  <a:extLst>
                    <a:ext uri="{FF2B5EF4-FFF2-40B4-BE49-F238E27FC236}">
                      <a16:creationId xmlns:a16="http://schemas.microsoft.com/office/drawing/2014/main" id="{7CCB6C46-615F-2201-2697-968D5759F94F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421437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Welcome and Introduction </a:t>
                  </a:r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A885C0FB-09A3-BA10-D79C-3FF3B3692786}"/>
                  </a:ext>
                </a:extLst>
              </p:cNvPr>
              <p:cNvGrpSpPr/>
              <p:nvPr/>
            </p:nvGrpSpPr>
            <p:grpSpPr>
              <a:xfrm>
                <a:off x="-224576" y="2058462"/>
                <a:ext cx="2673040" cy="425850"/>
                <a:chOff x="-103402" y="1708675"/>
                <a:chExt cx="2673040" cy="425850"/>
              </a:xfrm>
            </p:grpSpPr>
            <p:sp>
              <p:nvSpPr>
                <p:cNvPr id="15" name="Google Shape;4547;p70">
                  <a:extLst>
                    <a:ext uri="{FF2B5EF4-FFF2-40B4-BE49-F238E27FC236}">
                      <a16:creationId xmlns:a16="http://schemas.microsoft.com/office/drawing/2014/main" id="{96B283AB-CA32-E65B-1202-CD0C2E5FE0EB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8" name="Google Shape;4550;p70">
                  <a:extLst>
                    <a:ext uri="{FF2B5EF4-FFF2-40B4-BE49-F238E27FC236}">
                      <a16:creationId xmlns:a16="http://schemas.microsoft.com/office/drawing/2014/main" id="{3C46FD7F-A9C0-678B-84F6-D85BBE0C450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02.</a:t>
                  </a:r>
                </a:p>
              </p:txBody>
            </p:sp>
            <p:sp>
              <p:nvSpPr>
                <p:cNvPr id="19" name="Google Shape;4563;p70">
                  <a:extLst>
                    <a:ext uri="{FF2B5EF4-FFF2-40B4-BE49-F238E27FC236}">
                      <a16:creationId xmlns:a16="http://schemas.microsoft.com/office/drawing/2014/main" id="{C7C099F9-C5D4-D954-B90E-D64254BE991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Agenda Overview </a:t>
                  </a:r>
                </a:p>
              </p:txBody>
            </p:sp>
          </p:grp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5A9C14BC-4BBC-F02D-D9B7-999D2F8D7B78}"/>
                  </a:ext>
                </a:extLst>
              </p:cNvPr>
              <p:cNvGrpSpPr/>
              <p:nvPr/>
            </p:nvGrpSpPr>
            <p:grpSpPr>
              <a:xfrm>
                <a:off x="-224576" y="2837464"/>
                <a:ext cx="2673040" cy="425850"/>
                <a:chOff x="-103402" y="1708675"/>
                <a:chExt cx="2673040" cy="425850"/>
              </a:xfrm>
            </p:grpSpPr>
            <p:sp>
              <p:nvSpPr>
                <p:cNvPr id="11" name="Google Shape;4547;p70">
                  <a:extLst>
                    <a:ext uri="{FF2B5EF4-FFF2-40B4-BE49-F238E27FC236}">
                      <a16:creationId xmlns:a16="http://schemas.microsoft.com/office/drawing/2014/main" id="{AB802F59-5B0C-0423-EC19-F1023CA571EC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22" name="Google Shape;4550;p70">
                  <a:extLst>
                    <a:ext uri="{FF2B5EF4-FFF2-40B4-BE49-F238E27FC236}">
                      <a16:creationId xmlns:a16="http://schemas.microsoft.com/office/drawing/2014/main" id="{686A26A0-BC06-C50E-BE2A-F8825F719815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03.</a:t>
                  </a:r>
                </a:p>
              </p:txBody>
            </p:sp>
            <p:sp>
              <p:nvSpPr>
                <p:cNvPr id="23" name="Google Shape;4563;p70">
                  <a:extLst>
                    <a:ext uri="{FF2B5EF4-FFF2-40B4-BE49-F238E27FC236}">
                      <a16:creationId xmlns:a16="http://schemas.microsoft.com/office/drawing/2014/main" id="{450727FA-6311-F1D0-7FCA-7D09BA2D987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Company Background </a:t>
                  </a:r>
                </a:p>
              </p:txBody>
            </p:sp>
          </p:grp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03844C2C-84C4-7822-B31C-5C6C60012CF9}"/>
                  </a:ext>
                </a:extLst>
              </p:cNvPr>
              <p:cNvGrpSpPr/>
              <p:nvPr/>
            </p:nvGrpSpPr>
            <p:grpSpPr>
              <a:xfrm>
                <a:off x="-224576" y="3616466"/>
                <a:ext cx="2673040" cy="425850"/>
                <a:chOff x="-103402" y="1708675"/>
                <a:chExt cx="2673040" cy="425850"/>
              </a:xfrm>
            </p:grpSpPr>
            <p:sp>
              <p:nvSpPr>
                <p:cNvPr id="25" name="Google Shape;4547;p70">
                  <a:extLst>
                    <a:ext uri="{FF2B5EF4-FFF2-40B4-BE49-F238E27FC236}">
                      <a16:creationId xmlns:a16="http://schemas.microsoft.com/office/drawing/2014/main" id="{B3AB90A7-B5C9-F80C-DED2-486429489CFC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28" name="Google Shape;4550;p70">
                  <a:extLst>
                    <a:ext uri="{FF2B5EF4-FFF2-40B4-BE49-F238E27FC236}">
                      <a16:creationId xmlns:a16="http://schemas.microsoft.com/office/drawing/2014/main" id="{D0899AB3-975F-605E-9D42-48BC492D66CB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04.</a:t>
                  </a:r>
                </a:p>
              </p:txBody>
            </p:sp>
            <p:sp>
              <p:nvSpPr>
                <p:cNvPr id="29" name="Google Shape;4563;p70">
                  <a:extLst>
                    <a:ext uri="{FF2B5EF4-FFF2-40B4-BE49-F238E27FC236}">
                      <a16:creationId xmlns:a16="http://schemas.microsoft.com/office/drawing/2014/main" id="{B7874451-1B0F-3EBD-6A6B-0384D76B2DA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Problem Statement </a:t>
                  </a:r>
                </a:p>
              </p:txBody>
            </p:sp>
          </p:grp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63058ABA-3F4B-3B5C-D8AD-3C4AB224BC2E}"/>
                  </a:ext>
                </a:extLst>
              </p:cNvPr>
              <p:cNvGrpSpPr/>
              <p:nvPr/>
            </p:nvGrpSpPr>
            <p:grpSpPr>
              <a:xfrm>
                <a:off x="-224576" y="4395468"/>
                <a:ext cx="2673040" cy="425850"/>
                <a:chOff x="-103402" y="1708675"/>
                <a:chExt cx="2673040" cy="425850"/>
              </a:xfrm>
            </p:grpSpPr>
            <p:sp>
              <p:nvSpPr>
                <p:cNvPr id="31" name="Google Shape;4547;p70">
                  <a:extLst>
                    <a:ext uri="{FF2B5EF4-FFF2-40B4-BE49-F238E27FC236}">
                      <a16:creationId xmlns:a16="http://schemas.microsoft.com/office/drawing/2014/main" id="{5FFBE520-ED43-D929-2B53-594E2223BDD9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34" name="Google Shape;4550;p70">
                  <a:extLst>
                    <a:ext uri="{FF2B5EF4-FFF2-40B4-BE49-F238E27FC236}">
                      <a16:creationId xmlns:a16="http://schemas.microsoft.com/office/drawing/2014/main" id="{AC8699C8-E5DF-EB02-2DEE-3A92E937DD7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8" y="1725025"/>
                  <a:ext cx="572317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05.</a:t>
                  </a:r>
                </a:p>
              </p:txBody>
            </p:sp>
            <p:sp>
              <p:nvSpPr>
                <p:cNvPr id="35" name="Google Shape;4563;p70">
                  <a:extLst>
                    <a:ext uri="{FF2B5EF4-FFF2-40B4-BE49-F238E27FC236}">
                      <a16:creationId xmlns:a16="http://schemas.microsoft.com/office/drawing/2014/main" id="{562A9059-CC7F-58C4-2AB4-CC904457870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Market Analysis </a:t>
                  </a:r>
                </a:p>
              </p:txBody>
            </p:sp>
          </p:grp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DD77C11C-F7B7-792B-B8A6-B3C8481F0452}"/>
                  </a:ext>
                </a:extLst>
              </p:cNvPr>
              <p:cNvGrpSpPr/>
              <p:nvPr/>
            </p:nvGrpSpPr>
            <p:grpSpPr>
              <a:xfrm>
                <a:off x="-224576" y="5174470"/>
                <a:ext cx="2673040" cy="425850"/>
                <a:chOff x="-103402" y="1708675"/>
                <a:chExt cx="2673040" cy="425850"/>
              </a:xfrm>
            </p:grpSpPr>
            <p:sp>
              <p:nvSpPr>
                <p:cNvPr id="37" name="Google Shape;4547;p70">
                  <a:extLst>
                    <a:ext uri="{FF2B5EF4-FFF2-40B4-BE49-F238E27FC236}">
                      <a16:creationId xmlns:a16="http://schemas.microsoft.com/office/drawing/2014/main" id="{DA13C42C-39C3-DCB0-5AD7-5378AD575135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40" name="Google Shape;4550;p70">
                  <a:extLst>
                    <a:ext uri="{FF2B5EF4-FFF2-40B4-BE49-F238E27FC236}">
                      <a16:creationId xmlns:a16="http://schemas.microsoft.com/office/drawing/2014/main" id="{2E98D4C7-7DC7-16A5-ABD2-92D89059B9D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06.</a:t>
                  </a:r>
                </a:p>
              </p:txBody>
            </p:sp>
            <p:sp>
              <p:nvSpPr>
                <p:cNvPr id="41" name="Google Shape;4563;p70">
                  <a:extLst>
                    <a:ext uri="{FF2B5EF4-FFF2-40B4-BE49-F238E27FC236}">
                      <a16:creationId xmlns:a16="http://schemas.microsoft.com/office/drawing/2014/main" id="{3E8E871E-C09C-84AB-D56B-01758C43C19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SWOT Analysis </a:t>
                  </a:r>
                </a:p>
              </p:txBody>
            </p:sp>
          </p:grp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33193CFB-E47B-FA45-0036-7DA6EFDD6256}"/>
                  </a:ext>
                </a:extLst>
              </p:cNvPr>
              <p:cNvGrpSpPr/>
              <p:nvPr/>
            </p:nvGrpSpPr>
            <p:grpSpPr>
              <a:xfrm>
                <a:off x="-224576" y="5953474"/>
                <a:ext cx="2673040" cy="425850"/>
                <a:chOff x="-103402" y="1708675"/>
                <a:chExt cx="2673040" cy="425850"/>
              </a:xfrm>
            </p:grpSpPr>
            <p:sp>
              <p:nvSpPr>
                <p:cNvPr id="43" name="Google Shape;4547;p70">
                  <a:extLst>
                    <a:ext uri="{FF2B5EF4-FFF2-40B4-BE49-F238E27FC236}">
                      <a16:creationId xmlns:a16="http://schemas.microsoft.com/office/drawing/2014/main" id="{34984D86-1815-8120-9EB2-33E5B216A6B9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46" name="Google Shape;4550;p70">
                  <a:extLst>
                    <a:ext uri="{FF2B5EF4-FFF2-40B4-BE49-F238E27FC236}">
                      <a16:creationId xmlns:a16="http://schemas.microsoft.com/office/drawing/2014/main" id="{D68B8DFE-52B0-7042-E056-7AC202663585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07.</a:t>
                  </a:r>
                </a:p>
              </p:txBody>
            </p:sp>
            <p:sp>
              <p:nvSpPr>
                <p:cNvPr id="47" name="Google Shape;4563;p70">
                  <a:extLst>
                    <a:ext uri="{FF2B5EF4-FFF2-40B4-BE49-F238E27FC236}">
                      <a16:creationId xmlns:a16="http://schemas.microsoft.com/office/drawing/2014/main" id="{358E5F55-651F-E5A8-686E-9ED2041AFFD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Target Audience </a:t>
                  </a:r>
                </a:p>
              </p:txBody>
            </p:sp>
          </p:grp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9BFD2699-9712-A1D6-ADFA-7E82382E143A}"/>
                </a:ext>
              </a:extLst>
            </p:cNvPr>
            <p:cNvGrpSpPr/>
            <p:nvPr/>
          </p:nvGrpSpPr>
          <p:grpSpPr>
            <a:xfrm>
              <a:off x="4408543" y="1084609"/>
              <a:ext cx="2673040" cy="5099864"/>
              <a:chOff x="-224576" y="1279460"/>
              <a:chExt cx="2673040" cy="5099864"/>
            </a:xfrm>
          </p:grpSpPr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4155DB7C-5F68-EDAD-F5C5-0C96AEE561E7}"/>
                  </a:ext>
                </a:extLst>
              </p:cNvPr>
              <p:cNvGrpSpPr/>
              <p:nvPr/>
            </p:nvGrpSpPr>
            <p:grpSpPr>
              <a:xfrm>
                <a:off x="-224576" y="1279460"/>
                <a:ext cx="2673040" cy="425850"/>
                <a:chOff x="-103402" y="1708675"/>
                <a:chExt cx="2673040" cy="425850"/>
              </a:xfrm>
            </p:grpSpPr>
            <p:sp>
              <p:nvSpPr>
                <p:cNvPr id="87" name="Google Shape;4547;p70">
                  <a:extLst>
                    <a:ext uri="{FF2B5EF4-FFF2-40B4-BE49-F238E27FC236}">
                      <a16:creationId xmlns:a16="http://schemas.microsoft.com/office/drawing/2014/main" id="{F0FEE716-77D5-813E-FFE8-83C323321A9B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90" name="Google Shape;4550;p70">
                  <a:extLst>
                    <a:ext uri="{FF2B5EF4-FFF2-40B4-BE49-F238E27FC236}">
                      <a16:creationId xmlns:a16="http://schemas.microsoft.com/office/drawing/2014/main" id="{09E272D2-1527-2A2E-F6C0-86E98B56301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08.</a:t>
                  </a:r>
                </a:p>
              </p:txBody>
            </p:sp>
            <p:sp>
              <p:nvSpPr>
                <p:cNvPr id="91" name="Google Shape;4563;p70">
                  <a:extLst>
                    <a:ext uri="{FF2B5EF4-FFF2-40B4-BE49-F238E27FC236}">
                      <a16:creationId xmlns:a16="http://schemas.microsoft.com/office/drawing/2014/main" id="{595B8592-9B1A-C359-140C-6905658E46CB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Proposed Solution </a:t>
                  </a:r>
                </a:p>
              </p:txBody>
            </p:sp>
          </p:grp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CE7D5B5D-62E5-1EF2-F346-0995426BCA37}"/>
                  </a:ext>
                </a:extLst>
              </p:cNvPr>
              <p:cNvGrpSpPr/>
              <p:nvPr/>
            </p:nvGrpSpPr>
            <p:grpSpPr>
              <a:xfrm>
                <a:off x="-224576" y="2058462"/>
                <a:ext cx="2673040" cy="425850"/>
                <a:chOff x="-103402" y="1708675"/>
                <a:chExt cx="2673040" cy="425850"/>
              </a:xfrm>
            </p:grpSpPr>
            <p:sp>
              <p:nvSpPr>
                <p:cNvPr id="82" name="Google Shape;4547;p70">
                  <a:extLst>
                    <a:ext uri="{FF2B5EF4-FFF2-40B4-BE49-F238E27FC236}">
                      <a16:creationId xmlns:a16="http://schemas.microsoft.com/office/drawing/2014/main" id="{0571304E-6E57-E58D-74C1-4AF626AD72E2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85" name="Google Shape;4550;p70">
                  <a:extLst>
                    <a:ext uri="{FF2B5EF4-FFF2-40B4-BE49-F238E27FC236}">
                      <a16:creationId xmlns:a16="http://schemas.microsoft.com/office/drawing/2014/main" id="{F8C6187F-2552-1321-55D8-C13452AF8C4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09.</a:t>
                  </a:r>
                </a:p>
              </p:txBody>
            </p:sp>
            <p:sp>
              <p:nvSpPr>
                <p:cNvPr id="86" name="Google Shape;4563;p70">
                  <a:extLst>
                    <a:ext uri="{FF2B5EF4-FFF2-40B4-BE49-F238E27FC236}">
                      <a16:creationId xmlns:a16="http://schemas.microsoft.com/office/drawing/2014/main" id="{68D48811-F311-FF01-C7DB-64343DDD07D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Key Benefits </a:t>
                  </a:r>
                </a:p>
              </p:txBody>
            </p:sp>
          </p:grpSp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DFA53F02-0D79-E80D-1992-1682440FE083}"/>
                  </a:ext>
                </a:extLst>
              </p:cNvPr>
              <p:cNvGrpSpPr/>
              <p:nvPr/>
            </p:nvGrpSpPr>
            <p:grpSpPr>
              <a:xfrm>
                <a:off x="-224576" y="2837464"/>
                <a:ext cx="2673040" cy="425850"/>
                <a:chOff x="-103402" y="1708675"/>
                <a:chExt cx="2673040" cy="425850"/>
              </a:xfrm>
            </p:grpSpPr>
            <p:sp>
              <p:nvSpPr>
                <p:cNvPr id="77" name="Google Shape;4547;p70">
                  <a:extLst>
                    <a:ext uri="{FF2B5EF4-FFF2-40B4-BE49-F238E27FC236}">
                      <a16:creationId xmlns:a16="http://schemas.microsoft.com/office/drawing/2014/main" id="{7ED9B039-8A69-1DDF-1D59-DF63321C3856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80" name="Google Shape;4550;p70">
                  <a:extLst>
                    <a:ext uri="{FF2B5EF4-FFF2-40B4-BE49-F238E27FC236}">
                      <a16:creationId xmlns:a16="http://schemas.microsoft.com/office/drawing/2014/main" id="{DA3B271F-DDF1-0F66-AE70-7DCF7537C7C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10.</a:t>
                  </a:r>
                </a:p>
              </p:txBody>
            </p:sp>
            <p:sp>
              <p:nvSpPr>
                <p:cNvPr id="81" name="Google Shape;4563;p70">
                  <a:extLst>
                    <a:ext uri="{FF2B5EF4-FFF2-40B4-BE49-F238E27FC236}">
                      <a16:creationId xmlns:a16="http://schemas.microsoft.com/office/drawing/2014/main" id="{72056AF7-DE52-562D-F09F-B35D6DF770B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Case Study </a:t>
                  </a:r>
                </a:p>
              </p:txBody>
            </p:sp>
          </p:grpSp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5F49282D-B376-0932-3622-D20B32B54719}"/>
                  </a:ext>
                </a:extLst>
              </p:cNvPr>
              <p:cNvGrpSpPr/>
              <p:nvPr/>
            </p:nvGrpSpPr>
            <p:grpSpPr>
              <a:xfrm>
                <a:off x="-224576" y="3616466"/>
                <a:ext cx="2673040" cy="425850"/>
                <a:chOff x="-103402" y="1708675"/>
                <a:chExt cx="2673040" cy="425850"/>
              </a:xfrm>
            </p:grpSpPr>
            <p:sp>
              <p:nvSpPr>
                <p:cNvPr id="72" name="Google Shape;4547;p70">
                  <a:extLst>
                    <a:ext uri="{FF2B5EF4-FFF2-40B4-BE49-F238E27FC236}">
                      <a16:creationId xmlns:a16="http://schemas.microsoft.com/office/drawing/2014/main" id="{1CDBB9CD-4DC8-22D2-C7BF-3530A63861C9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75" name="Google Shape;4550;p70">
                  <a:extLst>
                    <a:ext uri="{FF2B5EF4-FFF2-40B4-BE49-F238E27FC236}">
                      <a16:creationId xmlns:a16="http://schemas.microsoft.com/office/drawing/2014/main" id="{ED55CCA4-F891-C4FB-1C64-FA4A42632408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11.</a:t>
                  </a:r>
                </a:p>
              </p:txBody>
            </p:sp>
            <p:sp>
              <p:nvSpPr>
                <p:cNvPr id="76" name="Google Shape;4563;p70">
                  <a:extLst>
                    <a:ext uri="{FF2B5EF4-FFF2-40B4-BE49-F238E27FC236}">
                      <a16:creationId xmlns:a16="http://schemas.microsoft.com/office/drawing/2014/main" id="{BC110C60-BECD-10AE-DC68-C341B6079A96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Financial Projections </a:t>
                  </a:r>
                </a:p>
              </p:txBody>
            </p:sp>
          </p:grpSp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7C0EE953-702D-9CB5-D0DF-E9644654A892}"/>
                  </a:ext>
                </a:extLst>
              </p:cNvPr>
              <p:cNvGrpSpPr/>
              <p:nvPr/>
            </p:nvGrpSpPr>
            <p:grpSpPr>
              <a:xfrm>
                <a:off x="-224576" y="4395468"/>
                <a:ext cx="2673040" cy="425850"/>
                <a:chOff x="-103402" y="1708675"/>
                <a:chExt cx="2673040" cy="425850"/>
              </a:xfrm>
            </p:grpSpPr>
            <p:sp>
              <p:nvSpPr>
                <p:cNvPr id="67" name="Google Shape;4547;p70">
                  <a:extLst>
                    <a:ext uri="{FF2B5EF4-FFF2-40B4-BE49-F238E27FC236}">
                      <a16:creationId xmlns:a16="http://schemas.microsoft.com/office/drawing/2014/main" id="{8AE6C5CB-E1A7-E17B-0D0D-C4254922E684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70" name="Google Shape;4550;p70">
                  <a:extLst>
                    <a:ext uri="{FF2B5EF4-FFF2-40B4-BE49-F238E27FC236}">
                      <a16:creationId xmlns:a16="http://schemas.microsoft.com/office/drawing/2014/main" id="{DD3AFB8C-8D54-E66E-E163-D917E7932E9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8" y="1725025"/>
                  <a:ext cx="572317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12.</a:t>
                  </a:r>
                </a:p>
              </p:txBody>
            </p:sp>
            <p:sp>
              <p:nvSpPr>
                <p:cNvPr id="71" name="Google Shape;4563;p70">
                  <a:extLst>
                    <a:ext uri="{FF2B5EF4-FFF2-40B4-BE49-F238E27FC236}">
                      <a16:creationId xmlns:a16="http://schemas.microsoft.com/office/drawing/2014/main" id="{7F614E56-3088-FB1E-70E5-39269387CD1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Implementation Plan </a:t>
                  </a:r>
                </a:p>
              </p:txBody>
            </p:sp>
          </p:grpSp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0A39577E-29FF-BC95-497D-33A048EC00E9}"/>
                  </a:ext>
                </a:extLst>
              </p:cNvPr>
              <p:cNvGrpSpPr/>
              <p:nvPr/>
            </p:nvGrpSpPr>
            <p:grpSpPr>
              <a:xfrm>
                <a:off x="-224576" y="5174470"/>
                <a:ext cx="2673040" cy="425850"/>
                <a:chOff x="-103402" y="1708675"/>
                <a:chExt cx="2673040" cy="425850"/>
              </a:xfrm>
            </p:grpSpPr>
            <p:sp>
              <p:nvSpPr>
                <p:cNvPr id="62" name="Google Shape;4547;p70">
                  <a:extLst>
                    <a:ext uri="{FF2B5EF4-FFF2-40B4-BE49-F238E27FC236}">
                      <a16:creationId xmlns:a16="http://schemas.microsoft.com/office/drawing/2014/main" id="{A19E426B-FF94-2041-4EE8-0DD83CA38D04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65" name="Google Shape;4550;p70">
                  <a:extLst>
                    <a:ext uri="{FF2B5EF4-FFF2-40B4-BE49-F238E27FC236}">
                      <a16:creationId xmlns:a16="http://schemas.microsoft.com/office/drawing/2014/main" id="{C0E49146-B4AF-8A9B-AB07-75A1B5B3053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13.</a:t>
                  </a:r>
                </a:p>
              </p:txBody>
            </p:sp>
            <p:sp>
              <p:nvSpPr>
                <p:cNvPr id="66" name="Google Shape;4563;p70">
                  <a:extLst>
                    <a:ext uri="{FF2B5EF4-FFF2-40B4-BE49-F238E27FC236}">
                      <a16:creationId xmlns:a16="http://schemas.microsoft.com/office/drawing/2014/main" id="{EA1C5C3F-0707-78E9-BD71-0B1339F0700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Risk Assessment </a:t>
                  </a:r>
                  <a:endParaRPr lang="en-US" altLang="en-US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C4B2C1D5-2D23-02C0-351B-145CFD1F1E57}"/>
                  </a:ext>
                </a:extLst>
              </p:cNvPr>
              <p:cNvGrpSpPr/>
              <p:nvPr/>
            </p:nvGrpSpPr>
            <p:grpSpPr>
              <a:xfrm>
                <a:off x="-224576" y="5953474"/>
                <a:ext cx="2673040" cy="425850"/>
                <a:chOff x="-103402" y="1708675"/>
                <a:chExt cx="2673040" cy="425850"/>
              </a:xfrm>
            </p:grpSpPr>
            <p:sp>
              <p:nvSpPr>
                <p:cNvPr id="57" name="Google Shape;4547;p70">
                  <a:extLst>
                    <a:ext uri="{FF2B5EF4-FFF2-40B4-BE49-F238E27FC236}">
                      <a16:creationId xmlns:a16="http://schemas.microsoft.com/office/drawing/2014/main" id="{033AB639-A8A7-4CE2-C79B-02DF7A2E8F50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60" name="Google Shape;4550;p70">
                  <a:extLst>
                    <a:ext uri="{FF2B5EF4-FFF2-40B4-BE49-F238E27FC236}">
                      <a16:creationId xmlns:a16="http://schemas.microsoft.com/office/drawing/2014/main" id="{391FF748-D4D4-0B3E-7F10-B45D823A862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14.</a:t>
                  </a:r>
                </a:p>
              </p:txBody>
            </p:sp>
            <p:sp>
              <p:nvSpPr>
                <p:cNvPr id="61" name="Google Shape;4563;p70">
                  <a:extLst>
                    <a:ext uri="{FF2B5EF4-FFF2-40B4-BE49-F238E27FC236}">
                      <a16:creationId xmlns:a16="http://schemas.microsoft.com/office/drawing/2014/main" id="{1CC91666-FDC4-A5EB-2404-6ED61582A9CE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Team Introduction </a:t>
                  </a:r>
                </a:p>
              </p:txBody>
            </p:sp>
          </p:grpSp>
        </p:grp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35D70828-3585-BF7C-FF68-FE970E334903}"/>
                </a:ext>
              </a:extLst>
            </p:cNvPr>
            <p:cNvGrpSpPr/>
            <p:nvPr/>
          </p:nvGrpSpPr>
          <p:grpSpPr>
            <a:xfrm>
              <a:off x="8515351" y="1084609"/>
              <a:ext cx="2673040" cy="5099864"/>
              <a:chOff x="-224576" y="1279460"/>
              <a:chExt cx="2673040" cy="5099864"/>
            </a:xfrm>
          </p:grpSpPr>
          <p:grpSp>
            <p:nvGrpSpPr>
              <p:cNvPr id="93" name="Group 92">
                <a:extLst>
                  <a:ext uri="{FF2B5EF4-FFF2-40B4-BE49-F238E27FC236}">
                    <a16:creationId xmlns:a16="http://schemas.microsoft.com/office/drawing/2014/main" id="{1B83143D-D632-E885-EF3B-5CA6C9362F5F}"/>
                  </a:ext>
                </a:extLst>
              </p:cNvPr>
              <p:cNvGrpSpPr/>
              <p:nvPr/>
            </p:nvGrpSpPr>
            <p:grpSpPr>
              <a:xfrm>
                <a:off x="-224576" y="1279460"/>
                <a:ext cx="2673040" cy="425850"/>
                <a:chOff x="-103402" y="1708675"/>
                <a:chExt cx="2673040" cy="425850"/>
              </a:xfrm>
            </p:grpSpPr>
            <p:sp>
              <p:nvSpPr>
                <p:cNvPr id="130" name="Google Shape;4547;p70">
                  <a:extLst>
                    <a:ext uri="{FF2B5EF4-FFF2-40B4-BE49-F238E27FC236}">
                      <a16:creationId xmlns:a16="http://schemas.microsoft.com/office/drawing/2014/main" id="{E2B1CB21-B424-CE96-111A-D58F431C3320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33" name="Google Shape;4550;p70">
                  <a:extLst>
                    <a:ext uri="{FF2B5EF4-FFF2-40B4-BE49-F238E27FC236}">
                      <a16:creationId xmlns:a16="http://schemas.microsoft.com/office/drawing/2014/main" id="{32E68186-75F7-BAA5-7446-124D3138848E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15.</a:t>
                  </a:r>
                </a:p>
              </p:txBody>
            </p:sp>
            <p:sp>
              <p:nvSpPr>
                <p:cNvPr id="134" name="Google Shape;4563;p70">
                  <a:extLst>
                    <a:ext uri="{FF2B5EF4-FFF2-40B4-BE49-F238E27FC236}">
                      <a16:creationId xmlns:a16="http://schemas.microsoft.com/office/drawing/2014/main" id="{A00B7381-823C-84ED-00D5-D9DAFDA96F2F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Testimonials </a:t>
                  </a:r>
                </a:p>
              </p:txBody>
            </p:sp>
          </p:grpSp>
          <p:grpSp>
            <p:nvGrpSpPr>
              <p:cNvPr id="94" name="Group 93">
                <a:extLst>
                  <a:ext uri="{FF2B5EF4-FFF2-40B4-BE49-F238E27FC236}">
                    <a16:creationId xmlns:a16="http://schemas.microsoft.com/office/drawing/2014/main" id="{B197905F-9C79-2318-8ABB-D697B92A4B37}"/>
                  </a:ext>
                </a:extLst>
              </p:cNvPr>
              <p:cNvGrpSpPr/>
              <p:nvPr/>
            </p:nvGrpSpPr>
            <p:grpSpPr>
              <a:xfrm>
                <a:off x="-224576" y="2058462"/>
                <a:ext cx="2673040" cy="425850"/>
                <a:chOff x="-103402" y="1708675"/>
                <a:chExt cx="2673040" cy="425850"/>
              </a:xfrm>
            </p:grpSpPr>
            <p:sp>
              <p:nvSpPr>
                <p:cNvPr id="125" name="Google Shape;4547;p70">
                  <a:extLst>
                    <a:ext uri="{FF2B5EF4-FFF2-40B4-BE49-F238E27FC236}">
                      <a16:creationId xmlns:a16="http://schemas.microsoft.com/office/drawing/2014/main" id="{7566637D-2EE2-8891-C75F-D9D1F0259858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28" name="Google Shape;4550;p70">
                  <a:extLst>
                    <a:ext uri="{FF2B5EF4-FFF2-40B4-BE49-F238E27FC236}">
                      <a16:creationId xmlns:a16="http://schemas.microsoft.com/office/drawing/2014/main" id="{0FE872F9-37AD-662F-7EC3-7ECBD138DE25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16.</a:t>
                  </a:r>
                </a:p>
              </p:txBody>
            </p:sp>
            <p:sp>
              <p:nvSpPr>
                <p:cNvPr id="129" name="Google Shape;4563;p70">
                  <a:extLst>
                    <a:ext uri="{FF2B5EF4-FFF2-40B4-BE49-F238E27FC236}">
                      <a16:creationId xmlns:a16="http://schemas.microsoft.com/office/drawing/2014/main" id="{8C461231-8798-25C5-1001-1893A5705B4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Customer Success Stories </a:t>
                  </a:r>
                </a:p>
              </p:txBody>
            </p:sp>
          </p:grpSp>
          <p:grpSp>
            <p:nvGrpSpPr>
              <p:cNvPr id="95" name="Group 94">
                <a:extLst>
                  <a:ext uri="{FF2B5EF4-FFF2-40B4-BE49-F238E27FC236}">
                    <a16:creationId xmlns:a16="http://schemas.microsoft.com/office/drawing/2014/main" id="{F117E622-EFCF-EF35-37CB-D3C2B6B1988C}"/>
                  </a:ext>
                </a:extLst>
              </p:cNvPr>
              <p:cNvGrpSpPr/>
              <p:nvPr/>
            </p:nvGrpSpPr>
            <p:grpSpPr>
              <a:xfrm>
                <a:off x="-224576" y="2837464"/>
                <a:ext cx="2673040" cy="425850"/>
                <a:chOff x="-103402" y="1708675"/>
                <a:chExt cx="2673040" cy="425850"/>
              </a:xfrm>
            </p:grpSpPr>
            <p:sp>
              <p:nvSpPr>
                <p:cNvPr id="120" name="Google Shape;4547;p70">
                  <a:extLst>
                    <a:ext uri="{FF2B5EF4-FFF2-40B4-BE49-F238E27FC236}">
                      <a16:creationId xmlns:a16="http://schemas.microsoft.com/office/drawing/2014/main" id="{BB1F74CD-6812-2127-973D-13D392537EBA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23" name="Google Shape;4550;p70">
                  <a:extLst>
                    <a:ext uri="{FF2B5EF4-FFF2-40B4-BE49-F238E27FC236}">
                      <a16:creationId xmlns:a16="http://schemas.microsoft.com/office/drawing/2014/main" id="{B8AC4203-EAAB-CC63-1233-3169EBA8983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17.</a:t>
                  </a:r>
                </a:p>
              </p:txBody>
            </p:sp>
            <p:sp>
              <p:nvSpPr>
                <p:cNvPr id="124" name="Google Shape;4563;p70">
                  <a:extLst>
                    <a:ext uri="{FF2B5EF4-FFF2-40B4-BE49-F238E27FC236}">
                      <a16:creationId xmlns:a16="http://schemas.microsoft.com/office/drawing/2014/main" id="{3D27F2FD-7A12-0B38-4FEA-20BD8C17944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Awards and Recognition </a:t>
                  </a:r>
                </a:p>
              </p:txBody>
            </p:sp>
          </p:grpSp>
          <p:grpSp>
            <p:nvGrpSpPr>
              <p:cNvPr id="96" name="Group 95">
                <a:extLst>
                  <a:ext uri="{FF2B5EF4-FFF2-40B4-BE49-F238E27FC236}">
                    <a16:creationId xmlns:a16="http://schemas.microsoft.com/office/drawing/2014/main" id="{84612FAB-9B28-61D0-9FEC-A4FD40D42D99}"/>
                  </a:ext>
                </a:extLst>
              </p:cNvPr>
              <p:cNvGrpSpPr/>
              <p:nvPr/>
            </p:nvGrpSpPr>
            <p:grpSpPr>
              <a:xfrm>
                <a:off x="-224576" y="3616466"/>
                <a:ext cx="2673040" cy="425850"/>
                <a:chOff x="-103402" y="1708675"/>
                <a:chExt cx="2673040" cy="425850"/>
              </a:xfrm>
            </p:grpSpPr>
            <p:sp>
              <p:nvSpPr>
                <p:cNvPr id="115" name="Google Shape;4547;p70">
                  <a:extLst>
                    <a:ext uri="{FF2B5EF4-FFF2-40B4-BE49-F238E27FC236}">
                      <a16:creationId xmlns:a16="http://schemas.microsoft.com/office/drawing/2014/main" id="{BFA9D219-CE38-D46B-26A1-71C004106F83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18" name="Google Shape;4550;p70">
                  <a:extLst>
                    <a:ext uri="{FF2B5EF4-FFF2-40B4-BE49-F238E27FC236}">
                      <a16:creationId xmlns:a16="http://schemas.microsoft.com/office/drawing/2014/main" id="{E9B9B40F-8E2B-B3B0-158A-8485BC010FFE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18.</a:t>
                  </a:r>
                </a:p>
              </p:txBody>
            </p:sp>
            <p:sp>
              <p:nvSpPr>
                <p:cNvPr id="119" name="Google Shape;4563;p70">
                  <a:extLst>
                    <a:ext uri="{FF2B5EF4-FFF2-40B4-BE49-F238E27FC236}">
                      <a16:creationId xmlns:a16="http://schemas.microsoft.com/office/drawing/2014/main" id="{18F3A646-3147-68BB-D0B3-EB7600E2C29E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Next Steps </a:t>
                  </a:r>
                </a:p>
              </p:txBody>
            </p:sp>
          </p:grpSp>
          <p:grpSp>
            <p:nvGrpSpPr>
              <p:cNvPr id="97" name="Group 96">
                <a:extLst>
                  <a:ext uri="{FF2B5EF4-FFF2-40B4-BE49-F238E27FC236}">
                    <a16:creationId xmlns:a16="http://schemas.microsoft.com/office/drawing/2014/main" id="{FF22A8CB-A533-CCD1-FECC-16529C8D52A6}"/>
                  </a:ext>
                </a:extLst>
              </p:cNvPr>
              <p:cNvGrpSpPr/>
              <p:nvPr/>
            </p:nvGrpSpPr>
            <p:grpSpPr>
              <a:xfrm>
                <a:off x="-224576" y="4395468"/>
                <a:ext cx="2673040" cy="425850"/>
                <a:chOff x="-103402" y="1708675"/>
                <a:chExt cx="2673040" cy="425850"/>
              </a:xfrm>
            </p:grpSpPr>
            <p:sp>
              <p:nvSpPr>
                <p:cNvPr id="110" name="Google Shape;4547;p70">
                  <a:extLst>
                    <a:ext uri="{FF2B5EF4-FFF2-40B4-BE49-F238E27FC236}">
                      <a16:creationId xmlns:a16="http://schemas.microsoft.com/office/drawing/2014/main" id="{677A9CE7-F158-7551-7BF4-2A9B5282C75E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13" name="Google Shape;4550;p70">
                  <a:extLst>
                    <a:ext uri="{FF2B5EF4-FFF2-40B4-BE49-F238E27FC236}">
                      <a16:creationId xmlns:a16="http://schemas.microsoft.com/office/drawing/2014/main" id="{287D13D8-F90B-601A-6EBA-9F0D8E948A59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8" y="1725025"/>
                  <a:ext cx="572317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19.</a:t>
                  </a:r>
                </a:p>
              </p:txBody>
            </p:sp>
            <p:sp>
              <p:nvSpPr>
                <p:cNvPr id="114" name="Google Shape;4563;p70">
                  <a:extLst>
                    <a:ext uri="{FF2B5EF4-FFF2-40B4-BE49-F238E27FC236}">
                      <a16:creationId xmlns:a16="http://schemas.microsoft.com/office/drawing/2014/main" id="{260EC84B-575A-E4EA-A4A6-2BA5E3A545B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Future Vision </a:t>
                  </a:r>
                </a:p>
              </p:txBody>
            </p:sp>
          </p:grpSp>
          <p:grpSp>
            <p:nvGrpSpPr>
              <p:cNvPr id="98" name="Group 97">
                <a:extLst>
                  <a:ext uri="{FF2B5EF4-FFF2-40B4-BE49-F238E27FC236}">
                    <a16:creationId xmlns:a16="http://schemas.microsoft.com/office/drawing/2014/main" id="{C92B41D1-2E73-138C-DB45-151762F7C4D3}"/>
                  </a:ext>
                </a:extLst>
              </p:cNvPr>
              <p:cNvGrpSpPr/>
              <p:nvPr/>
            </p:nvGrpSpPr>
            <p:grpSpPr>
              <a:xfrm>
                <a:off x="-224576" y="5174470"/>
                <a:ext cx="2673040" cy="425850"/>
                <a:chOff x="-103402" y="1708675"/>
                <a:chExt cx="2673040" cy="425850"/>
              </a:xfrm>
            </p:grpSpPr>
            <p:sp>
              <p:nvSpPr>
                <p:cNvPr id="105" name="Google Shape;4547;p70">
                  <a:extLst>
                    <a:ext uri="{FF2B5EF4-FFF2-40B4-BE49-F238E27FC236}">
                      <a16:creationId xmlns:a16="http://schemas.microsoft.com/office/drawing/2014/main" id="{EC1B4C26-5D0A-1CFE-9B6F-C5CA5E87BA88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08" name="Google Shape;4550;p70">
                  <a:extLst>
                    <a:ext uri="{FF2B5EF4-FFF2-40B4-BE49-F238E27FC236}">
                      <a16:creationId xmlns:a16="http://schemas.microsoft.com/office/drawing/2014/main" id="{323E40A4-3FDD-296C-EA48-99D9A2631A0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20.</a:t>
                  </a:r>
                </a:p>
              </p:txBody>
            </p:sp>
            <p:sp>
              <p:nvSpPr>
                <p:cNvPr id="109" name="Google Shape;4563;p70">
                  <a:extLst>
                    <a:ext uri="{FF2B5EF4-FFF2-40B4-BE49-F238E27FC236}">
                      <a16:creationId xmlns:a16="http://schemas.microsoft.com/office/drawing/2014/main" id="{A2FB0A8E-B6B8-7F35-D783-E9E00F282BA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Summary of Key Points </a:t>
                  </a:r>
                </a:p>
              </p:txBody>
            </p:sp>
          </p:grpSp>
          <p:grpSp>
            <p:nvGrpSpPr>
              <p:cNvPr id="99" name="Group 98">
                <a:extLst>
                  <a:ext uri="{FF2B5EF4-FFF2-40B4-BE49-F238E27FC236}">
                    <a16:creationId xmlns:a16="http://schemas.microsoft.com/office/drawing/2014/main" id="{4D120A16-1F82-D06A-BCC3-800E761D7E90}"/>
                  </a:ext>
                </a:extLst>
              </p:cNvPr>
              <p:cNvGrpSpPr/>
              <p:nvPr/>
            </p:nvGrpSpPr>
            <p:grpSpPr>
              <a:xfrm>
                <a:off x="-224576" y="5953474"/>
                <a:ext cx="2673040" cy="425850"/>
                <a:chOff x="-103402" y="1708675"/>
                <a:chExt cx="2673040" cy="425850"/>
              </a:xfrm>
            </p:grpSpPr>
            <p:sp>
              <p:nvSpPr>
                <p:cNvPr id="100" name="Google Shape;4547;p70">
                  <a:extLst>
                    <a:ext uri="{FF2B5EF4-FFF2-40B4-BE49-F238E27FC236}">
                      <a16:creationId xmlns:a16="http://schemas.microsoft.com/office/drawing/2014/main" id="{5F7431C6-9DC3-D954-24ED-757CF6B206C4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03" name="Google Shape;4550;p70">
                  <a:extLst>
                    <a:ext uri="{FF2B5EF4-FFF2-40B4-BE49-F238E27FC236}">
                      <a16:creationId xmlns:a16="http://schemas.microsoft.com/office/drawing/2014/main" id="{9F904A6F-1365-A752-EE96-FE5A22BD593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21.</a:t>
                  </a:r>
                </a:p>
              </p:txBody>
            </p:sp>
            <p:sp>
              <p:nvSpPr>
                <p:cNvPr id="104" name="Google Shape;4563;p70">
                  <a:extLst>
                    <a:ext uri="{FF2B5EF4-FFF2-40B4-BE49-F238E27FC236}">
                      <a16:creationId xmlns:a16="http://schemas.microsoft.com/office/drawing/2014/main" id="{FAC7B27A-B673-FFC9-25C1-57FD0C5B3BC2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Thank You </a:t>
                  </a:r>
                </a:p>
              </p:txBody>
            </p:sp>
          </p:grpSp>
        </p:grpSp>
      </p:grp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E6C49EAE-FECC-0391-7874-E5B4C414FDE5}"/>
              </a:ext>
            </a:extLst>
          </p:cNvPr>
          <p:cNvSpPr/>
          <p:nvPr/>
        </p:nvSpPr>
        <p:spPr>
          <a:xfrm rot="19019134">
            <a:off x="7649183" y="-439422"/>
            <a:ext cx="1281014" cy="1281014"/>
          </a:xfrm>
          <a:custGeom>
            <a:avLst/>
            <a:gdLst>
              <a:gd name="connsiteX0" fmla="*/ 1414214 w 1809750"/>
              <a:gd name="connsiteY0" fmla="*/ 142530 h 1809750"/>
              <a:gd name="connsiteX1" fmla="*/ 1630116 w 1809750"/>
              <a:gd name="connsiteY1" fmla="*/ 343964 h 1809750"/>
              <a:gd name="connsiteX2" fmla="*/ 1244539 w 1809750"/>
              <a:gd name="connsiteY2" fmla="*/ 757236 h 1809750"/>
              <a:gd name="connsiteX3" fmla="*/ 1809750 w 1809750"/>
              <a:gd name="connsiteY3" fmla="*/ 757236 h 1809750"/>
              <a:gd name="connsiteX4" fmla="*/ 1809750 w 1809750"/>
              <a:gd name="connsiteY4" fmla="*/ 1052514 h 1809750"/>
              <a:gd name="connsiteX5" fmla="*/ 1279540 w 1809750"/>
              <a:gd name="connsiteY5" fmla="*/ 1052514 h 1809750"/>
              <a:gd name="connsiteX6" fmla="*/ 1667220 w 1809750"/>
              <a:gd name="connsiteY6" fmla="*/ 1414214 h 1809750"/>
              <a:gd name="connsiteX7" fmla="*/ 1465786 w 1809750"/>
              <a:gd name="connsiteY7" fmla="*/ 1630116 h 1809750"/>
              <a:gd name="connsiteX8" fmla="*/ 1052514 w 1809750"/>
              <a:gd name="connsiteY8" fmla="*/ 1244539 h 1809750"/>
              <a:gd name="connsiteX9" fmla="*/ 1052514 w 1809750"/>
              <a:gd name="connsiteY9" fmla="*/ 1809750 h 1809750"/>
              <a:gd name="connsiteX10" fmla="*/ 757236 w 1809750"/>
              <a:gd name="connsiteY10" fmla="*/ 1809750 h 1809750"/>
              <a:gd name="connsiteX11" fmla="*/ 757236 w 1809750"/>
              <a:gd name="connsiteY11" fmla="*/ 1279540 h 1809750"/>
              <a:gd name="connsiteX12" fmla="*/ 395536 w 1809750"/>
              <a:gd name="connsiteY12" fmla="*/ 1667220 h 1809750"/>
              <a:gd name="connsiteX13" fmla="*/ 179634 w 1809750"/>
              <a:gd name="connsiteY13" fmla="*/ 1465786 h 1809750"/>
              <a:gd name="connsiteX14" fmla="*/ 565212 w 1809750"/>
              <a:gd name="connsiteY14" fmla="*/ 1052514 h 1809750"/>
              <a:gd name="connsiteX15" fmla="*/ 0 w 1809750"/>
              <a:gd name="connsiteY15" fmla="*/ 1052514 h 1809750"/>
              <a:gd name="connsiteX16" fmla="*/ 0 w 1809750"/>
              <a:gd name="connsiteY16" fmla="*/ 757236 h 1809750"/>
              <a:gd name="connsiteX17" fmla="*/ 530210 w 1809750"/>
              <a:gd name="connsiteY17" fmla="*/ 757236 h 1809750"/>
              <a:gd name="connsiteX18" fmla="*/ 142530 w 1809750"/>
              <a:gd name="connsiteY18" fmla="*/ 395536 h 1809750"/>
              <a:gd name="connsiteX19" fmla="*/ 343964 w 1809750"/>
              <a:gd name="connsiteY19" fmla="*/ 179634 h 1809750"/>
              <a:gd name="connsiteX20" fmla="*/ 757236 w 1809750"/>
              <a:gd name="connsiteY20" fmla="*/ 565211 h 1809750"/>
              <a:gd name="connsiteX21" fmla="*/ 757236 w 1809750"/>
              <a:gd name="connsiteY21" fmla="*/ 0 h 1809750"/>
              <a:gd name="connsiteX22" fmla="*/ 1052514 w 1809750"/>
              <a:gd name="connsiteY22" fmla="*/ 0 h 1809750"/>
              <a:gd name="connsiteX23" fmla="*/ 1052514 w 1809750"/>
              <a:gd name="connsiteY23" fmla="*/ 53021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09750" h="1809750">
                <a:moveTo>
                  <a:pt x="1414214" y="142530"/>
                </a:moveTo>
                <a:lnTo>
                  <a:pt x="1630116" y="343964"/>
                </a:lnTo>
                <a:lnTo>
                  <a:pt x="1244539" y="757236"/>
                </a:lnTo>
                <a:lnTo>
                  <a:pt x="1809750" y="757236"/>
                </a:lnTo>
                <a:lnTo>
                  <a:pt x="1809750" y="1052514"/>
                </a:lnTo>
                <a:lnTo>
                  <a:pt x="1279540" y="1052514"/>
                </a:lnTo>
                <a:lnTo>
                  <a:pt x="1667220" y="1414214"/>
                </a:lnTo>
                <a:lnTo>
                  <a:pt x="1465786" y="1630116"/>
                </a:lnTo>
                <a:lnTo>
                  <a:pt x="1052514" y="1244539"/>
                </a:lnTo>
                <a:lnTo>
                  <a:pt x="1052514" y="1809750"/>
                </a:lnTo>
                <a:lnTo>
                  <a:pt x="757236" y="1809750"/>
                </a:lnTo>
                <a:lnTo>
                  <a:pt x="757236" y="1279540"/>
                </a:lnTo>
                <a:lnTo>
                  <a:pt x="395536" y="1667220"/>
                </a:lnTo>
                <a:lnTo>
                  <a:pt x="179634" y="1465786"/>
                </a:lnTo>
                <a:lnTo>
                  <a:pt x="565212" y="1052514"/>
                </a:lnTo>
                <a:lnTo>
                  <a:pt x="0" y="1052514"/>
                </a:lnTo>
                <a:lnTo>
                  <a:pt x="0" y="757236"/>
                </a:lnTo>
                <a:lnTo>
                  <a:pt x="530210" y="757236"/>
                </a:lnTo>
                <a:lnTo>
                  <a:pt x="142530" y="395536"/>
                </a:lnTo>
                <a:lnTo>
                  <a:pt x="343964" y="179634"/>
                </a:lnTo>
                <a:lnTo>
                  <a:pt x="757236" y="565211"/>
                </a:lnTo>
                <a:lnTo>
                  <a:pt x="757236" y="0"/>
                </a:lnTo>
                <a:lnTo>
                  <a:pt x="1052514" y="0"/>
                </a:lnTo>
                <a:lnTo>
                  <a:pt x="1052514" y="53021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035277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68AA489-DC23-077F-449E-2B8900CE5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8503957-90EB-8504-D3EF-2F136E53E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3</a:t>
            </a:fld>
            <a:endParaRPr lang="en-IN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69C5A26-0E50-E3C7-19AF-25E8287DC548}"/>
              </a:ext>
            </a:extLst>
          </p:cNvPr>
          <p:cNvGrpSpPr/>
          <p:nvPr/>
        </p:nvGrpSpPr>
        <p:grpSpPr>
          <a:xfrm>
            <a:off x="3706000" y="830352"/>
            <a:ext cx="4808228" cy="4351898"/>
            <a:chOff x="4331776" y="1820563"/>
            <a:chExt cx="3430576" cy="3104994"/>
          </a:xfrm>
        </p:grpSpPr>
        <p:sp>
          <p:nvSpPr>
            <p:cNvPr id="21" name="Google Shape;4819;p73">
              <a:extLst>
                <a:ext uri="{FF2B5EF4-FFF2-40B4-BE49-F238E27FC236}">
                  <a16:creationId xmlns:a16="http://schemas.microsoft.com/office/drawing/2014/main" id="{9668D6A0-DF34-D6A9-7605-0CE2BB95B4A9}"/>
                </a:ext>
              </a:extLst>
            </p:cNvPr>
            <p:cNvSpPr/>
            <p:nvPr/>
          </p:nvSpPr>
          <p:spPr>
            <a:xfrm>
              <a:off x="4331776" y="1820563"/>
              <a:ext cx="3430576" cy="1992589"/>
            </a:xfrm>
            <a:prstGeom prst="rect">
              <a:avLst/>
            </a:prstGeom>
            <a:solidFill>
              <a:schemeClr val="bg2"/>
            </a:solidFill>
            <a:ln w="47625">
              <a:solidFill>
                <a:srgbClr val="263238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" name="Google Shape;4820;p73">
              <a:extLst>
                <a:ext uri="{FF2B5EF4-FFF2-40B4-BE49-F238E27FC236}">
                  <a16:creationId xmlns:a16="http://schemas.microsoft.com/office/drawing/2014/main" id="{A5D496AC-D18E-2B28-ACD1-0F33B9856FBF}"/>
                </a:ext>
              </a:extLst>
            </p:cNvPr>
            <p:cNvSpPr/>
            <p:nvPr/>
          </p:nvSpPr>
          <p:spPr>
            <a:xfrm>
              <a:off x="4381481" y="2876788"/>
              <a:ext cx="3331166" cy="88811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" name="Google Shape;4821;p73">
              <a:extLst>
                <a:ext uri="{FF2B5EF4-FFF2-40B4-BE49-F238E27FC236}">
                  <a16:creationId xmlns:a16="http://schemas.microsoft.com/office/drawing/2014/main" id="{9AF79E22-3F9B-1B46-24B6-1586B616C277}"/>
                </a:ext>
              </a:extLst>
            </p:cNvPr>
            <p:cNvSpPr txBox="1">
              <a:spLocks/>
            </p:cNvSpPr>
            <p:nvPr/>
          </p:nvSpPr>
          <p:spPr>
            <a:xfrm>
              <a:off x="4622364" y="2125642"/>
              <a:ext cx="2849400" cy="692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6000"/>
                <a:buFont typeface="Balsamiq Sans"/>
                <a:buNone/>
                <a:defRPr sz="6000" b="1" i="0" u="none" strike="noStrike" cap="none">
                  <a:solidFill>
                    <a:schemeClr val="lt2"/>
                  </a:solidFill>
                  <a:latin typeface="Balsamiq Sans"/>
                  <a:ea typeface="Balsamiq Sans"/>
                  <a:cs typeface="Balsamiq Sans"/>
                  <a:sym typeface="Balsamiq Sans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0"/>
                <a:buFont typeface="Bebas Neue"/>
                <a:buNone/>
                <a:defRPr sz="60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0"/>
                <a:buFont typeface="Bebas Neue"/>
                <a:buNone/>
                <a:defRPr sz="60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0"/>
                <a:buFont typeface="Bebas Neue"/>
                <a:buNone/>
                <a:defRPr sz="60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0"/>
                <a:buFont typeface="Bebas Neue"/>
                <a:buNone/>
                <a:defRPr sz="60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0"/>
                <a:buFont typeface="Bebas Neue"/>
                <a:buNone/>
                <a:defRPr sz="60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0"/>
                <a:buFont typeface="Bebas Neue"/>
                <a:buNone/>
                <a:defRPr sz="60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0"/>
                <a:buFont typeface="Bebas Neue"/>
                <a:buNone/>
                <a:defRPr sz="60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0"/>
                <a:buFont typeface="Bebas Neue"/>
                <a:buNone/>
                <a:defRPr sz="60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E3B46"/>
                </a:buClr>
                <a:buSzPts val="6000"/>
                <a:buFont typeface="Balsamiq Sans"/>
                <a:buNone/>
                <a:tabLst/>
                <a:defRPr/>
              </a:pPr>
              <a:r>
                <a:rPr kumimoji="0" lang="en" sz="60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1">
                      <a:lumMod val="25000"/>
                    </a:schemeClr>
                  </a:solidFill>
                  <a:effectLst/>
                  <a:uLnTx/>
                  <a:uFillTx/>
                  <a:latin typeface="+mj-lt"/>
                  <a:ea typeface="Balsamiq Sans"/>
                  <a:sym typeface="Balsamiq Sans"/>
                </a:rPr>
                <a:t>01.</a:t>
              </a:r>
            </a:p>
          </p:txBody>
        </p:sp>
        <p:sp>
          <p:nvSpPr>
            <p:cNvPr id="11" name="Google Shape;4822;p73">
              <a:extLst>
                <a:ext uri="{FF2B5EF4-FFF2-40B4-BE49-F238E27FC236}">
                  <a16:creationId xmlns:a16="http://schemas.microsoft.com/office/drawing/2014/main" id="{2991A063-E802-D332-A8F9-1B329BE3F014}"/>
                </a:ext>
              </a:extLst>
            </p:cNvPr>
            <p:cNvSpPr txBox="1">
              <a:spLocks/>
            </p:cNvSpPr>
            <p:nvPr/>
          </p:nvSpPr>
          <p:spPr>
            <a:xfrm>
              <a:off x="4612509" y="4203780"/>
              <a:ext cx="2849400" cy="721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  <a:lvl2pPr marL="914400" marR="0" lvl="1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2pPr>
              <a:lvl3pPr marL="1371600" marR="0" lvl="2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3pPr>
              <a:lvl4pPr marL="1828800" marR="0" lvl="3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4pPr>
              <a:lvl5pPr marL="2286000" marR="0" lvl="4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5pPr>
              <a:lvl6pPr marL="2743200" marR="0" lvl="5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6pPr>
              <a:lvl7pPr marL="3200400" marR="0" lvl="6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7pPr>
              <a:lvl8pPr marL="3657600" marR="0" lvl="7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8pPr>
              <a:lvl9pPr marL="4114800" marR="0" lvl="8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Lorem ipsum dolor sit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amet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consectetur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adipiscing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elit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, sed do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eiusmod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tempor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incididunt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ut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labore et dolore magna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aliqua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. Ut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enim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ad minim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veniam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quis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nostrud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exercitation.</a:t>
              </a:r>
              <a:endPara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2" name="Google Shape;4823;p73">
              <a:extLst>
                <a:ext uri="{FF2B5EF4-FFF2-40B4-BE49-F238E27FC236}">
                  <a16:creationId xmlns:a16="http://schemas.microsoft.com/office/drawing/2014/main" id="{57601509-F514-AC9F-8383-3862B7C98115}"/>
                </a:ext>
              </a:extLst>
            </p:cNvPr>
            <p:cNvSpPr txBox="1">
              <a:spLocks/>
            </p:cNvSpPr>
            <p:nvPr/>
          </p:nvSpPr>
          <p:spPr>
            <a:xfrm>
              <a:off x="4456452" y="3054715"/>
              <a:ext cx="3181223" cy="50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3600"/>
                <a:buFont typeface="Balsamiq Sans"/>
                <a:buNone/>
                <a:defRPr sz="3600" b="1" i="0" u="none" strike="noStrike" cap="none">
                  <a:solidFill>
                    <a:schemeClr val="lt1"/>
                  </a:solidFill>
                  <a:latin typeface="Balsamiq Sans"/>
                  <a:ea typeface="Balsamiq Sans"/>
                  <a:cs typeface="Balsamiq Sans"/>
                  <a:sym typeface="Balsamiq Sans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Bebas Neue"/>
                <a:buNone/>
                <a:defRPr sz="36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Bebas Neue"/>
                <a:buNone/>
                <a:defRPr sz="36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Bebas Neue"/>
                <a:buNone/>
                <a:defRPr sz="36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Bebas Neue"/>
                <a:buNone/>
                <a:defRPr sz="36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Bebas Neue"/>
                <a:buNone/>
                <a:defRPr sz="36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Bebas Neue"/>
                <a:buNone/>
                <a:defRPr sz="36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Bebas Neue"/>
                <a:buNone/>
                <a:defRPr sz="36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Bebas Neue"/>
                <a:buNone/>
                <a:defRPr sz="36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3200" b="0" dirty="0">
                  <a:solidFill>
                    <a:schemeClr val="bg2"/>
                  </a:solidFill>
                  <a:latin typeface="+mn-lt"/>
                </a:rPr>
                <a:t>Section Name</a:t>
              </a:r>
            </a:p>
          </p:txBody>
        </p:sp>
      </p:grpSp>
      <p:grpSp>
        <p:nvGrpSpPr>
          <p:cNvPr id="221" name="Group 220">
            <a:extLst>
              <a:ext uri="{FF2B5EF4-FFF2-40B4-BE49-F238E27FC236}">
                <a16:creationId xmlns:a16="http://schemas.microsoft.com/office/drawing/2014/main" id="{D4B210D5-96DF-FADF-EDB6-6AA2B7A5BCBB}"/>
              </a:ext>
            </a:extLst>
          </p:cNvPr>
          <p:cNvGrpSpPr/>
          <p:nvPr/>
        </p:nvGrpSpPr>
        <p:grpSpPr>
          <a:xfrm>
            <a:off x="8071743" y="2085474"/>
            <a:ext cx="2683183" cy="4479631"/>
            <a:chOff x="3407680" y="2489065"/>
            <a:chExt cx="2215517" cy="3698851"/>
          </a:xfrm>
        </p:grpSpPr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CCF20A5F-1C0C-8E2E-6738-62267E0357BB}"/>
                </a:ext>
              </a:extLst>
            </p:cNvPr>
            <p:cNvSpPr/>
            <p:nvPr/>
          </p:nvSpPr>
          <p:spPr>
            <a:xfrm>
              <a:off x="3959806" y="3247472"/>
              <a:ext cx="705393" cy="420048"/>
            </a:xfrm>
            <a:custGeom>
              <a:avLst/>
              <a:gdLst>
                <a:gd name="connsiteX0" fmla="*/ 692347 w 705393"/>
                <a:gd name="connsiteY0" fmla="*/ 49455 h 420048"/>
                <a:gd name="connsiteX1" fmla="*/ 38303 w 705393"/>
                <a:gd name="connsiteY1" fmla="*/ 416329 h 420048"/>
                <a:gd name="connsiteX2" fmla="*/ 3651 w 705393"/>
                <a:gd name="connsiteY2" fmla="*/ 408585 h 420048"/>
                <a:gd name="connsiteX3" fmla="*/ 11394 w 705393"/>
                <a:gd name="connsiteY3" fmla="*/ 374000 h 420048"/>
                <a:gd name="connsiteX4" fmla="*/ 12547 w 705393"/>
                <a:gd name="connsiteY4" fmla="*/ 373314 h 420048"/>
                <a:gd name="connsiteX5" fmla="*/ 678335 w 705393"/>
                <a:gd name="connsiteY5" fmla="*/ -133 h 420048"/>
                <a:gd name="connsiteX6" fmla="*/ 692347 w 705393"/>
                <a:gd name="connsiteY6" fmla="*/ 49464 h 420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5393" h="420048">
                  <a:moveTo>
                    <a:pt x="692347" y="49455"/>
                  </a:moveTo>
                  <a:lnTo>
                    <a:pt x="38303" y="416329"/>
                  </a:lnTo>
                  <a:cubicBezTo>
                    <a:pt x="26511" y="423254"/>
                    <a:pt x="11366" y="419872"/>
                    <a:pt x="3651" y="408585"/>
                  </a:cubicBezTo>
                  <a:cubicBezTo>
                    <a:pt x="-3760" y="396889"/>
                    <a:pt x="-293" y="381411"/>
                    <a:pt x="11394" y="374000"/>
                  </a:cubicBezTo>
                  <a:cubicBezTo>
                    <a:pt x="11776" y="373762"/>
                    <a:pt x="12157" y="373533"/>
                    <a:pt x="12547" y="373314"/>
                  </a:cubicBezTo>
                  <a:lnTo>
                    <a:pt x="678335" y="-133"/>
                  </a:lnTo>
                  <a:cubicBezTo>
                    <a:pt x="711073" y="6830"/>
                    <a:pt x="711416" y="38768"/>
                    <a:pt x="692347" y="4946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8E87DD6E-39C0-382B-C77D-324ACC6FCB28}"/>
                </a:ext>
              </a:extLst>
            </p:cNvPr>
            <p:cNvSpPr/>
            <p:nvPr/>
          </p:nvSpPr>
          <p:spPr>
            <a:xfrm>
              <a:off x="4024154" y="3362191"/>
              <a:ext cx="705395" cy="420054"/>
            </a:xfrm>
            <a:custGeom>
              <a:avLst/>
              <a:gdLst>
                <a:gd name="connsiteX0" fmla="*/ 692349 w 705395"/>
                <a:gd name="connsiteY0" fmla="*/ 49464 h 420054"/>
                <a:gd name="connsiteX1" fmla="*/ 38305 w 705395"/>
                <a:gd name="connsiteY1" fmla="*/ 416329 h 420054"/>
                <a:gd name="connsiteX2" fmla="*/ 3644 w 705395"/>
                <a:gd name="connsiteY2" fmla="*/ 408585 h 420054"/>
                <a:gd name="connsiteX3" fmla="*/ 11397 w 705395"/>
                <a:gd name="connsiteY3" fmla="*/ 374010 h 420054"/>
                <a:gd name="connsiteX4" fmla="*/ 12550 w 705395"/>
                <a:gd name="connsiteY4" fmla="*/ 373314 h 420054"/>
                <a:gd name="connsiteX5" fmla="*/ 678337 w 705395"/>
                <a:gd name="connsiteY5" fmla="*/ -133 h 420054"/>
                <a:gd name="connsiteX6" fmla="*/ 692349 w 705395"/>
                <a:gd name="connsiteY6" fmla="*/ 49464 h 420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5395" h="420054">
                  <a:moveTo>
                    <a:pt x="692349" y="49464"/>
                  </a:moveTo>
                  <a:lnTo>
                    <a:pt x="38305" y="416329"/>
                  </a:lnTo>
                  <a:cubicBezTo>
                    <a:pt x="26513" y="423263"/>
                    <a:pt x="11368" y="419882"/>
                    <a:pt x="3644" y="408585"/>
                  </a:cubicBezTo>
                  <a:cubicBezTo>
                    <a:pt x="-3757" y="396898"/>
                    <a:pt x="-290" y="381420"/>
                    <a:pt x="11397" y="374010"/>
                  </a:cubicBezTo>
                  <a:cubicBezTo>
                    <a:pt x="11778" y="373771"/>
                    <a:pt x="12159" y="373543"/>
                    <a:pt x="12550" y="373314"/>
                  </a:cubicBezTo>
                  <a:lnTo>
                    <a:pt x="678337" y="-133"/>
                  </a:lnTo>
                  <a:cubicBezTo>
                    <a:pt x="711075" y="6840"/>
                    <a:pt x="711418" y="38768"/>
                    <a:pt x="692349" y="4946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211D8204-4CA8-0D4F-BA3E-1C0EAC517469}"/>
                </a:ext>
              </a:extLst>
            </p:cNvPr>
            <p:cNvSpPr/>
            <p:nvPr/>
          </p:nvSpPr>
          <p:spPr>
            <a:xfrm>
              <a:off x="4712341" y="4093140"/>
              <a:ext cx="225579" cy="496989"/>
            </a:xfrm>
            <a:custGeom>
              <a:avLst/>
              <a:gdLst>
                <a:gd name="connsiteX0" fmla="*/ 217275 w 225579"/>
                <a:gd name="connsiteY0" fmla="*/ 443161 h 496989"/>
                <a:gd name="connsiteX1" fmla="*/ 172440 w 225579"/>
                <a:gd name="connsiteY1" fmla="*/ 323965 h 496989"/>
                <a:gd name="connsiteX2" fmla="*/ 157458 w 225579"/>
                <a:gd name="connsiteY2" fmla="*/ 318717 h 496989"/>
                <a:gd name="connsiteX3" fmla="*/ 130312 w 225579"/>
                <a:gd name="connsiteY3" fmla="*/ -133 h 496989"/>
                <a:gd name="connsiteX4" fmla="*/ -248 w 225579"/>
                <a:gd name="connsiteY4" fmla="*/ 102861 h 496989"/>
                <a:gd name="connsiteX5" fmla="*/ 45549 w 225579"/>
                <a:gd name="connsiteY5" fmla="*/ 389850 h 496989"/>
                <a:gd name="connsiteX6" fmla="*/ 118110 w 225579"/>
                <a:gd name="connsiteY6" fmla="*/ 495339 h 496989"/>
                <a:gd name="connsiteX7" fmla="*/ 217275 w 225579"/>
                <a:gd name="connsiteY7" fmla="*/ 443161 h 496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5579" h="496989">
                  <a:moveTo>
                    <a:pt x="217275" y="443161"/>
                  </a:moveTo>
                  <a:cubicBezTo>
                    <a:pt x="237811" y="397860"/>
                    <a:pt x="217732" y="344501"/>
                    <a:pt x="172440" y="323965"/>
                  </a:cubicBezTo>
                  <a:cubicBezTo>
                    <a:pt x="167612" y="321774"/>
                    <a:pt x="162592" y="320022"/>
                    <a:pt x="157458" y="318717"/>
                  </a:cubicBezTo>
                  <a:lnTo>
                    <a:pt x="130312" y="-133"/>
                  </a:lnTo>
                  <a:lnTo>
                    <a:pt x="-248" y="102861"/>
                  </a:lnTo>
                  <a:lnTo>
                    <a:pt x="45549" y="389850"/>
                  </a:lnTo>
                  <a:cubicBezTo>
                    <a:pt x="36462" y="439017"/>
                    <a:pt x="68942" y="486242"/>
                    <a:pt x="118110" y="495339"/>
                  </a:cubicBezTo>
                  <a:cubicBezTo>
                    <a:pt x="159248" y="502950"/>
                    <a:pt x="200244" y="481375"/>
                    <a:pt x="217275" y="443161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45B5ACC5-38C2-D595-BCB9-62C7244DAAFD}"/>
                </a:ext>
              </a:extLst>
            </p:cNvPr>
            <p:cNvSpPr/>
            <p:nvPr/>
          </p:nvSpPr>
          <p:spPr>
            <a:xfrm>
              <a:off x="4459473" y="3256755"/>
              <a:ext cx="437194" cy="1135052"/>
            </a:xfrm>
            <a:custGeom>
              <a:avLst/>
              <a:gdLst>
                <a:gd name="connsiteX0" fmla="*/ 385646 w 437194"/>
                <a:gd name="connsiteY0" fmla="*/ 1121707 h 1135052"/>
                <a:gd name="connsiteX1" fmla="*/ 277223 w 437194"/>
                <a:gd name="connsiteY1" fmla="*/ 1134632 h 1135052"/>
                <a:gd name="connsiteX2" fmla="*/ 232437 w 437194"/>
                <a:gd name="connsiteY2" fmla="*/ 1099380 h 1135052"/>
                <a:gd name="connsiteX3" fmla="*/ 232190 w 437194"/>
                <a:gd name="connsiteY3" fmla="*/ 1096361 h 1135052"/>
                <a:gd name="connsiteX4" fmla="*/ 216378 w 437194"/>
                <a:gd name="connsiteY4" fmla="*/ 730582 h 1135052"/>
                <a:gd name="connsiteX5" fmla="*/ 10857 w 437194"/>
                <a:gd name="connsiteY5" fmla="*/ 169121 h 1135052"/>
                <a:gd name="connsiteX6" fmla="*/ 16963 w 437194"/>
                <a:gd name="connsiteY6" fmla="*/ 58936 h 1135052"/>
                <a:gd name="connsiteX7" fmla="*/ 34184 w 437194"/>
                <a:gd name="connsiteY7" fmla="*/ 36714 h 1135052"/>
                <a:gd name="connsiteX8" fmla="*/ 134787 w 437194"/>
                <a:gd name="connsiteY8" fmla="*/ 995 h 1135052"/>
                <a:gd name="connsiteX9" fmla="*/ 225112 w 437194"/>
                <a:gd name="connsiteY9" fmla="*/ 63765 h 1135052"/>
                <a:gd name="connsiteX10" fmla="*/ 359148 w 437194"/>
                <a:gd name="connsiteY10" fmla="*/ 344619 h 1135052"/>
                <a:gd name="connsiteX11" fmla="*/ 436253 w 437194"/>
                <a:gd name="connsiteY11" fmla="*/ 721552 h 1135052"/>
                <a:gd name="connsiteX12" fmla="*/ 421137 w 437194"/>
                <a:gd name="connsiteY12" fmla="*/ 1083387 h 1135052"/>
                <a:gd name="connsiteX13" fmla="*/ 386180 w 437194"/>
                <a:gd name="connsiteY13" fmla="*/ 1121630 h 1135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37194" h="1135052">
                  <a:moveTo>
                    <a:pt x="385646" y="1121707"/>
                  </a:moveTo>
                  <a:lnTo>
                    <a:pt x="277223" y="1134632"/>
                  </a:lnTo>
                  <a:cubicBezTo>
                    <a:pt x="255116" y="1137270"/>
                    <a:pt x="235066" y="1121487"/>
                    <a:pt x="232437" y="1099380"/>
                  </a:cubicBezTo>
                  <a:cubicBezTo>
                    <a:pt x="232313" y="1098380"/>
                    <a:pt x="232237" y="1097370"/>
                    <a:pt x="232190" y="1096361"/>
                  </a:cubicBezTo>
                  <a:lnTo>
                    <a:pt x="216378" y="730582"/>
                  </a:lnTo>
                  <a:lnTo>
                    <a:pt x="10857" y="169121"/>
                  </a:lnTo>
                  <a:cubicBezTo>
                    <a:pt x="-5878" y="133726"/>
                    <a:pt x="-3583" y="92273"/>
                    <a:pt x="16963" y="58936"/>
                  </a:cubicBezTo>
                  <a:cubicBezTo>
                    <a:pt x="22001" y="51011"/>
                    <a:pt x="27764" y="43572"/>
                    <a:pt x="34184" y="36714"/>
                  </a:cubicBezTo>
                  <a:cubicBezTo>
                    <a:pt x="59863" y="9072"/>
                    <a:pt x="97430" y="-4263"/>
                    <a:pt x="134787" y="995"/>
                  </a:cubicBezTo>
                  <a:cubicBezTo>
                    <a:pt x="173258" y="6119"/>
                    <a:pt x="206900" y="29494"/>
                    <a:pt x="225112" y="63765"/>
                  </a:cubicBezTo>
                  <a:lnTo>
                    <a:pt x="359148" y="344619"/>
                  </a:lnTo>
                  <a:cubicBezTo>
                    <a:pt x="415212" y="462100"/>
                    <a:pt x="441682" y="591507"/>
                    <a:pt x="436253" y="721552"/>
                  </a:cubicBezTo>
                  <a:lnTo>
                    <a:pt x="421137" y="1083387"/>
                  </a:lnTo>
                  <a:cubicBezTo>
                    <a:pt x="420318" y="1102933"/>
                    <a:pt x="405573" y="1119068"/>
                    <a:pt x="386180" y="1121630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8386821C-0903-5C7F-4553-E4E9A6E717EC}"/>
                </a:ext>
              </a:extLst>
            </p:cNvPr>
            <p:cNvSpPr/>
            <p:nvPr/>
          </p:nvSpPr>
          <p:spPr>
            <a:xfrm>
              <a:off x="4911871" y="5571705"/>
              <a:ext cx="318553" cy="431863"/>
            </a:xfrm>
            <a:custGeom>
              <a:avLst/>
              <a:gdLst>
                <a:gd name="connsiteX0" fmla="*/ 318554 w 318553"/>
                <a:gd name="connsiteY0" fmla="*/ 387744 h 431863"/>
                <a:gd name="connsiteX1" fmla="*/ 218027 w 318553"/>
                <a:gd name="connsiteY1" fmla="*/ 431864 h 431863"/>
                <a:gd name="connsiteX2" fmla="*/ 0 w 318553"/>
                <a:gd name="connsiteY2" fmla="*/ 65123 h 431863"/>
                <a:gd name="connsiteX3" fmla="*/ 148361 w 318553"/>
                <a:gd name="connsiteY3" fmla="*/ 0 h 431863"/>
                <a:gd name="connsiteX4" fmla="*/ 318554 w 318553"/>
                <a:gd name="connsiteY4" fmla="*/ 387744 h 431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8553" h="431863">
                  <a:moveTo>
                    <a:pt x="318554" y="387744"/>
                  </a:moveTo>
                  <a:lnTo>
                    <a:pt x="218027" y="431864"/>
                  </a:lnTo>
                  <a:lnTo>
                    <a:pt x="0" y="65123"/>
                  </a:lnTo>
                  <a:lnTo>
                    <a:pt x="148361" y="0"/>
                  </a:lnTo>
                  <a:lnTo>
                    <a:pt x="318554" y="387744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A1B46BB6-8380-0DEE-A8D9-B70D01FEEF90}"/>
                </a:ext>
              </a:extLst>
            </p:cNvPr>
            <p:cNvSpPr/>
            <p:nvPr/>
          </p:nvSpPr>
          <p:spPr>
            <a:xfrm>
              <a:off x="4961247" y="5915377"/>
              <a:ext cx="337586" cy="272539"/>
            </a:xfrm>
            <a:custGeom>
              <a:avLst/>
              <a:gdLst>
                <a:gd name="connsiteX0" fmla="*/ 337338 w 337586"/>
                <a:gd name="connsiteY0" fmla="*/ 130132 h 272539"/>
                <a:gd name="connsiteX1" fmla="*/ 13202 w 337586"/>
                <a:gd name="connsiteY1" fmla="*/ 272407 h 272539"/>
                <a:gd name="connsiteX2" fmla="*/ 11412 w 337586"/>
                <a:gd name="connsiteY2" fmla="*/ 268310 h 272539"/>
                <a:gd name="connsiteX3" fmla="*/ 82183 w 337586"/>
                <a:gd name="connsiteY3" fmla="*/ 86764 h 272539"/>
                <a:gd name="connsiteX4" fmla="*/ 82183 w 337586"/>
                <a:gd name="connsiteY4" fmla="*/ 86764 h 272539"/>
                <a:gd name="connsiteX5" fmla="*/ 82192 w 337586"/>
                <a:gd name="connsiteY5" fmla="*/ 86764 h 272539"/>
                <a:gd name="connsiteX6" fmla="*/ 280160 w 337586"/>
                <a:gd name="connsiteY6" fmla="*/ -133 h 272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7586" h="272539">
                  <a:moveTo>
                    <a:pt x="337338" y="130132"/>
                  </a:moveTo>
                  <a:lnTo>
                    <a:pt x="13202" y="272407"/>
                  </a:lnTo>
                  <a:lnTo>
                    <a:pt x="11412" y="268310"/>
                  </a:lnTo>
                  <a:cubicBezTo>
                    <a:pt x="-19182" y="198636"/>
                    <a:pt x="12507" y="117359"/>
                    <a:pt x="82183" y="86764"/>
                  </a:cubicBezTo>
                  <a:cubicBezTo>
                    <a:pt x="82183" y="86764"/>
                    <a:pt x="82183" y="86764"/>
                    <a:pt x="82183" y="86764"/>
                  </a:cubicBezTo>
                  <a:lnTo>
                    <a:pt x="82192" y="86764"/>
                  </a:lnTo>
                  <a:lnTo>
                    <a:pt x="280160" y="-133"/>
                  </a:lnTo>
                  <a:close/>
                </a:path>
              </a:pathLst>
            </a:custGeom>
            <a:solidFill>
              <a:schemeClr val="tx2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49C77C74-59E3-6DC0-527D-6F5158A3569C}"/>
                </a:ext>
              </a:extLst>
            </p:cNvPr>
            <p:cNvSpPr/>
            <p:nvPr/>
          </p:nvSpPr>
          <p:spPr>
            <a:xfrm>
              <a:off x="3718826" y="5658040"/>
              <a:ext cx="162029" cy="423452"/>
            </a:xfrm>
            <a:custGeom>
              <a:avLst/>
              <a:gdLst>
                <a:gd name="connsiteX0" fmla="*/ 162011 w 162029"/>
                <a:gd name="connsiteY0" fmla="*/ 423453 h 423452"/>
                <a:gd name="connsiteX1" fmla="*/ 52226 w 162029"/>
                <a:gd name="connsiteY1" fmla="*/ 423453 h 423452"/>
                <a:gd name="connsiteX2" fmla="*/ 0 w 162029"/>
                <a:gd name="connsiteY2" fmla="*/ 0 h 423452"/>
                <a:gd name="connsiteX3" fmla="*/ 162030 w 162029"/>
                <a:gd name="connsiteY3" fmla="*/ 9 h 423452"/>
                <a:gd name="connsiteX4" fmla="*/ 162011 w 162029"/>
                <a:gd name="connsiteY4" fmla="*/ 423453 h 423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2029" h="423452">
                  <a:moveTo>
                    <a:pt x="162011" y="423453"/>
                  </a:moveTo>
                  <a:lnTo>
                    <a:pt x="52226" y="423453"/>
                  </a:lnTo>
                  <a:lnTo>
                    <a:pt x="0" y="0"/>
                  </a:lnTo>
                  <a:lnTo>
                    <a:pt x="162030" y="9"/>
                  </a:lnTo>
                  <a:lnTo>
                    <a:pt x="162011" y="423453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9BE2A1A5-BEE1-24DE-42ED-82FA448E5319}"/>
                </a:ext>
              </a:extLst>
            </p:cNvPr>
            <p:cNvSpPr/>
            <p:nvPr/>
          </p:nvSpPr>
          <p:spPr>
            <a:xfrm>
              <a:off x="3554844" y="6045650"/>
              <a:ext cx="353996" cy="142265"/>
            </a:xfrm>
            <a:custGeom>
              <a:avLst/>
              <a:gdLst>
                <a:gd name="connsiteX0" fmla="*/ 353739 w 353996"/>
                <a:gd name="connsiteY0" fmla="*/ 142133 h 142265"/>
                <a:gd name="connsiteX1" fmla="*/ -248 w 353996"/>
                <a:gd name="connsiteY1" fmla="*/ 142123 h 142265"/>
                <a:gd name="connsiteX2" fmla="*/ -248 w 353996"/>
                <a:gd name="connsiteY2" fmla="*/ 137647 h 142265"/>
                <a:gd name="connsiteX3" fmla="*/ 137531 w 353996"/>
                <a:gd name="connsiteY3" fmla="*/ -133 h 142265"/>
                <a:gd name="connsiteX4" fmla="*/ 137531 w 353996"/>
                <a:gd name="connsiteY4" fmla="*/ -133 h 142265"/>
                <a:gd name="connsiteX5" fmla="*/ 137541 w 353996"/>
                <a:gd name="connsiteY5" fmla="*/ -133 h 142265"/>
                <a:gd name="connsiteX6" fmla="*/ 353749 w 353996"/>
                <a:gd name="connsiteY6" fmla="*/ -133 h 142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3996" h="142265">
                  <a:moveTo>
                    <a:pt x="353739" y="142133"/>
                  </a:moveTo>
                  <a:lnTo>
                    <a:pt x="-248" y="142123"/>
                  </a:lnTo>
                  <a:lnTo>
                    <a:pt x="-248" y="137647"/>
                  </a:lnTo>
                  <a:cubicBezTo>
                    <a:pt x="-248" y="61552"/>
                    <a:pt x="61436" y="-133"/>
                    <a:pt x="137531" y="-133"/>
                  </a:cubicBezTo>
                  <a:cubicBezTo>
                    <a:pt x="137531" y="-133"/>
                    <a:pt x="137531" y="-133"/>
                    <a:pt x="137531" y="-133"/>
                  </a:cubicBezTo>
                  <a:lnTo>
                    <a:pt x="137541" y="-133"/>
                  </a:lnTo>
                  <a:lnTo>
                    <a:pt x="353749" y="-133"/>
                  </a:lnTo>
                  <a:close/>
                </a:path>
              </a:pathLst>
            </a:custGeom>
            <a:solidFill>
              <a:schemeClr val="tx2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92190F09-6AD6-4FFE-617D-9EF581DCB773}"/>
                </a:ext>
              </a:extLst>
            </p:cNvPr>
            <p:cNvSpPr/>
            <p:nvPr/>
          </p:nvSpPr>
          <p:spPr>
            <a:xfrm>
              <a:off x="3657502" y="3792788"/>
              <a:ext cx="1555602" cy="2168324"/>
            </a:xfrm>
            <a:custGeom>
              <a:avLst/>
              <a:gdLst>
                <a:gd name="connsiteX0" fmla="*/ 1291935 w 1555602"/>
                <a:gd name="connsiteY0" fmla="*/ 2143812 h 2168324"/>
                <a:gd name="connsiteX1" fmla="*/ 680373 w 1555602"/>
                <a:gd name="connsiteY1" fmla="*/ 779041 h 2168324"/>
                <a:gd name="connsiteX2" fmla="*/ 662714 w 1555602"/>
                <a:gd name="connsiteY2" fmla="*/ 772031 h 2168324"/>
                <a:gd name="connsiteX3" fmla="*/ 655075 w 1555602"/>
                <a:gd name="connsiteY3" fmla="*/ 780832 h 2168324"/>
                <a:gd name="connsiteX4" fmla="*/ 282447 w 1555602"/>
                <a:gd name="connsiteY4" fmla="*/ 2099035 h 2168324"/>
                <a:gd name="connsiteX5" fmla="*/ 239546 w 1555602"/>
                <a:gd name="connsiteY5" fmla="*/ 2128572 h 2168324"/>
                <a:gd name="connsiteX6" fmla="*/ 36045 w 1555602"/>
                <a:gd name="connsiteY6" fmla="*/ 2108217 h 2168324"/>
                <a:gd name="connsiteX7" fmla="*/ -131 w 1555602"/>
                <a:gd name="connsiteY7" fmla="*/ 2064869 h 2168324"/>
                <a:gd name="connsiteX8" fmla="*/ 472318 w 1555602"/>
                <a:gd name="connsiteY8" fmla="*/ 2516 h 2168324"/>
                <a:gd name="connsiteX9" fmla="*/ 473947 w 1555602"/>
                <a:gd name="connsiteY9" fmla="*/ -133 h 2168324"/>
                <a:gd name="connsiteX10" fmla="*/ 936329 w 1555602"/>
                <a:gd name="connsiteY10" fmla="*/ 90536 h 2168324"/>
                <a:gd name="connsiteX11" fmla="*/ 1553625 w 1555602"/>
                <a:gd name="connsiteY11" fmla="*/ 2056239 h 2168324"/>
                <a:gd name="connsiteX12" fmla="*/ 1527421 w 1555602"/>
                <a:gd name="connsiteY12" fmla="*/ 2106388 h 2168324"/>
                <a:gd name="connsiteX13" fmla="*/ 1341275 w 1555602"/>
                <a:gd name="connsiteY13" fmla="*/ 2166214 h 2168324"/>
                <a:gd name="connsiteX14" fmla="*/ 1291935 w 1555602"/>
                <a:gd name="connsiteY14" fmla="*/ 2143812 h 2168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55602" h="2168324">
                  <a:moveTo>
                    <a:pt x="1291935" y="2143812"/>
                  </a:moveTo>
                  <a:lnTo>
                    <a:pt x="680373" y="779041"/>
                  </a:lnTo>
                  <a:cubicBezTo>
                    <a:pt x="677430" y="772231"/>
                    <a:pt x="669524" y="769087"/>
                    <a:pt x="662714" y="772031"/>
                  </a:cubicBezTo>
                  <a:cubicBezTo>
                    <a:pt x="658961" y="773650"/>
                    <a:pt x="656141" y="776889"/>
                    <a:pt x="655075" y="780832"/>
                  </a:cubicBezTo>
                  <a:lnTo>
                    <a:pt x="282447" y="2099035"/>
                  </a:lnTo>
                  <a:cubicBezTo>
                    <a:pt x="277370" y="2118104"/>
                    <a:pt x="259168" y="2130629"/>
                    <a:pt x="239546" y="2128572"/>
                  </a:cubicBezTo>
                  <a:lnTo>
                    <a:pt x="36045" y="2108217"/>
                  </a:lnTo>
                  <a:cubicBezTo>
                    <a:pt x="14242" y="2105931"/>
                    <a:pt x="-1779" y="2086719"/>
                    <a:pt x="-131" y="2064869"/>
                  </a:cubicBezTo>
                  <a:cubicBezTo>
                    <a:pt x="64601" y="1259777"/>
                    <a:pt x="166632" y="499930"/>
                    <a:pt x="472318" y="2516"/>
                  </a:cubicBezTo>
                  <a:lnTo>
                    <a:pt x="473947" y="-133"/>
                  </a:lnTo>
                  <a:lnTo>
                    <a:pt x="936329" y="90536"/>
                  </a:lnTo>
                  <a:lnTo>
                    <a:pt x="1553625" y="2056239"/>
                  </a:lnTo>
                  <a:cubicBezTo>
                    <a:pt x="1559969" y="2077299"/>
                    <a:pt x="1548329" y="2099568"/>
                    <a:pt x="1527421" y="2106388"/>
                  </a:cubicBezTo>
                  <a:lnTo>
                    <a:pt x="1341275" y="2166214"/>
                  </a:lnTo>
                  <a:cubicBezTo>
                    <a:pt x="1321510" y="2172644"/>
                    <a:pt x="1300107" y="2162929"/>
                    <a:pt x="1291935" y="2143812"/>
                  </a:cubicBezTo>
                  <a:close/>
                </a:path>
              </a:pathLst>
            </a:custGeom>
            <a:solidFill>
              <a:schemeClr val="tx2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 dirty="0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8F85E953-6CBF-C651-392F-A9583C6EC414}"/>
                </a:ext>
              </a:extLst>
            </p:cNvPr>
            <p:cNvSpPr/>
            <p:nvPr/>
          </p:nvSpPr>
          <p:spPr>
            <a:xfrm>
              <a:off x="4135244" y="2656450"/>
              <a:ext cx="439875" cy="439875"/>
            </a:xfrm>
            <a:custGeom>
              <a:avLst/>
              <a:gdLst>
                <a:gd name="connsiteX0" fmla="*/ 439876 w 439875"/>
                <a:gd name="connsiteY0" fmla="*/ 219938 h 439875"/>
                <a:gd name="connsiteX1" fmla="*/ 219938 w 439875"/>
                <a:gd name="connsiteY1" fmla="*/ 439876 h 439875"/>
                <a:gd name="connsiteX2" fmla="*/ 0 w 439875"/>
                <a:gd name="connsiteY2" fmla="*/ 219938 h 439875"/>
                <a:gd name="connsiteX3" fmla="*/ 219938 w 439875"/>
                <a:gd name="connsiteY3" fmla="*/ 0 h 439875"/>
                <a:gd name="connsiteX4" fmla="*/ 439876 w 439875"/>
                <a:gd name="connsiteY4" fmla="*/ 219938 h 439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9875" h="439875">
                  <a:moveTo>
                    <a:pt x="439876" y="219938"/>
                  </a:moveTo>
                  <a:cubicBezTo>
                    <a:pt x="439876" y="341406"/>
                    <a:pt x="341406" y="439876"/>
                    <a:pt x="219938" y="439876"/>
                  </a:cubicBezTo>
                  <a:cubicBezTo>
                    <a:pt x="98470" y="439876"/>
                    <a:pt x="0" y="341406"/>
                    <a:pt x="0" y="219938"/>
                  </a:cubicBezTo>
                  <a:cubicBezTo>
                    <a:pt x="0" y="98470"/>
                    <a:pt x="98470" y="0"/>
                    <a:pt x="219938" y="0"/>
                  </a:cubicBezTo>
                  <a:cubicBezTo>
                    <a:pt x="341406" y="0"/>
                    <a:pt x="439876" y="98470"/>
                    <a:pt x="439876" y="219938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CAC5B5BC-067C-C744-9E6C-1984385E273B}"/>
                </a:ext>
              </a:extLst>
            </p:cNvPr>
            <p:cNvSpPr/>
            <p:nvPr/>
          </p:nvSpPr>
          <p:spPr>
            <a:xfrm>
              <a:off x="4075423" y="3166390"/>
              <a:ext cx="653033" cy="775263"/>
            </a:xfrm>
            <a:custGeom>
              <a:avLst/>
              <a:gdLst>
                <a:gd name="connsiteX0" fmla="*/ 25984 w 653033"/>
                <a:gd name="connsiteY0" fmla="*/ 666985 h 775263"/>
                <a:gd name="connsiteX1" fmla="*/ 23174 w 653033"/>
                <a:gd name="connsiteY1" fmla="*/ 666413 h 775263"/>
                <a:gd name="connsiteX2" fmla="*/ 22517 w 653033"/>
                <a:gd name="connsiteY2" fmla="*/ 663632 h 775263"/>
                <a:gd name="connsiteX3" fmla="*/ 20412 w 653033"/>
                <a:gd name="connsiteY3" fmla="*/ 257809 h 775263"/>
                <a:gd name="connsiteX4" fmla="*/ 339575 w 653033"/>
                <a:gd name="connsiteY4" fmla="*/ -70 h 775263"/>
                <a:gd name="connsiteX5" fmla="*/ 339575 w 653033"/>
                <a:gd name="connsiteY5" fmla="*/ -70 h 775263"/>
                <a:gd name="connsiteX6" fmla="*/ 652167 w 653033"/>
                <a:gd name="connsiteY6" fmla="*/ 306930 h 775263"/>
                <a:gd name="connsiteX7" fmla="*/ 559241 w 653033"/>
                <a:gd name="connsiteY7" fmla="*/ 771988 h 775263"/>
                <a:gd name="connsiteX8" fmla="*/ 557736 w 653033"/>
                <a:gd name="connsiteY8" fmla="*/ 775131 h 775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3033" h="775263">
                  <a:moveTo>
                    <a:pt x="25984" y="666985"/>
                  </a:moveTo>
                  <a:lnTo>
                    <a:pt x="23174" y="666413"/>
                  </a:lnTo>
                  <a:lnTo>
                    <a:pt x="22517" y="663632"/>
                  </a:lnTo>
                  <a:cubicBezTo>
                    <a:pt x="-7116" y="538511"/>
                    <a:pt x="-7820" y="401970"/>
                    <a:pt x="20412" y="257809"/>
                  </a:cubicBezTo>
                  <a:cubicBezTo>
                    <a:pt x="49987" y="105705"/>
                    <a:pt x="184651" y="-3109"/>
                    <a:pt x="339575" y="-70"/>
                  </a:cubicBezTo>
                  <a:lnTo>
                    <a:pt x="339575" y="-70"/>
                  </a:lnTo>
                  <a:cubicBezTo>
                    <a:pt x="508625" y="3358"/>
                    <a:pt x="645690" y="137966"/>
                    <a:pt x="652167" y="306930"/>
                  </a:cubicBezTo>
                  <a:cubicBezTo>
                    <a:pt x="661596" y="554875"/>
                    <a:pt x="560269" y="769845"/>
                    <a:pt x="559241" y="771988"/>
                  </a:cubicBezTo>
                  <a:lnTo>
                    <a:pt x="557736" y="775131"/>
                  </a:ln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6ADEAE1C-6CFF-510E-7E5E-CCE1D517ADBA}"/>
                </a:ext>
              </a:extLst>
            </p:cNvPr>
            <p:cNvSpPr/>
            <p:nvPr/>
          </p:nvSpPr>
          <p:spPr>
            <a:xfrm>
              <a:off x="3407680" y="3884771"/>
              <a:ext cx="429922" cy="368225"/>
            </a:xfrm>
            <a:custGeom>
              <a:avLst/>
              <a:gdLst>
                <a:gd name="connsiteX0" fmla="*/ 104129 w 429922"/>
                <a:gd name="connsiteY0" fmla="*/ 367028 h 368225"/>
                <a:gd name="connsiteX1" fmla="*/ 180043 w 429922"/>
                <a:gd name="connsiteY1" fmla="*/ 264787 h 368225"/>
                <a:gd name="connsiteX2" fmla="*/ 176348 w 429922"/>
                <a:gd name="connsiteY2" fmla="*/ 249346 h 368225"/>
                <a:gd name="connsiteX3" fmla="*/ 429675 w 429922"/>
                <a:gd name="connsiteY3" fmla="*/ 53836 h 368225"/>
                <a:gd name="connsiteX4" fmla="*/ 272388 w 429922"/>
                <a:gd name="connsiteY4" fmla="*/ -133 h 368225"/>
                <a:gd name="connsiteX5" fmla="*/ 55933 w 429922"/>
                <a:gd name="connsiteY5" fmla="*/ 193797 h 368225"/>
                <a:gd name="connsiteX6" fmla="*/ 6555 w 429922"/>
                <a:gd name="connsiteY6" fmla="*/ 311935 h 368225"/>
                <a:gd name="connsiteX7" fmla="*/ 104129 w 429922"/>
                <a:gd name="connsiteY7" fmla="*/ 367028 h 368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29922" h="368225">
                  <a:moveTo>
                    <a:pt x="104129" y="367028"/>
                  </a:moveTo>
                  <a:cubicBezTo>
                    <a:pt x="153326" y="359760"/>
                    <a:pt x="187321" y="313983"/>
                    <a:pt x="180043" y="264787"/>
                  </a:cubicBezTo>
                  <a:cubicBezTo>
                    <a:pt x="179272" y="259538"/>
                    <a:pt x="178033" y="254366"/>
                    <a:pt x="176348" y="249346"/>
                  </a:cubicBezTo>
                  <a:lnTo>
                    <a:pt x="429675" y="53836"/>
                  </a:lnTo>
                  <a:lnTo>
                    <a:pt x="272388" y="-133"/>
                  </a:lnTo>
                  <a:lnTo>
                    <a:pt x="55933" y="193797"/>
                  </a:lnTo>
                  <a:cubicBezTo>
                    <a:pt x="9679" y="212789"/>
                    <a:pt x="-12428" y="265672"/>
                    <a:pt x="6555" y="311935"/>
                  </a:cubicBezTo>
                  <a:cubicBezTo>
                    <a:pt x="22443" y="350636"/>
                    <a:pt x="62781" y="373410"/>
                    <a:pt x="104129" y="367028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D32DAD97-6F3A-552E-CD65-64A61628A2A7}"/>
                </a:ext>
              </a:extLst>
            </p:cNvPr>
            <p:cNvSpPr/>
            <p:nvPr/>
          </p:nvSpPr>
          <p:spPr>
            <a:xfrm>
              <a:off x="3520138" y="3209884"/>
              <a:ext cx="896534" cy="900190"/>
            </a:xfrm>
            <a:custGeom>
              <a:avLst/>
              <a:gdLst>
                <a:gd name="connsiteX0" fmla="*/ 130041 w 896534"/>
                <a:gd name="connsiteY0" fmla="*/ 894468 h 900190"/>
                <a:gd name="connsiteX1" fmla="*/ 78588 w 896534"/>
                <a:gd name="connsiteY1" fmla="*/ 885400 h 900190"/>
                <a:gd name="connsiteX2" fmla="*/ 8998 w 896534"/>
                <a:gd name="connsiteY2" fmla="*/ 801256 h 900190"/>
                <a:gd name="connsiteX3" fmla="*/ 14370 w 896534"/>
                <a:gd name="connsiteY3" fmla="*/ 744525 h 900190"/>
                <a:gd name="connsiteX4" fmla="*/ 16790 w 896534"/>
                <a:gd name="connsiteY4" fmla="*/ 742678 h 900190"/>
                <a:gd name="connsiteX5" fmla="*/ 315713 w 896534"/>
                <a:gd name="connsiteY5" fmla="*/ 531279 h 900190"/>
                <a:gd name="connsiteX6" fmla="*/ 676377 w 896534"/>
                <a:gd name="connsiteY6" fmla="*/ 54410 h 900190"/>
                <a:gd name="connsiteX7" fmla="*/ 772312 w 896534"/>
                <a:gd name="connsiteY7" fmla="*/ -130 h 900190"/>
                <a:gd name="connsiteX8" fmla="*/ 800306 w 896534"/>
                <a:gd name="connsiteY8" fmla="*/ 2318 h 900190"/>
                <a:gd name="connsiteX9" fmla="*/ 800306 w 896534"/>
                <a:gd name="connsiteY9" fmla="*/ 2318 h 900190"/>
                <a:gd name="connsiteX10" fmla="*/ 884831 w 896534"/>
                <a:gd name="connsiteY10" fmla="*/ 67546 h 900190"/>
                <a:gd name="connsiteX11" fmla="*/ 880993 w 896534"/>
                <a:gd name="connsiteY11" fmla="*/ 177464 h 900190"/>
                <a:gd name="connsiteX12" fmla="*/ 613931 w 896534"/>
                <a:gd name="connsiteY12" fmla="*/ 609956 h 900190"/>
                <a:gd name="connsiteX13" fmla="*/ 613340 w 896534"/>
                <a:gd name="connsiteY13" fmla="*/ 610908 h 900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96534" h="900190">
                  <a:moveTo>
                    <a:pt x="130041" y="894468"/>
                  </a:moveTo>
                  <a:cubicBezTo>
                    <a:pt x="113001" y="904545"/>
                    <a:pt x="91161" y="900688"/>
                    <a:pt x="78588" y="885400"/>
                  </a:cubicBezTo>
                  <a:lnTo>
                    <a:pt x="8998" y="801256"/>
                  </a:lnTo>
                  <a:cubicBezTo>
                    <a:pt x="-5185" y="784111"/>
                    <a:pt x="-2785" y="758708"/>
                    <a:pt x="14370" y="744525"/>
                  </a:cubicBezTo>
                  <a:cubicBezTo>
                    <a:pt x="15151" y="743878"/>
                    <a:pt x="15961" y="743258"/>
                    <a:pt x="16790" y="742678"/>
                  </a:cubicBezTo>
                  <a:lnTo>
                    <a:pt x="315713" y="531279"/>
                  </a:lnTo>
                  <a:lnTo>
                    <a:pt x="676377" y="54410"/>
                  </a:lnTo>
                  <a:cubicBezTo>
                    <a:pt x="697065" y="21168"/>
                    <a:pt x="733165" y="651"/>
                    <a:pt x="772312" y="-130"/>
                  </a:cubicBezTo>
                  <a:cubicBezTo>
                    <a:pt x="781704" y="-187"/>
                    <a:pt x="791077" y="632"/>
                    <a:pt x="800306" y="2318"/>
                  </a:cubicBezTo>
                  <a:lnTo>
                    <a:pt x="800306" y="2318"/>
                  </a:lnTo>
                  <a:cubicBezTo>
                    <a:pt x="837463" y="8919"/>
                    <a:pt x="869030" y="33284"/>
                    <a:pt x="884831" y="67546"/>
                  </a:cubicBezTo>
                  <a:cubicBezTo>
                    <a:pt x="901367" y="102654"/>
                    <a:pt x="899928" y="143584"/>
                    <a:pt x="880993" y="177464"/>
                  </a:cubicBezTo>
                  <a:lnTo>
                    <a:pt x="613931" y="609956"/>
                  </a:lnTo>
                  <a:lnTo>
                    <a:pt x="613340" y="610908"/>
                  </a:ln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80FEDA1B-EF1D-9C5A-0FF8-47D017C39736}"/>
                </a:ext>
              </a:extLst>
            </p:cNvPr>
            <p:cNvSpPr/>
            <p:nvPr/>
          </p:nvSpPr>
          <p:spPr>
            <a:xfrm>
              <a:off x="4091761" y="2489065"/>
              <a:ext cx="1531436" cy="1390228"/>
            </a:xfrm>
            <a:custGeom>
              <a:avLst/>
              <a:gdLst>
                <a:gd name="connsiteX0" fmla="*/ 302502 w 1531436"/>
                <a:gd name="connsiteY0" fmla="*/ 373550 h 1390228"/>
                <a:gd name="connsiteX1" fmla="*/ 219462 w 1531436"/>
                <a:gd name="connsiteY1" fmla="*/ 342394 h 1390228"/>
                <a:gd name="connsiteX2" fmla="*/ 127004 w 1531436"/>
                <a:gd name="connsiteY2" fmla="*/ 356110 h 1390228"/>
                <a:gd name="connsiteX3" fmla="*/ 9903 w 1531436"/>
                <a:gd name="connsiteY3" fmla="*/ 171211 h 1390228"/>
                <a:gd name="connsiteX4" fmla="*/ 181886 w 1531436"/>
                <a:gd name="connsiteY4" fmla="*/ 56196 h 1390228"/>
                <a:gd name="connsiteX5" fmla="*/ 614408 w 1531436"/>
                <a:gd name="connsiteY5" fmla="*/ 40384 h 1390228"/>
                <a:gd name="connsiteX6" fmla="*/ 743757 w 1531436"/>
                <a:gd name="connsiteY6" fmla="*/ 279843 h 1390228"/>
                <a:gd name="connsiteX7" fmla="*/ 737356 w 1531436"/>
                <a:gd name="connsiteY7" fmla="*/ 456684 h 1390228"/>
                <a:gd name="connsiteX8" fmla="*/ 896567 w 1531436"/>
                <a:gd name="connsiteY8" fmla="*/ 573385 h 1390228"/>
                <a:gd name="connsiteX9" fmla="*/ 1253697 w 1531436"/>
                <a:gd name="connsiteY9" fmla="*/ 624696 h 1390228"/>
                <a:gd name="connsiteX10" fmla="*/ 1523083 w 1531436"/>
                <a:gd name="connsiteY10" fmla="*/ 837751 h 1390228"/>
                <a:gd name="connsiteX11" fmla="*/ 1486259 w 1531436"/>
                <a:gd name="connsiteY11" fmla="*/ 1066589 h 1390228"/>
                <a:gd name="connsiteX12" fmla="*/ 688998 w 1531436"/>
                <a:gd name="connsiteY12" fmla="*/ 1325260 h 1390228"/>
                <a:gd name="connsiteX13" fmla="*/ 659441 w 1531436"/>
                <a:gd name="connsiteY13" fmla="*/ 1309105 h 1390228"/>
                <a:gd name="connsiteX14" fmla="*/ 353908 w 1531436"/>
                <a:gd name="connsiteY14" fmla="*/ 933534 h 1390228"/>
                <a:gd name="connsiteX15" fmla="*/ 281223 w 1531436"/>
                <a:gd name="connsiteY15" fmla="*/ 657319 h 1390228"/>
                <a:gd name="connsiteX16" fmla="*/ 303931 w 1531436"/>
                <a:gd name="connsiteY16" fmla="*/ 393343 h 1390228"/>
                <a:gd name="connsiteX17" fmla="*/ 302502 w 1531436"/>
                <a:gd name="connsiteY17" fmla="*/ 373550 h 1390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31436" h="1390228">
                  <a:moveTo>
                    <a:pt x="302502" y="373550"/>
                  </a:moveTo>
                  <a:cubicBezTo>
                    <a:pt x="286300" y="346880"/>
                    <a:pt x="250524" y="339346"/>
                    <a:pt x="219462" y="342394"/>
                  </a:cubicBezTo>
                  <a:cubicBezTo>
                    <a:pt x="188411" y="345432"/>
                    <a:pt x="158208" y="356348"/>
                    <a:pt x="127004" y="356110"/>
                  </a:cubicBezTo>
                  <a:cubicBezTo>
                    <a:pt x="40355" y="355433"/>
                    <a:pt x="-26530" y="249830"/>
                    <a:pt x="9903" y="171211"/>
                  </a:cubicBezTo>
                  <a:cubicBezTo>
                    <a:pt x="39773" y="106736"/>
                    <a:pt x="114392" y="78418"/>
                    <a:pt x="181886" y="56196"/>
                  </a:cubicBezTo>
                  <a:cubicBezTo>
                    <a:pt x="323409" y="9609"/>
                    <a:pt x="485982" y="-35158"/>
                    <a:pt x="614408" y="40384"/>
                  </a:cubicBezTo>
                  <a:cubicBezTo>
                    <a:pt x="697741" y="90858"/>
                    <a:pt x="747233" y="182478"/>
                    <a:pt x="743757" y="279843"/>
                  </a:cubicBezTo>
                  <a:cubicBezTo>
                    <a:pt x="740861" y="339298"/>
                    <a:pt x="718097" y="400363"/>
                    <a:pt x="737356" y="456684"/>
                  </a:cubicBezTo>
                  <a:cubicBezTo>
                    <a:pt x="759568" y="521664"/>
                    <a:pt x="830005" y="556525"/>
                    <a:pt x="896567" y="573385"/>
                  </a:cubicBezTo>
                  <a:cubicBezTo>
                    <a:pt x="1013257" y="602950"/>
                    <a:pt x="1136282" y="598188"/>
                    <a:pt x="1253697" y="624696"/>
                  </a:cubicBezTo>
                  <a:cubicBezTo>
                    <a:pt x="1371111" y="651213"/>
                    <a:pt x="1491431" y="721612"/>
                    <a:pt x="1523083" y="837751"/>
                  </a:cubicBezTo>
                  <a:cubicBezTo>
                    <a:pt x="1543876" y="914037"/>
                    <a:pt x="1522178" y="996161"/>
                    <a:pt x="1486259" y="1066589"/>
                  </a:cubicBezTo>
                  <a:cubicBezTo>
                    <a:pt x="1337536" y="1358178"/>
                    <a:pt x="980586" y="1473982"/>
                    <a:pt x="688998" y="1325260"/>
                  </a:cubicBezTo>
                  <a:cubicBezTo>
                    <a:pt x="678996" y="1320154"/>
                    <a:pt x="669138" y="1314772"/>
                    <a:pt x="659441" y="1309105"/>
                  </a:cubicBezTo>
                  <a:cubicBezTo>
                    <a:pt x="517490" y="1226219"/>
                    <a:pt x="415011" y="1086134"/>
                    <a:pt x="353908" y="933534"/>
                  </a:cubicBezTo>
                  <a:cubicBezTo>
                    <a:pt x="319275" y="844523"/>
                    <a:pt x="294882" y="751854"/>
                    <a:pt x="281223" y="657319"/>
                  </a:cubicBezTo>
                  <a:cubicBezTo>
                    <a:pt x="267535" y="568822"/>
                    <a:pt x="279146" y="479392"/>
                    <a:pt x="303931" y="393343"/>
                  </a:cubicBezTo>
                  <a:cubicBezTo>
                    <a:pt x="306302" y="386847"/>
                    <a:pt x="305788" y="379636"/>
                    <a:pt x="302502" y="373550"/>
                  </a:cubicBezTo>
                  <a:close/>
                </a:path>
              </a:pathLst>
            </a:custGeom>
            <a:solidFill>
              <a:schemeClr val="tx2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grpSp>
        <p:nvGrpSpPr>
          <p:cNvPr id="235" name="Group 234">
            <a:extLst>
              <a:ext uri="{FF2B5EF4-FFF2-40B4-BE49-F238E27FC236}">
                <a16:creationId xmlns:a16="http://schemas.microsoft.com/office/drawing/2014/main" id="{9D646D3F-6C47-D5D8-CAD5-EAA13D1B3F1F}"/>
              </a:ext>
            </a:extLst>
          </p:cNvPr>
          <p:cNvGrpSpPr/>
          <p:nvPr/>
        </p:nvGrpSpPr>
        <p:grpSpPr>
          <a:xfrm>
            <a:off x="1625690" y="2040176"/>
            <a:ext cx="8954276" cy="4532941"/>
            <a:chOff x="1204506" y="2069359"/>
            <a:chExt cx="8954276" cy="4532941"/>
          </a:xfrm>
        </p:grpSpPr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13A735FA-EA73-00E5-5315-F12A4A064A52}"/>
                </a:ext>
              </a:extLst>
            </p:cNvPr>
            <p:cNvSpPr/>
            <p:nvPr/>
          </p:nvSpPr>
          <p:spPr>
            <a:xfrm>
              <a:off x="2642741" y="3171213"/>
              <a:ext cx="1056334" cy="471680"/>
            </a:xfrm>
            <a:custGeom>
              <a:avLst/>
              <a:gdLst>
                <a:gd name="connsiteX0" fmla="*/ 684742 w 872220"/>
                <a:gd name="connsiteY0" fmla="*/ 51018 h 389468"/>
                <a:gd name="connsiteX1" fmla="*/ 678227 w 872220"/>
                <a:gd name="connsiteY1" fmla="*/ 65401 h 389468"/>
                <a:gd name="connsiteX2" fmla="*/ 219761 w 872220"/>
                <a:gd name="connsiteY2" fmla="*/ 179168 h 389468"/>
                <a:gd name="connsiteX3" fmla="*/ 140008 w 872220"/>
                <a:gd name="connsiteY3" fmla="*/ 96662 h 389468"/>
                <a:gd name="connsiteX4" fmla="*/ -248 w 872220"/>
                <a:gd name="connsiteY4" fmla="*/ 200751 h 389468"/>
                <a:gd name="connsiteX5" fmla="*/ 126749 w 872220"/>
                <a:gd name="connsiteY5" fmla="*/ 360543 h 389468"/>
                <a:gd name="connsiteX6" fmla="*/ 215227 w 872220"/>
                <a:gd name="connsiteY6" fmla="*/ 383670 h 389468"/>
                <a:gd name="connsiteX7" fmla="*/ 712708 w 872220"/>
                <a:gd name="connsiteY7" fmla="*/ 180387 h 389468"/>
                <a:gd name="connsiteX8" fmla="*/ 852506 w 872220"/>
                <a:gd name="connsiteY8" fmla="*/ 159136 h 389468"/>
                <a:gd name="connsiteX9" fmla="*/ 831256 w 872220"/>
                <a:gd name="connsiteY9" fmla="*/ 19338 h 389468"/>
                <a:gd name="connsiteX10" fmla="*/ 691458 w 872220"/>
                <a:gd name="connsiteY10" fmla="*/ 40588 h 389468"/>
                <a:gd name="connsiteX11" fmla="*/ 684742 w 872220"/>
                <a:gd name="connsiteY11" fmla="*/ 51018 h 389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72220" h="389468">
                  <a:moveTo>
                    <a:pt x="684742" y="51018"/>
                  </a:moveTo>
                  <a:cubicBezTo>
                    <a:pt x="682199" y="55629"/>
                    <a:pt x="680018" y="60438"/>
                    <a:pt x="678227" y="65401"/>
                  </a:cubicBezTo>
                  <a:lnTo>
                    <a:pt x="219761" y="179168"/>
                  </a:lnTo>
                  <a:lnTo>
                    <a:pt x="140008" y="96662"/>
                  </a:lnTo>
                  <a:lnTo>
                    <a:pt x="-248" y="200751"/>
                  </a:lnTo>
                  <a:lnTo>
                    <a:pt x="126749" y="360543"/>
                  </a:lnTo>
                  <a:cubicBezTo>
                    <a:pt x="147818" y="387060"/>
                    <a:pt x="183870" y="396481"/>
                    <a:pt x="215227" y="383670"/>
                  </a:cubicBezTo>
                  <a:lnTo>
                    <a:pt x="712708" y="180387"/>
                  </a:lnTo>
                  <a:cubicBezTo>
                    <a:pt x="757180" y="213115"/>
                    <a:pt x="819769" y="203609"/>
                    <a:pt x="852506" y="159136"/>
                  </a:cubicBezTo>
                  <a:cubicBezTo>
                    <a:pt x="885234" y="114664"/>
                    <a:pt x="875728" y="52076"/>
                    <a:pt x="831256" y="19338"/>
                  </a:cubicBezTo>
                  <a:cubicBezTo>
                    <a:pt x="786784" y="-13399"/>
                    <a:pt x="724195" y="-3884"/>
                    <a:pt x="691458" y="40588"/>
                  </a:cubicBezTo>
                  <a:cubicBezTo>
                    <a:pt x="689010" y="43922"/>
                    <a:pt x="686762" y="47408"/>
                    <a:pt x="684742" y="51018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CFD4034D-7428-46E5-A927-1F47F04A9E61}"/>
                </a:ext>
              </a:extLst>
            </p:cNvPr>
            <p:cNvSpPr/>
            <p:nvPr/>
          </p:nvSpPr>
          <p:spPr>
            <a:xfrm>
              <a:off x="1414912" y="3175021"/>
              <a:ext cx="617838" cy="1290084"/>
            </a:xfrm>
            <a:custGeom>
              <a:avLst/>
              <a:gdLst>
                <a:gd name="connsiteX0" fmla="*/ 133638 w 510152"/>
                <a:gd name="connsiteY0" fmla="*/ 1060305 h 1065228"/>
                <a:gd name="connsiteX1" fmla="*/ 201218 w 510152"/>
                <a:gd name="connsiteY1" fmla="*/ 932346 h 1065228"/>
                <a:gd name="connsiteX2" fmla="*/ 194389 w 510152"/>
                <a:gd name="connsiteY2" fmla="*/ 915639 h 1065228"/>
                <a:gd name="connsiteX3" fmla="*/ 509905 w 510152"/>
                <a:gd name="connsiteY3" fmla="*/ 38701 h 1065228"/>
                <a:gd name="connsiteX4" fmla="*/ 290792 w 510152"/>
                <a:gd name="connsiteY4" fmla="*/ -133 h 1065228"/>
                <a:gd name="connsiteX5" fmla="*/ 49552 w 510152"/>
                <a:gd name="connsiteY5" fmla="*/ 874082 h 1065228"/>
                <a:gd name="connsiteX6" fmla="*/ 14528 w 510152"/>
                <a:gd name="connsiteY6" fmla="*/ 1015299 h 1065228"/>
                <a:gd name="connsiteX7" fmla="*/ 133638 w 510152"/>
                <a:gd name="connsiteY7" fmla="*/ 1060305 h 1065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0152" h="1065228">
                  <a:moveTo>
                    <a:pt x="133638" y="1060305"/>
                  </a:moveTo>
                  <a:cubicBezTo>
                    <a:pt x="187636" y="1043626"/>
                    <a:pt x="217887" y="986343"/>
                    <a:pt x="201218" y="932346"/>
                  </a:cubicBezTo>
                  <a:cubicBezTo>
                    <a:pt x="199437" y="926584"/>
                    <a:pt x="197151" y="921002"/>
                    <a:pt x="194389" y="915639"/>
                  </a:cubicBezTo>
                  <a:lnTo>
                    <a:pt x="509905" y="38701"/>
                  </a:lnTo>
                  <a:lnTo>
                    <a:pt x="290792" y="-133"/>
                  </a:lnTo>
                  <a:lnTo>
                    <a:pt x="49552" y="874082"/>
                  </a:lnTo>
                  <a:cubicBezTo>
                    <a:pt x="889" y="903409"/>
                    <a:pt x="-14799" y="966636"/>
                    <a:pt x="14528" y="1015299"/>
                  </a:cubicBezTo>
                  <a:cubicBezTo>
                    <a:pt x="39065" y="1056019"/>
                    <a:pt x="88309" y="1074630"/>
                    <a:pt x="133638" y="1060305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D81AEF21-F6BF-623F-92EB-630FB170AE82}"/>
                </a:ext>
              </a:extLst>
            </p:cNvPr>
            <p:cNvSpPr/>
            <p:nvPr/>
          </p:nvSpPr>
          <p:spPr>
            <a:xfrm>
              <a:off x="1686545" y="2888929"/>
              <a:ext cx="442730" cy="525349"/>
            </a:xfrm>
            <a:custGeom>
              <a:avLst/>
              <a:gdLst>
                <a:gd name="connsiteX0" fmla="*/ 245545 w 365564"/>
                <a:gd name="connsiteY0" fmla="*/ 430596 h 433783"/>
                <a:gd name="connsiteX1" fmla="*/ 29203 w 365564"/>
                <a:gd name="connsiteY1" fmla="*/ 347566 h 433783"/>
                <a:gd name="connsiteX2" fmla="*/ 2810 w 365564"/>
                <a:gd name="connsiteY2" fmla="*/ 288292 h 433783"/>
                <a:gd name="connsiteX3" fmla="*/ 5676 w 365564"/>
                <a:gd name="connsiteY3" fmla="*/ 282196 h 433783"/>
                <a:gd name="connsiteX4" fmla="*/ 119167 w 365564"/>
                <a:gd name="connsiteY4" fmla="*/ 80980 h 433783"/>
                <a:gd name="connsiteX5" fmla="*/ 284207 w 365564"/>
                <a:gd name="connsiteY5" fmla="*/ 8629 h 433783"/>
                <a:gd name="connsiteX6" fmla="*/ 356816 w 365564"/>
                <a:gd name="connsiteY6" fmla="*/ 172982 h 433783"/>
                <a:gd name="connsiteX7" fmla="*/ 306762 w 365564"/>
                <a:gd name="connsiteY7" fmla="*/ 397753 h 433783"/>
                <a:gd name="connsiteX8" fmla="*/ 251993 w 365564"/>
                <a:gd name="connsiteY8" fmla="*/ 432538 h 433783"/>
                <a:gd name="connsiteX9" fmla="*/ 245545 w 365564"/>
                <a:gd name="connsiteY9" fmla="*/ 430596 h 433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65564" h="433783">
                  <a:moveTo>
                    <a:pt x="245545" y="430596"/>
                  </a:moveTo>
                  <a:lnTo>
                    <a:pt x="29203" y="347566"/>
                  </a:lnTo>
                  <a:cubicBezTo>
                    <a:pt x="5553" y="338489"/>
                    <a:pt x="-6268" y="311952"/>
                    <a:pt x="2810" y="288292"/>
                  </a:cubicBezTo>
                  <a:cubicBezTo>
                    <a:pt x="3619" y="286197"/>
                    <a:pt x="4572" y="284158"/>
                    <a:pt x="5676" y="282196"/>
                  </a:cubicBezTo>
                  <a:lnTo>
                    <a:pt x="119167" y="80980"/>
                  </a:lnTo>
                  <a:cubicBezTo>
                    <a:pt x="144770" y="15420"/>
                    <a:pt x="218656" y="-16965"/>
                    <a:pt x="284207" y="8629"/>
                  </a:cubicBezTo>
                  <a:cubicBezTo>
                    <a:pt x="349491" y="34117"/>
                    <a:pt x="381942" y="107555"/>
                    <a:pt x="356816" y="172982"/>
                  </a:cubicBezTo>
                  <a:lnTo>
                    <a:pt x="306762" y="397753"/>
                  </a:lnTo>
                  <a:cubicBezTo>
                    <a:pt x="301247" y="422480"/>
                    <a:pt x="276720" y="438063"/>
                    <a:pt x="251993" y="432538"/>
                  </a:cubicBezTo>
                  <a:cubicBezTo>
                    <a:pt x="249802" y="432053"/>
                    <a:pt x="247640" y="431405"/>
                    <a:pt x="245545" y="430596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AF93B1CD-12D3-700C-9DCE-3883CD46DB1F}"/>
                </a:ext>
              </a:extLst>
            </p:cNvPr>
            <p:cNvSpPr/>
            <p:nvPr/>
          </p:nvSpPr>
          <p:spPr>
            <a:xfrm>
              <a:off x="2575569" y="5907759"/>
              <a:ext cx="208725" cy="545506"/>
            </a:xfrm>
            <a:custGeom>
              <a:avLst/>
              <a:gdLst>
                <a:gd name="connsiteX0" fmla="*/ 19 w 172345"/>
                <a:gd name="connsiteY0" fmla="*/ 450428 h 450427"/>
                <a:gd name="connsiteX1" fmla="*/ 116796 w 172345"/>
                <a:gd name="connsiteY1" fmla="*/ 450418 h 450427"/>
                <a:gd name="connsiteX2" fmla="*/ 172345 w 172345"/>
                <a:gd name="connsiteY2" fmla="*/ 0 h 450427"/>
                <a:gd name="connsiteX3" fmla="*/ 0 w 172345"/>
                <a:gd name="connsiteY3" fmla="*/ 10 h 450427"/>
                <a:gd name="connsiteX4" fmla="*/ 19 w 172345"/>
                <a:gd name="connsiteY4" fmla="*/ 450428 h 450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2345" h="450427">
                  <a:moveTo>
                    <a:pt x="19" y="450428"/>
                  </a:moveTo>
                  <a:lnTo>
                    <a:pt x="116796" y="450418"/>
                  </a:lnTo>
                  <a:lnTo>
                    <a:pt x="172345" y="0"/>
                  </a:lnTo>
                  <a:lnTo>
                    <a:pt x="0" y="10"/>
                  </a:lnTo>
                  <a:lnTo>
                    <a:pt x="19" y="450428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95DEA1EF-15CF-2236-7DCC-37CF2049F205}"/>
                </a:ext>
              </a:extLst>
            </p:cNvPr>
            <p:cNvSpPr/>
            <p:nvPr/>
          </p:nvSpPr>
          <p:spPr>
            <a:xfrm>
              <a:off x="2539509" y="6407078"/>
              <a:ext cx="456025" cy="183277"/>
            </a:xfrm>
            <a:custGeom>
              <a:avLst/>
              <a:gdLst>
                <a:gd name="connsiteX0" fmla="*/ -248 w 376542"/>
                <a:gd name="connsiteY0" fmla="*/ -123 h 151333"/>
                <a:gd name="connsiteX1" fmla="*/ 229724 w 376542"/>
                <a:gd name="connsiteY1" fmla="*/ -133 h 151333"/>
                <a:gd name="connsiteX2" fmla="*/ 229733 w 376542"/>
                <a:gd name="connsiteY2" fmla="*/ -133 h 151333"/>
                <a:gd name="connsiteX3" fmla="*/ 376294 w 376542"/>
                <a:gd name="connsiteY3" fmla="*/ 146419 h 151333"/>
                <a:gd name="connsiteX4" fmla="*/ 376294 w 376542"/>
                <a:gd name="connsiteY4" fmla="*/ 146428 h 151333"/>
                <a:gd name="connsiteX5" fmla="*/ 376294 w 376542"/>
                <a:gd name="connsiteY5" fmla="*/ 151191 h 151333"/>
                <a:gd name="connsiteX6" fmla="*/ -238 w 376542"/>
                <a:gd name="connsiteY6" fmla="*/ 151201 h 151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6542" h="151333">
                  <a:moveTo>
                    <a:pt x="-248" y="-123"/>
                  </a:moveTo>
                  <a:lnTo>
                    <a:pt x="229724" y="-133"/>
                  </a:lnTo>
                  <a:lnTo>
                    <a:pt x="229733" y="-133"/>
                  </a:lnTo>
                  <a:cubicBezTo>
                    <a:pt x="310677" y="-133"/>
                    <a:pt x="376285" y="65476"/>
                    <a:pt x="376294" y="146419"/>
                  </a:cubicBezTo>
                  <a:cubicBezTo>
                    <a:pt x="376294" y="146419"/>
                    <a:pt x="376294" y="146419"/>
                    <a:pt x="376294" y="146428"/>
                  </a:cubicBezTo>
                  <a:lnTo>
                    <a:pt x="376294" y="151191"/>
                  </a:lnTo>
                  <a:lnTo>
                    <a:pt x="-238" y="151201"/>
                  </a:lnTo>
                  <a:close/>
                </a:path>
              </a:pathLst>
            </a:custGeom>
            <a:solidFill>
              <a:schemeClr val="tx2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A5D6164D-9A54-B4BA-83BB-7818B347997E}"/>
                </a:ext>
              </a:extLst>
            </p:cNvPr>
            <p:cNvSpPr/>
            <p:nvPr/>
          </p:nvSpPr>
          <p:spPr>
            <a:xfrm>
              <a:off x="1779613" y="5907759"/>
              <a:ext cx="208725" cy="545506"/>
            </a:xfrm>
            <a:custGeom>
              <a:avLst/>
              <a:gdLst>
                <a:gd name="connsiteX0" fmla="*/ 19 w 172345"/>
                <a:gd name="connsiteY0" fmla="*/ 450428 h 450427"/>
                <a:gd name="connsiteX1" fmla="*/ 116796 w 172345"/>
                <a:gd name="connsiteY1" fmla="*/ 450418 h 450427"/>
                <a:gd name="connsiteX2" fmla="*/ 172345 w 172345"/>
                <a:gd name="connsiteY2" fmla="*/ 0 h 450427"/>
                <a:gd name="connsiteX3" fmla="*/ 0 w 172345"/>
                <a:gd name="connsiteY3" fmla="*/ 10 h 450427"/>
                <a:gd name="connsiteX4" fmla="*/ 19 w 172345"/>
                <a:gd name="connsiteY4" fmla="*/ 450428 h 450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2345" h="450427">
                  <a:moveTo>
                    <a:pt x="19" y="450428"/>
                  </a:moveTo>
                  <a:lnTo>
                    <a:pt x="116796" y="450418"/>
                  </a:lnTo>
                  <a:lnTo>
                    <a:pt x="172345" y="0"/>
                  </a:lnTo>
                  <a:lnTo>
                    <a:pt x="0" y="10"/>
                  </a:lnTo>
                  <a:lnTo>
                    <a:pt x="19" y="450428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ABD20186-929B-5434-AB16-F50835A373D1}"/>
                </a:ext>
              </a:extLst>
            </p:cNvPr>
            <p:cNvSpPr/>
            <p:nvPr/>
          </p:nvSpPr>
          <p:spPr>
            <a:xfrm>
              <a:off x="1743553" y="6407078"/>
              <a:ext cx="456025" cy="183277"/>
            </a:xfrm>
            <a:custGeom>
              <a:avLst/>
              <a:gdLst>
                <a:gd name="connsiteX0" fmla="*/ -248 w 376542"/>
                <a:gd name="connsiteY0" fmla="*/ -123 h 151333"/>
                <a:gd name="connsiteX1" fmla="*/ 229724 w 376542"/>
                <a:gd name="connsiteY1" fmla="*/ -133 h 151333"/>
                <a:gd name="connsiteX2" fmla="*/ 229733 w 376542"/>
                <a:gd name="connsiteY2" fmla="*/ -133 h 151333"/>
                <a:gd name="connsiteX3" fmla="*/ 376294 w 376542"/>
                <a:gd name="connsiteY3" fmla="*/ 146419 h 151333"/>
                <a:gd name="connsiteX4" fmla="*/ 376294 w 376542"/>
                <a:gd name="connsiteY4" fmla="*/ 146428 h 151333"/>
                <a:gd name="connsiteX5" fmla="*/ 376294 w 376542"/>
                <a:gd name="connsiteY5" fmla="*/ 151191 h 151333"/>
                <a:gd name="connsiteX6" fmla="*/ -238 w 376542"/>
                <a:gd name="connsiteY6" fmla="*/ 151201 h 151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6542" h="151333">
                  <a:moveTo>
                    <a:pt x="-248" y="-123"/>
                  </a:moveTo>
                  <a:lnTo>
                    <a:pt x="229724" y="-133"/>
                  </a:lnTo>
                  <a:lnTo>
                    <a:pt x="229733" y="-133"/>
                  </a:lnTo>
                  <a:cubicBezTo>
                    <a:pt x="310677" y="-133"/>
                    <a:pt x="376285" y="65476"/>
                    <a:pt x="376294" y="146419"/>
                  </a:cubicBezTo>
                  <a:cubicBezTo>
                    <a:pt x="376294" y="146419"/>
                    <a:pt x="376294" y="146419"/>
                    <a:pt x="376294" y="146428"/>
                  </a:cubicBezTo>
                  <a:lnTo>
                    <a:pt x="376294" y="151191"/>
                  </a:lnTo>
                  <a:lnTo>
                    <a:pt x="-238" y="151201"/>
                  </a:lnTo>
                  <a:close/>
                </a:path>
              </a:pathLst>
            </a:custGeom>
            <a:solidFill>
              <a:schemeClr val="tx2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29" name="Freeform: Shape 228">
              <a:extLst>
                <a:ext uri="{FF2B5EF4-FFF2-40B4-BE49-F238E27FC236}">
                  <a16:creationId xmlns:a16="http://schemas.microsoft.com/office/drawing/2014/main" id="{5E2C1A2E-15C9-F8CE-CE93-2434348BFCEE}"/>
                </a:ext>
              </a:extLst>
            </p:cNvPr>
            <p:cNvSpPr/>
            <p:nvPr/>
          </p:nvSpPr>
          <p:spPr>
            <a:xfrm>
              <a:off x="1697019" y="4330196"/>
              <a:ext cx="1124011" cy="1903511"/>
            </a:xfrm>
            <a:custGeom>
              <a:avLst/>
              <a:gdLst>
                <a:gd name="connsiteX0" fmla="*/ 190386 w 928101"/>
                <a:gd name="connsiteY0" fmla="*/ 1571607 h 1571738"/>
                <a:gd name="connsiteX1" fmla="*/ 42615 w 928101"/>
                <a:gd name="connsiteY1" fmla="*/ 1571607 h 1571738"/>
                <a:gd name="connsiteX2" fmla="*/ -248 w 928101"/>
                <a:gd name="connsiteY2" fmla="*/ 1528735 h 1571738"/>
                <a:gd name="connsiteX3" fmla="*/ -200 w 928101"/>
                <a:gd name="connsiteY3" fmla="*/ 1526706 h 1571738"/>
                <a:gd name="connsiteX4" fmla="*/ 69989 w 928101"/>
                <a:gd name="connsiteY4" fmla="*/ 18594 h 1571738"/>
                <a:gd name="connsiteX5" fmla="*/ 74409 w 928101"/>
                <a:gd name="connsiteY5" fmla="*/ 18470 h 1571738"/>
                <a:gd name="connsiteX6" fmla="*/ 788022 w 928101"/>
                <a:gd name="connsiteY6" fmla="*/ -133 h 1571738"/>
                <a:gd name="connsiteX7" fmla="*/ 927659 w 928101"/>
                <a:gd name="connsiteY7" fmla="*/ 1508846 h 1571738"/>
                <a:gd name="connsiteX8" fmla="*/ 889035 w 928101"/>
                <a:gd name="connsiteY8" fmla="*/ 1555567 h 1571738"/>
                <a:gd name="connsiteX9" fmla="*/ 888406 w 928101"/>
                <a:gd name="connsiteY9" fmla="*/ 1555624 h 1571738"/>
                <a:gd name="connsiteX10" fmla="*/ 722424 w 928101"/>
                <a:gd name="connsiteY10" fmla="*/ 1568901 h 1571738"/>
                <a:gd name="connsiteX11" fmla="*/ 677018 w 928101"/>
                <a:gd name="connsiteY11" fmla="*/ 1534783 h 1571738"/>
                <a:gd name="connsiteX12" fmla="*/ 464696 w 928101"/>
                <a:gd name="connsiteY12" fmla="*/ 460582 h 1571738"/>
                <a:gd name="connsiteX13" fmla="*/ 450704 w 928101"/>
                <a:gd name="connsiteY13" fmla="*/ 449162 h 1571738"/>
                <a:gd name="connsiteX14" fmla="*/ 450646 w 928101"/>
                <a:gd name="connsiteY14" fmla="*/ 449162 h 1571738"/>
                <a:gd name="connsiteX15" fmla="*/ 436683 w 928101"/>
                <a:gd name="connsiteY15" fmla="*/ 460696 h 1571738"/>
                <a:gd name="connsiteX16" fmla="*/ 232438 w 928101"/>
                <a:gd name="connsiteY16" fmla="*/ 1537021 h 1571738"/>
                <a:gd name="connsiteX17" fmla="*/ 190386 w 928101"/>
                <a:gd name="connsiteY17" fmla="*/ 1571607 h 1571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28101" h="1571738">
                  <a:moveTo>
                    <a:pt x="190386" y="1571607"/>
                  </a:moveTo>
                  <a:lnTo>
                    <a:pt x="42615" y="1571607"/>
                  </a:lnTo>
                  <a:cubicBezTo>
                    <a:pt x="18936" y="1571607"/>
                    <a:pt x="-257" y="1552414"/>
                    <a:pt x="-248" y="1528735"/>
                  </a:cubicBezTo>
                  <a:cubicBezTo>
                    <a:pt x="-248" y="1528059"/>
                    <a:pt x="-238" y="1527382"/>
                    <a:pt x="-200" y="1526706"/>
                  </a:cubicBezTo>
                  <a:lnTo>
                    <a:pt x="69989" y="18594"/>
                  </a:lnTo>
                  <a:lnTo>
                    <a:pt x="74409" y="18470"/>
                  </a:lnTo>
                  <a:lnTo>
                    <a:pt x="788022" y="-133"/>
                  </a:lnTo>
                  <a:lnTo>
                    <a:pt x="927659" y="1508846"/>
                  </a:lnTo>
                  <a:cubicBezTo>
                    <a:pt x="929897" y="1532411"/>
                    <a:pt x="912600" y="1553338"/>
                    <a:pt x="889035" y="1555567"/>
                  </a:cubicBezTo>
                  <a:cubicBezTo>
                    <a:pt x="888825" y="1555595"/>
                    <a:pt x="888616" y="1555614"/>
                    <a:pt x="888406" y="1555624"/>
                  </a:cubicBezTo>
                  <a:lnTo>
                    <a:pt x="722424" y="1568901"/>
                  </a:lnTo>
                  <a:cubicBezTo>
                    <a:pt x="700849" y="1570616"/>
                    <a:pt x="681371" y="1555986"/>
                    <a:pt x="677018" y="1534783"/>
                  </a:cubicBezTo>
                  <a:lnTo>
                    <a:pt x="464696" y="460582"/>
                  </a:lnTo>
                  <a:cubicBezTo>
                    <a:pt x="463505" y="453839"/>
                    <a:pt x="457552" y="448990"/>
                    <a:pt x="450704" y="449162"/>
                  </a:cubicBezTo>
                  <a:lnTo>
                    <a:pt x="450646" y="449162"/>
                  </a:lnTo>
                  <a:cubicBezTo>
                    <a:pt x="443779" y="449009"/>
                    <a:pt x="437835" y="453924"/>
                    <a:pt x="436683" y="460696"/>
                  </a:cubicBezTo>
                  <a:lnTo>
                    <a:pt x="232438" y="1537021"/>
                  </a:lnTo>
                  <a:cubicBezTo>
                    <a:pt x="228457" y="1557100"/>
                    <a:pt x="210855" y="1571569"/>
                    <a:pt x="190386" y="1571607"/>
                  </a:cubicBezTo>
                  <a:close/>
                </a:path>
              </a:pathLst>
            </a:custGeom>
            <a:solidFill>
              <a:schemeClr val="tx2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42F9B686-F2FC-8D21-0839-8FF9C4CC63AC}"/>
                </a:ext>
              </a:extLst>
            </p:cNvPr>
            <p:cNvSpPr/>
            <p:nvPr/>
          </p:nvSpPr>
          <p:spPr>
            <a:xfrm>
              <a:off x="1972408" y="2157258"/>
              <a:ext cx="566652" cy="566652"/>
            </a:xfrm>
            <a:custGeom>
              <a:avLst/>
              <a:gdLst>
                <a:gd name="connsiteX0" fmla="*/ 467887 w 467887"/>
                <a:gd name="connsiteY0" fmla="*/ 233944 h 467887"/>
                <a:gd name="connsiteX1" fmla="*/ 233944 w 467887"/>
                <a:gd name="connsiteY1" fmla="*/ 467887 h 467887"/>
                <a:gd name="connsiteX2" fmla="*/ 0 w 467887"/>
                <a:gd name="connsiteY2" fmla="*/ 233944 h 467887"/>
                <a:gd name="connsiteX3" fmla="*/ 233944 w 467887"/>
                <a:gd name="connsiteY3" fmla="*/ 0 h 467887"/>
                <a:gd name="connsiteX4" fmla="*/ 467887 w 467887"/>
                <a:gd name="connsiteY4" fmla="*/ 233944 h 467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7887" h="467887">
                  <a:moveTo>
                    <a:pt x="467887" y="233944"/>
                  </a:moveTo>
                  <a:cubicBezTo>
                    <a:pt x="467887" y="363147"/>
                    <a:pt x="363147" y="467887"/>
                    <a:pt x="233944" y="467887"/>
                  </a:cubicBezTo>
                  <a:cubicBezTo>
                    <a:pt x="104740" y="467887"/>
                    <a:pt x="0" y="363147"/>
                    <a:pt x="0" y="233944"/>
                  </a:cubicBezTo>
                  <a:cubicBezTo>
                    <a:pt x="0" y="104740"/>
                    <a:pt x="104740" y="0"/>
                    <a:pt x="233944" y="0"/>
                  </a:cubicBezTo>
                  <a:cubicBezTo>
                    <a:pt x="363147" y="0"/>
                    <a:pt x="467887" y="104740"/>
                    <a:pt x="467887" y="233944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8C6C3C54-E79C-9B12-3FBA-253BB36DE15C}"/>
                </a:ext>
              </a:extLst>
            </p:cNvPr>
            <p:cNvSpPr/>
            <p:nvPr/>
          </p:nvSpPr>
          <p:spPr>
            <a:xfrm>
              <a:off x="1754762" y="2814037"/>
              <a:ext cx="958463" cy="1752881"/>
            </a:xfrm>
            <a:custGeom>
              <a:avLst/>
              <a:gdLst>
                <a:gd name="connsiteX0" fmla="*/ 334959 w 791407"/>
                <a:gd name="connsiteY0" fmla="*/ 1447230 h 1447362"/>
                <a:gd name="connsiteX1" fmla="*/ 13986 w 791407"/>
                <a:gd name="connsiteY1" fmla="*/ 1331263 h 1447362"/>
                <a:gd name="connsiteX2" fmla="*/ -6 w 791407"/>
                <a:gd name="connsiteY2" fmla="*/ 1294592 h 1447362"/>
                <a:gd name="connsiteX3" fmla="*/ 31683 w 791407"/>
                <a:gd name="connsiteY3" fmla="*/ 416930 h 1447362"/>
                <a:gd name="connsiteX4" fmla="*/ 155089 w 791407"/>
                <a:gd name="connsiteY4" fmla="*/ 99700 h 1447362"/>
                <a:gd name="connsiteX5" fmla="*/ 478577 w 791407"/>
                <a:gd name="connsiteY5" fmla="*/ 6031 h 1447362"/>
                <a:gd name="connsiteX6" fmla="*/ 478577 w 791407"/>
                <a:gd name="connsiteY6" fmla="*/ 6031 h 1447362"/>
                <a:gd name="connsiteX7" fmla="*/ 487321 w 791407"/>
                <a:gd name="connsiteY7" fmla="*/ 7659 h 1447362"/>
                <a:gd name="connsiteX8" fmla="*/ 790026 w 791407"/>
                <a:gd name="connsiteY8" fmla="*/ 410862 h 1447362"/>
                <a:gd name="connsiteX9" fmla="*/ 779520 w 791407"/>
                <a:gd name="connsiteY9" fmla="*/ 1291620 h 1447362"/>
                <a:gd name="connsiteX10" fmla="*/ 756526 w 791407"/>
                <a:gd name="connsiteY10" fmla="*/ 1335787 h 1447362"/>
                <a:gd name="connsiteX11" fmla="*/ 334959 w 791407"/>
                <a:gd name="connsiteY11" fmla="*/ 1447230 h 1447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91407" h="1447362">
                  <a:moveTo>
                    <a:pt x="334959" y="1447230"/>
                  </a:moveTo>
                  <a:cubicBezTo>
                    <a:pt x="223460" y="1447230"/>
                    <a:pt x="108931" y="1417921"/>
                    <a:pt x="13986" y="1331263"/>
                  </a:cubicBezTo>
                  <a:cubicBezTo>
                    <a:pt x="3737" y="1321976"/>
                    <a:pt x="-1464" y="1308355"/>
                    <a:pt x="-6" y="1294592"/>
                  </a:cubicBezTo>
                  <a:cubicBezTo>
                    <a:pt x="10157" y="1203285"/>
                    <a:pt x="59448" y="731845"/>
                    <a:pt x="31683" y="416930"/>
                  </a:cubicBezTo>
                  <a:cubicBezTo>
                    <a:pt x="20701" y="297667"/>
                    <a:pt x="66402" y="180186"/>
                    <a:pt x="155089" y="99700"/>
                  </a:cubicBezTo>
                  <a:cubicBezTo>
                    <a:pt x="242224" y="19394"/>
                    <a:pt x="362020" y="-15296"/>
                    <a:pt x="478577" y="6031"/>
                  </a:cubicBezTo>
                  <a:lnTo>
                    <a:pt x="478577" y="6031"/>
                  </a:lnTo>
                  <a:cubicBezTo>
                    <a:pt x="481492" y="6554"/>
                    <a:pt x="484407" y="7097"/>
                    <a:pt x="487321" y="7659"/>
                  </a:cubicBezTo>
                  <a:cubicBezTo>
                    <a:pt x="674621" y="43911"/>
                    <a:pt x="804751" y="217247"/>
                    <a:pt x="790026" y="410862"/>
                  </a:cubicBezTo>
                  <a:cubicBezTo>
                    <a:pt x="768537" y="693374"/>
                    <a:pt x="749278" y="1075507"/>
                    <a:pt x="779520" y="1291620"/>
                  </a:cubicBezTo>
                  <a:cubicBezTo>
                    <a:pt x="782091" y="1309746"/>
                    <a:pt x="772842" y="1327501"/>
                    <a:pt x="756526" y="1335787"/>
                  </a:cubicBezTo>
                  <a:cubicBezTo>
                    <a:pt x="687708" y="1370554"/>
                    <a:pt x="515287" y="1447230"/>
                    <a:pt x="334959" y="144723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 dirty="0"/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C1CBE443-32D8-EE12-C0D4-D7D9028E1B69}"/>
                </a:ext>
              </a:extLst>
            </p:cNvPr>
            <p:cNvSpPr/>
            <p:nvPr/>
          </p:nvSpPr>
          <p:spPr>
            <a:xfrm>
              <a:off x="2465893" y="2919131"/>
              <a:ext cx="421286" cy="521158"/>
            </a:xfrm>
            <a:custGeom>
              <a:avLst/>
              <a:gdLst>
                <a:gd name="connsiteX0" fmla="*/ 53052 w 347858"/>
                <a:gd name="connsiteY0" fmla="*/ 422488 h 430323"/>
                <a:gd name="connsiteX1" fmla="*/ 32954 w 347858"/>
                <a:gd name="connsiteY1" fmla="*/ 389998 h 430323"/>
                <a:gd name="connsiteX2" fmla="*/ 4455 w 347858"/>
                <a:gd name="connsiteY2" fmla="*/ 161493 h 430323"/>
                <a:gd name="connsiteX3" fmla="*/ 93028 w 347858"/>
                <a:gd name="connsiteY3" fmla="*/ 4569 h 430323"/>
                <a:gd name="connsiteX4" fmla="*/ 249762 w 347858"/>
                <a:gd name="connsiteY4" fmla="*/ 92456 h 430323"/>
                <a:gd name="connsiteX5" fmla="*/ 343640 w 347858"/>
                <a:gd name="connsiteY5" fmla="*/ 303540 h 430323"/>
                <a:gd name="connsiteX6" fmla="*/ 320361 w 347858"/>
                <a:gd name="connsiteY6" fmla="*/ 364109 h 430323"/>
                <a:gd name="connsiteX7" fmla="*/ 314018 w 347858"/>
                <a:gd name="connsiteY7" fmla="*/ 366385 h 430323"/>
                <a:gd name="connsiteX8" fmla="*/ 90780 w 347858"/>
                <a:gd name="connsiteY8" fmla="*/ 428507 h 430323"/>
                <a:gd name="connsiteX9" fmla="*/ 53052 w 347858"/>
                <a:gd name="connsiteY9" fmla="*/ 422488 h 430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7858" h="430323">
                  <a:moveTo>
                    <a:pt x="53052" y="422488"/>
                  </a:moveTo>
                  <a:cubicBezTo>
                    <a:pt x="41936" y="415096"/>
                    <a:pt x="34602" y="403238"/>
                    <a:pt x="32954" y="389998"/>
                  </a:cubicBezTo>
                  <a:lnTo>
                    <a:pt x="4455" y="161493"/>
                  </a:lnTo>
                  <a:cubicBezTo>
                    <a:pt x="-14423" y="93704"/>
                    <a:pt x="25229" y="23447"/>
                    <a:pt x="93028" y="4569"/>
                  </a:cubicBezTo>
                  <a:cubicBezTo>
                    <a:pt x="160551" y="-14234"/>
                    <a:pt x="230579" y="25038"/>
                    <a:pt x="249762" y="92456"/>
                  </a:cubicBezTo>
                  <a:lnTo>
                    <a:pt x="343640" y="303540"/>
                  </a:lnTo>
                  <a:cubicBezTo>
                    <a:pt x="353937" y="326695"/>
                    <a:pt x="343516" y="353813"/>
                    <a:pt x="320361" y="364109"/>
                  </a:cubicBezTo>
                  <a:cubicBezTo>
                    <a:pt x="318304" y="365023"/>
                    <a:pt x="316189" y="365785"/>
                    <a:pt x="314018" y="366385"/>
                  </a:cubicBezTo>
                  <a:lnTo>
                    <a:pt x="90780" y="428507"/>
                  </a:lnTo>
                  <a:cubicBezTo>
                    <a:pt x="77921" y="432089"/>
                    <a:pt x="64148" y="429898"/>
                    <a:pt x="53052" y="422488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4F3F68BD-D72B-84A9-4A3B-45365D32C92C}"/>
                </a:ext>
              </a:extLst>
            </p:cNvPr>
            <p:cNvSpPr/>
            <p:nvPr/>
          </p:nvSpPr>
          <p:spPr>
            <a:xfrm>
              <a:off x="1882268" y="2069359"/>
              <a:ext cx="738666" cy="650582"/>
            </a:xfrm>
            <a:custGeom>
              <a:avLst/>
              <a:gdLst>
                <a:gd name="connsiteX0" fmla="*/ 226457 w 609920"/>
                <a:gd name="connsiteY0" fmla="*/ 537028 h 537189"/>
                <a:gd name="connsiteX1" fmla="*/ 161716 w 609920"/>
                <a:gd name="connsiteY1" fmla="*/ 525322 h 537189"/>
                <a:gd name="connsiteX2" fmla="*/ 134198 w 609920"/>
                <a:gd name="connsiteY2" fmla="*/ 515464 h 537189"/>
                <a:gd name="connsiteX3" fmla="*/ -190 w 609920"/>
                <a:gd name="connsiteY3" fmla="*/ 313905 h 537189"/>
                <a:gd name="connsiteX4" fmla="*/ 108100 w 609920"/>
                <a:gd name="connsiteY4" fmla="*/ 90429 h 537189"/>
                <a:gd name="connsiteX5" fmla="*/ 344606 w 609920"/>
                <a:gd name="connsiteY5" fmla="*/ 1047 h 537189"/>
                <a:gd name="connsiteX6" fmla="*/ 591551 w 609920"/>
                <a:gd name="connsiteY6" fmla="*/ 93963 h 537189"/>
                <a:gd name="connsiteX7" fmla="*/ 606695 w 609920"/>
                <a:gd name="connsiteY7" fmla="*/ 163715 h 537189"/>
                <a:gd name="connsiteX8" fmla="*/ 594122 w 609920"/>
                <a:gd name="connsiteY8" fmla="*/ 183032 h 537189"/>
                <a:gd name="connsiteX9" fmla="*/ 524885 w 609920"/>
                <a:gd name="connsiteY9" fmla="*/ 186737 h 537189"/>
                <a:gd name="connsiteX10" fmla="*/ 453457 w 609920"/>
                <a:gd name="connsiteY10" fmla="*/ 241401 h 537189"/>
                <a:gd name="connsiteX11" fmla="*/ 456019 w 609920"/>
                <a:gd name="connsiteY11" fmla="*/ 336584 h 537189"/>
                <a:gd name="connsiteX12" fmla="*/ 468011 w 609920"/>
                <a:gd name="connsiteY12" fmla="*/ 394458 h 537189"/>
                <a:gd name="connsiteX13" fmla="*/ 443904 w 609920"/>
                <a:gd name="connsiteY13" fmla="*/ 445683 h 537189"/>
                <a:gd name="connsiteX14" fmla="*/ 377305 w 609920"/>
                <a:gd name="connsiteY14" fmla="*/ 438673 h 537189"/>
                <a:gd name="connsiteX15" fmla="*/ 318097 w 609920"/>
                <a:gd name="connsiteY15" fmla="*/ 400754 h 537189"/>
                <a:gd name="connsiteX16" fmla="*/ 254556 w 609920"/>
                <a:gd name="connsiteY16" fmla="*/ 413603 h 537189"/>
                <a:gd name="connsiteX17" fmla="*/ 246517 w 609920"/>
                <a:gd name="connsiteY17" fmla="*/ 436797 h 537189"/>
                <a:gd name="connsiteX18" fmla="*/ 226457 w 609920"/>
                <a:gd name="connsiteY18" fmla="*/ 537028 h 537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09920" h="537189">
                  <a:moveTo>
                    <a:pt x="226457" y="537028"/>
                  </a:moveTo>
                  <a:cubicBezTo>
                    <a:pt x="204312" y="537438"/>
                    <a:pt x="182309" y="533466"/>
                    <a:pt x="161716" y="525322"/>
                  </a:cubicBezTo>
                  <a:cubicBezTo>
                    <a:pt x="152648" y="521826"/>
                    <a:pt x="143247" y="518959"/>
                    <a:pt x="134198" y="515464"/>
                  </a:cubicBezTo>
                  <a:cubicBezTo>
                    <a:pt x="54312" y="484602"/>
                    <a:pt x="1696" y="399525"/>
                    <a:pt x="-190" y="313905"/>
                  </a:cubicBezTo>
                  <a:cubicBezTo>
                    <a:pt x="-2076" y="228294"/>
                    <a:pt x="42263" y="145188"/>
                    <a:pt x="108100" y="90429"/>
                  </a:cubicBezTo>
                  <a:cubicBezTo>
                    <a:pt x="173937" y="35661"/>
                    <a:pt x="259214" y="7543"/>
                    <a:pt x="344606" y="1047"/>
                  </a:cubicBezTo>
                  <a:cubicBezTo>
                    <a:pt x="436579" y="-5954"/>
                    <a:pt x="540154" y="17363"/>
                    <a:pt x="591551" y="93963"/>
                  </a:cubicBezTo>
                  <a:cubicBezTo>
                    <a:pt x="605229" y="114356"/>
                    <a:pt x="614801" y="139093"/>
                    <a:pt x="606695" y="163715"/>
                  </a:cubicBezTo>
                  <a:cubicBezTo>
                    <a:pt x="604267" y="171144"/>
                    <a:pt x="599933" y="177802"/>
                    <a:pt x="594122" y="183032"/>
                  </a:cubicBezTo>
                  <a:cubicBezTo>
                    <a:pt x="571167" y="203453"/>
                    <a:pt x="548279" y="188099"/>
                    <a:pt x="524885" y="186737"/>
                  </a:cubicBezTo>
                  <a:cubicBezTo>
                    <a:pt x="492719" y="184879"/>
                    <a:pt x="463839" y="210911"/>
                    <a:pt x="453457" y="241401"/>
                  </a:cubicBezTo>
                  <a:cubicBezTo>
                    <a:pt x="443075" y="271900"/>
                    <a:pt x="447637" y="305475"/>
                    <a:pt x="456019" y="336584"/>
                  </a:cubicBezTo>
                  <a:cubicBezTo>
                    <a:pt x="462411" y="355301"/>
                    <a:pt x="466440" y="374741"/>
                    <a:pt x="468011" y="394458"/>
                  </a:cubicBezTo>
                  <a:cubicBezTo>
                    <a:pt x="469383" y="414555"/>
                    <a:pt x="460267" y="433929"/>
                    <a:pt x="443904" y="445683"/>
                  </a:cubicBezTo>
                  <a:cubicBezTo>
                    <a:pt x="423806" y="457837"/>
                    <a:pt x="397412" y="450798"/>
                    <a:pt x="377305" y="438673"/>
                  </a:cubicBezTo>
                  <a:cubicBezTo>
                    <a:pt x="357198" y="426547"/>
                    <a:pt x="339824" y="409679"/>
                    <a:pt x="318097" y="400754"/>
                  </a:cubicBezTo>
                  <a:cubicBezTo>
                    <a:pt x="296380" y="391829"/>
                    <a:pt x="267196" y="393810"/>
                    <a:pt x="254556" y="413603"/>
                  </a:cubicBezTo>
                  <a:cubicBezTo>
                    <a:pt x="250537" y="420804"/>
                    <a:pt x="247812" y="428653"/>
                    <a:pt x="246517" y="436797"/>
                  </a:cubicBezTo>
                  <a:cubicBezTo>
                    <a:pt x="235182" y="488432"/>
                    <a:pt x="237792" y="485393"/>
                    <a:pt x="226457" y="537028"/>
                  </a:cubicBezTo>
                  <a:close/>
                </a:path>
              </a:pathLst>
            </a:custGeom>
            <a:solidFill>
              <a:schemeClr val="tx2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7CE5A5B0-9EB5-84CF-96ED-F19D5AC9B537}"/>
                </a:ext>
              </a:extLst>
            </p:cNvPr>
            <p:cNvSpPr/>
            <p:nvPr/>
          </p:nvSpPr>
          <p:spPr>
            <a:xfrm flipV="1">
              <a:off x="1204506" y="6586276"/>
              <a:ext cx="8954276" cy="16024"/>
            </a:xfrm>
            <a:custGeom>
              <a:avLst/>
              <a:gdLst>
                <a:gd name="connsiteX0" fmla="*/ 1819027 w 1828800"/>
                <a:gd name="connsiteY0" fmla="*/ 18918 h 19050"/>
                <a:gd name="connsiteX1" fmla="*/ 9277 w 1828800"/>
                <a:gd name="connsiteY1" fmla="*/ 18918 h 19050"/>
                <a:gd name="connsiteX2" fmla="*/ -248 w 1828800"/>
                <a:gd name="connsiteY2" fmla="*/ 9393 h 19050"/>
                <a:gd name="connsiteX3" fmla="*/ 9277 w 1828800"/>
                <a:gd name="connsiteY3" fmla="*/ -133 h 19050"/>
                <a:gd name="connsiteX4" fmla="*/ 1819027 w 1828800"/>
                <a:gd name="connsiteY4" fmla="*/ -133 h 19050"/>
                <a:gd name="connsiteX5" fmla="*/ 1828552 w 1828800"/>
                <a:gd name="connsiteY5" fmla="*/ 9393 h 19050"/>
                <a:gd name="connsiteX6" fmla="*/ 1819027 w 1828800"/>
                <a:gd name="connsiteY6" fmla="*/ 18918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28800" h="19050">
                  <a:moveTo>
                    <a:pt x="1819027" y="18918"/>
                  </a:moveTo>
                  <a:lnTo>
                    <a:pt x="9277" y="18918"/>
                  </a:lnTo>
                  <a:cubicBezTo>
                    <a:pt x="4010" y="18918"/>
                    <a:pt x="-248" y="14650"/>
                    <a:pt x="-248" y="9393"/>
                  </a:cubicBezTo>
                  <a:cubicBezTo>
                    <a:pt x="-248" y="4135"/>
                    <a:pt x="4010" y="-133"/>
                    <a:pt x="9277" y="-133"/>
                  </a:cubicBezTo>
                  <a:lnTo>
                    <a:pt x="1819027" y="-133"/>
                  </a:lnTo>
                  <a:cubicBezTo>
                    <a:pt x="1824285" y="-133"/>
                    <a:pt x="1828552" y="4135"/>
                    <a:pt x="1828552" y="9393"/>
                  </a:cubicBezTo>
                  <a:cubicBezTo>
                    <a:pt x="1828552" y="14650"/>
                    <a:pt x="1824285" y="18918"/>
                    <a:pt x="1819027" y="18918"/>
                  </a:cubicBezTo>
                  <a:close/>
                </a:path>
              </a:pathLst>
            </a:custGeom>
            <a:solidFill>
              <a:schemeClr val="tx2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sp>
        <p:nvSpPr>
          <p:cNvPr id="239" name="Freeform: Shape 238">
            <a:extLst>
              <a:ext uri="{FF2B5EF4-FFF2-40B4-BE49-F238E27FC236}">
                <a16:creationId xmlns:a16="http://schemas.microsoft.com/office/drawing/2014/main" id="{D9B133DE-0858-FA5D-1DAB-726D52859BB8}"/>
              </a:ext>
            </a:extLst>
          </p:cNvPr>
          <p:cNvSpPr/>
          <p:nvPr/>
        </p:nvSpPr>
        <p:spPr>
          <a:xfrm rot="19019134">
            <a:off x="1255903" y="597301"/>
            <a:ext cx="960524" cy="960524"/>
          </a:xfrm>
          <a:custGeom>
            <a:avLst/>
            <a:gdLst>
              <a:gd name="connsiteX0" fmla="*/ 1414214 w 1809750"/>
              <a:gd name="connsiteY0" fmla="*/ 142530 h 1809750"/>
              <a:gd name="connsiteX1" fmla="*/ 1630116 w 1809750"/>
              <a:gd name="connsiteY1" fmla="*/ 343964 h 1809750"/>
              <a:gd name="connsiteX2" fmla="*/ 1244539 w 1809750"/>
              <a:gd name="connsiteY2" fmla="*/ 757236 h 1809750"/>
              <a:gd name="connsiteX3" fmla="*/ 1809750 w 1809750"/>
              <a:gd name="connsiteY3" fmla="*/ 757236 h 1809750"/>
              <a:gd name="connsiteX4" fmla="*/ 1809750 w 1809750"/>
              <a:gd name="connsiteY4" fmla="*/ 1052514 h 1809750"/>
              <a:gd name="connsiteX5" fmla="*/ 1279540 w 1809750"/>
              <a:gd name="connsiteY5" fmla="*/ 1052514 h 1809750"/>
              <a:gd name="connsiteX6" fmla="*/ 1667220 w 1809750"/>
              <a:gd name="connsiteY6" fmla="*/ 1414214 h 1809750"/>
              <a:gd name="connsiteX7" fmla="*/ 1465786 w 1809750"/>
              <a:gd name="connsiteY7" fmla="*/ 1630116 h 1809750"/>
              <a:gd name="connsiteX8" fmla="*/ 1052514 w 1809750"/>
              <a:gd name="connsiteY8" fmla="*/ 1244539 h 1809750"/>
              <a:gd name="connsiteX9" fmla="*/ 1052514 w 1809750"/>
              <a:gd name="connsiteY9" fmla="*/ 1809750 h 1809750"/>
              <a:gd name="connsiteX10" fmla="*/ 757236 w 1809750"/>
              <a:gd name="connsiteY10" fmla="*/ 1809750 h 1809750"/>
              <a:gd name="connsiteX11" fmla="*/ 757236 w 1809750"/>
              <a:gd name="connsiteY11" fmla="*/ 1279540 h 1809750"/>
              <a:gd name="connsiteX12" fmla="*/ 395536 w 1809750"/>
              <a:gd name="connsiteY12" fmla="*/ 1667220 h 1809750"/>
              <a:gd name="connsiteX13" fmla="*/ 179634 w 1809750"/>
              <a:gd name="connsiteY13" fmla="*/ 1465786 h 1809750"/>
              <a:gd name="connsiteX14" fmla="*/ 565212 w 1809750"/>
              <a:gd name="connsiteY14" fmla="*/ 1052514 h 1809750"/>
              <a:gd name="connsiteX15" fmla="*/ 0 w 1809750"/>
              <a:gd name="connsiteY15" fmla="*/ 1052514 h 1809750"/>
              <a:gd name="connsiteX16" fmla="*/ 0 w 1809750"/>
              <a:gd name="connsiteY16" fmla="*/ 757236 h 1809750"/>
              <a:gd name="connsiteX17" fmla="*/ 530210 w 1809750"/>
              <a:gd name="connsiteY17" fmla="*/ 757236 h 1809750"/>
              <a:gd name="connsiteX18" fmla="*/ 142530 w 1809750"/>
              <a:gd name="connsiteY18" fmla="*/ 395536 h 1809750"/>
              <a:gd name="connsiteX19" fmla="*/ 343964 w 1809750"/>
              <a:gd name="connsiteY19" fmla="*/ 179634 h 1809750"/>
              <a:gd name="connsiteX20" fmla="*/ 757236 w 1809750"/>
              <a:gd name="connsiteY20" fmla="*/ 565211 h 1809750"/>
              <a:gd name="connsiteX21" fmla="*/ 757236 w 1809750"/>
              <a:gd name="connsiteY21" fmla="*/ 0 h 1809750"/>
              <a:gd name="connsiteX22" fmla="*/ 1052514 w 1809750"/>
              <a:gd name="connsiteY22" fmla="*/ 0 h 1809750"/>
              <a:gd name="connsiteX23" fmla="*/ 1052514 w 1809750"/>
              <a:gd name="connsiteY23" fmla="*/ 53021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09750" h="1809750">
                <a:moveTo>
                  <a:pt x="1414214" y="142530"/>
                </a:moveTo>
                <a:lnTo>
                  <a:pt x="1630116" y="343964"/>
                </a:lnTo>
                <a:lnTo>
                  <a:pt x="1244539" y="757236"/>
                </a:lnTo>
                <a:lnTo>
                  <a:pt x="1809750" y="757236"/>
                </a:lnTo>
                <a:lnTo>
                  <a:pt x="1809750" y="1052514"/>
                </a:lnTo>
                <a:lnTo>
                  <a:pt x="1279540" y="1052514"/>
                </a:lnTo>
                <a:lnTo>
                  <a:pt x="1667220" y="1414214"/>
                </a:lnTo>
                <a:lnTo>
                  <a:pt x="1465786" y="1630116"/>
                </a:lnTo>
                <a:lnTo>
                  <a:pt x="1052514" y="1244539"/>
                </a:lnTo>
                <a:lnTo>
                  <a:pt x="1052514" y="1809750"/>
                </a:lnTo>
                <a:lnTo>
                  <a:pt x="757236" y="1809750"/>
                </a:lnTo>
                <a:lnTo>
                  <a:pt x="757236" y="1279540"/>
                </a:lnTo>
                <a:lnTo>
                  <a:pt x="395536" y="1667220"/>
                </a:lnTo>
                <a:lnTo>
                  <a:pt x="179634" y="1465786"/>
                </a:lnTo>
                <a:lnTo>
                  <a:pt x="565212" y="1052514"/>
                </a:lnTo>
                <a:lnTo>
                  <a:pt x="0" y="1052514"/>
                </a:lnTo>
                <a:lnTo>
                  <a:pt x="0" y="757236"/>
                </a:lnTo>
                <a:lnTo>
                  <a:pt x="530210" y="757236"/>
                </a:lnTo>
                <a:lnTo>
                  <a:pt x="142530" y="395536"/>
                </a:lnTo>
                <a:lnTo>
                  <a:pt x="343964" y="179634"/>
                </a:lnTo>
                <a:lnTo>
                  <a:pt x="757236" y="565211"/>
                </a:lnTo>
                <a:lnTo>
                  <a:pt x="757236" y="0"/>
                </a:lnTo>
                <a:lnTo>
                  <a:pt x="1052514" y="0"/>
                </a:lnTo>
                <a:lnTo>
                  <a:pt x="1052514" y="53021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  <p:sp>
        <p:nvSpPr>
          <p:cNvPr id="240" name="Freeform: Shape 239">
            <a:extLst>
              <a:ext uri="{FF2B5EF4-FFF2-40B4-BE49-F238E27FC236}">
                <a16:creationId xmlns:a16="http://schemas.microsoft.com/office/drawing/2014/main" id="{1C327D7F-B41E-0CE1-68CA-916BFE2E3C8B}"/>
              </a:ext>
            </a:extLst>
          </p:cNvPr>
          <p:cNvSpPr/>
          <p:nvPr/>
        </p:nvSpPr>
        <p:spPr>
          <a:xfrm rot="19019134">
            <a:off x="11049551" y="5393540"/>
            <a:ext cx="436200" cy="436200"/>
          </a:xfrm>
          <a:custGeom>
            <a:avLst/>
            <a:gdLst>
              <a:gd name="connsiteX0" fmla="*/ 1414214 w 1809750"/>
              <a:gd name="connsiteY0" fmla="*/ 142530 h 1809750"/>
              <a:gd name="connsiteX1" fmla="*/ 1630116 w 1809750"/>
              <a:gd name="connsiteY1" fmla="*/ 343964 h 1809750"/>
              <a:gd name="connsiteX2" fmla="*/ 1244539 w 1809750"/>
              <a:gd name="connsiteY2" fmla="*/ 757236 h 1809750"/>
              <a:gd name="connsiteX3" fmla="*/ 1809750 w 1809750"/>
              <a:gd name="connsiteY3" fmla="*/ 757236 h 1809750"/>
              <a:gd name="connsiteX4" fmla="*/ 1809750 w 1809750"/>
              <a:gd name="connsiteY4" fmla="*/ 1052514 h 1809750"/>
              <a:gd name="connsiteX5" fmla="*/ 1279540 w 1809750"/>
              <a:gd name="connsiteY5" fmla="*/ 1052514 h 1809750"/>
              <a:gd name="connsiteX6" fmla="*/ 1667220 w 1809750"/>
              <a:gd name="connsiteY6" fmla="*/ 1414214 h 1809750"/>
              <a:gd name="connsiteX7" fmla="*/ 1465786 w 1809750"/>
              <a:gd name="connsiteY7" fmla="*/ 1630116 h 1809750"/>
              <a:gd name="connsiteX8" fmla="*/ 1052514 w 1809750"/>
              <a:gd name="connsiteY8" fmla="*/ 1244539 h 1809750"/>
              <a:gd name="connsiteX9" fmla="*/ 1052514 w 1809750"/>
              <a:gd name="connsiteY9" fmla="*/ 1809750 h 1809750"/>
              <a:gd name="connsiteX10" fmla="*/ 757236 w 1809750"/>
              <a:gd name="connsiteY10" fmla="*/ 1809750 h 1809750"/>
              <a:gd name="connsiteX11" fmla="*/ 757236 w 1809750"/>
              <a:gd name="connsiteY11" fmla="*/ 1279540 h 1809750"/>
              <a:gd name="connsiteX12" fmla="*/ 395536 w 1809750"/>
              <a:gd name="connsiteY12" fmla="*/ 1667220 h 1809750"/>
              <a:gd name="connsiteX13" fmla="*/ 179634 w 1809750"/>
              <a:gd name="connsiteY13" fmla="*/ 1465786 h 1809750"/>
              <a:gd name="connsiteX14" fmla="*/ 565212 w 1809750"/>
              <a:gd name="connsiteY14" fmla="*/ 1052514 h 1809750"/>
              <a:gd name="connsiteX15" fmla="*/ 0 w 1809750"/>
              <a:gd name="connsiteY15" fmla="*/ 1052514 h 1809750"/>
              <a:gd name="connsiteX16" fmla="*/ 0 w 1809750"/>
              <a:gd name="connsiteY16" fmla="*/ 757236 h 1809750"/>
              <a:gd name="connsiteX17" fmla="*/ 530210 w 1809750"/>
              <a:gd name="connsiteY17" fmla="*/ 757236 h 1809750"/>
              <a:gd name="connsiteX18" fmla="*/ 142530 w 1809750"/>
              <a:gd name="connsiteY18" fmla="*/ 395536 h 1809750"/>
              <a:gd name="connsiteX19" fmla="*/ 343964 w 1809750"/>
              <a:gd name="connsiteY19" fmla="*/ 179634 h 1809750"/>
              <a:gd name="connsiteX20" fmla="*/ 757236 w 1809750"/>
              <a:gd name="connsiteY20" fmla="*/ 565211 h 1809750"/>
              <a:gd name="connsiteX21" fmla="*/ 757236 w 1809750"/>
              <a:gd name="connsiteY21" fmla="*/ 0 h 1809750"/>
              <a:gd name="connsiteX22" fmla="*/ 1052514 w 1809750"/>
              <a:gd name="connsiteY22" fmla="*/ 0 h 1809750"/>
              <a:gd name="connsiteX23" fmla="*/ 1052514 w 1809750"/>
              <a:gd name="connsiteY23" fmla="*/ 53021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09750" h="1809750">
                <a:moveTo>
                  <a:pt x="1414214" y="142530"/>
                </a:moveTo>
                <a:lnTo>
                  <a:pt x="1630116" y="343964"/>
                </a:lnTo>
                <a:lnTo>
                  <a:pt x="1244539" y="757236"/>
                </a:lnTo>
                <a:lnTo>
                  <a:pt x="1809750" y="757236"/>
                </a:lnTo>
                <a:lnTo>
                  <a:pt x="1809750" y="1052514"/>
                </a:lnTo>
                <a:lnTo>
                  <a:pt x="1279540" y="1052514"/>
                </a:lnTo>
                <a:lnTo>
                  <a:pt x="1667220" y="1414214"/>
                </a:lnTo>
                <a:lnTo>
                  <a:pt x="1465786" y="1630116"/>
                </a:lnTo>
                <a:lnTo>
                  <a:pt x="1052514" y="1244539"/>
                </a:lnTo>
                <a:lnTo>
                  <a:pt x="1052514" y="1809750"/>
                </a:lnTo>
                <a:lnTo>
                  <a:pt x="757236" y="1809750"/>
                </a:lnTo>
                <a:lnTo>
                  <a:pt x="757236" y="1279540"/>
                </a:lnTo>
                <a:lnTo>
                  <a:pt x="395536" y="1667220"/>
                </a:lnTo>
                <a:lnTo>
                  <a:pt x="179634" y="1465786"/>
                </a:lnTo>
                <a:lnTo>
                  <a:pt x="565212" y="1052514"/>
                </a:lnTo>
                <a:lnTo>
                  <a:pt x="0" y="1052514"/>
                </a:lnTo>
                <a:lnTo>
                  <a:pt x="0" y="757236"/>
                </a:lnTo>
                <a:lnTo>
                  <a:pt x="530210" y="757236"/>
                </a:lnTo>
                <a:lnTo>
                  <a:pt x="142530" y="395536"/>
                </a:lnTo>
                <a:lnTo>
                  <a:pt x="343964" y="179634"/>
                </a:lnTo>
                <a:lnTo>
                  <a:pt x="757236" y="565211"/>
                </a:lnTo>
                <a:lnTo>
                  <a:pt x="757236" y="0"/>
                </a:lnTo>
                <a:lnTo>
                  <a:pt x="1052514" y="0"/>
                </a:lnTo>
                <a:lnTo>
                  <a:pt x="1052514" y="53021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657515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CDBCA2-2443-38B0-6DC5-840955195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en-US" sz="3200" b="0" i="0" u="none" strike="noStrike" cap="none" normalizeH="0" baseline="0" dirty="0">
                <a:ln>
                  <a:noFill/>
                </a:ln>
                <a:effectLst/>
              </a:rPr>
              <a:t>Welcome and Introduction </a:t>
            </a:r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C601080-F6E3-ED6D-4CB4-713D122272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0C41F2-C83F-DDBA-5A6B-1384EBE7D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4</a:t>
            </a:fld>
            <a:endParaRPr lang="en-IN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DABE089-298D-2EDD-E922-F1310F2C2A61}"/>
              </a:ext>
            </a:extLst>
          </p:cNvPr>
          <p:cNvGrpSpPr/>
          <p:nvPr/>
        </p:nvGrpSpPr>
        <p:grpSpPr>
          <a:xfrm>
            <a:off x="511856" y="1292319"/>
            <a:ext cx="5793694" cy="5049585"/>
            <a:chOff x="5998256" y="1077521"/>
            <a:chExt cx="5793694" cy="5049585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04CB9F4E-1B5B-211B-9707-2666F3D587DC}"/>
                </a:ext>
              </a:extLst>
            </p:cNvPr>
            <p:cNvGrpSpPr/>
            <p:nvPr/>
          </p:nvGrpSpPr>
          <p:grpSpPr>
            <a:xfrm>
              <a:off x="5998256" y="1077521"/>
              <a:ext cx="5793694" cy="1366018"/>
              <a:chOff x="1527895" y="2770382"/>
              <a:chExt cx="5793694" cy="1366018"/>
            </a:xfrm>
          </p:grpSpPr>
          <p:sp>
            <p:nvSpPr>
              <p:cNvPr id="19" name="Google Shape;4822;p73">
                <a:extLst>
                  <a:ext uri="{FF2B5EF4-FFF2-40B4-BE49-F238E27FC236}">
                    <a16:creationId xmlns:a16="http://schemas.microsoft.com/office/drawing/2014/main" id="{D7E11514-EB71-7E41-6A2B-3B8FAE14A12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64512" y="3445445"/>
                <a:ext cx="4957077" cy="6909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exercitation.</a:t>
                </a:r>
                <a:endPara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8076E92A-FEC7-3EB8-E242-72418F694EDC}"/>
                  </a:ext>
                </a:extLst>
              </p:cNvPr>
              <p:cNvGrpSpPr/>
              <p:nvPr/>
            </p:nvGrpSpPr>
            <p:grpSpPr>
              <a:xfrm>
                <a:off x="1527895" y="2770382"/>
                <a:ext cx="2906075" cy="828000"/>
                <a:chOff x="444868" y="1359465"/>
                <a:chExt cx="2906075" cy="828000"/>
              </a:xfrm>
            </p:grpSpPr>
            <p:sp>
              <p:nvSpPr>
                <p:cNvPr id="21" name="Google Shape;4547;p70">
                  <a:extLst>
                    <a:ext uri="{FF2B5EF4-FFF2-40B4-BE49-F238E27FC236}">
                      <a16:creationId xmlns:a16="http://schemas.microsoft.com/office/drawing/2014/main" id="{CF0A8B50-9853-77C8-EB75-3FC582268B46}"/>
                    </a:ext>
                  </a:extLst>
                </p:cNvPr>
                <p:cNvSpPr/>
                <p:nvPr/>
              </p:nvSpPr>
              <p:spPr>
                <a:xfrm>
                  <a:off x="444868" y="1359465"/>
                  <a:ext cx="828000" cy="828000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22" name="Google Shape;4548;p70">
                  <a:hlinkClick r:id="rId2" action="ppaction://hlinksldjump"/>
                  <a:extLst>
                    <a:ext uri="{FF2B5EF4-FFF2-40B4-BE49-F238E27FC236}">
                      <a16:creationId xmlns:a16="http://schemas.microsoft.com/office/drawing/2014/main" id="{1CD2FF60-A6F5-24A7-CEFA-079665A329CA}"/>
                    </a:ext>
                  </a:extLst>
                </p:cNvPr>
                <p:cNvSpPr/>
                <p:nvPr/>
              </p:nvSpPr>
              <p:spPr>
                <a:xfrm>
                  <a:off x="1272868" y="1982716"/>
                  <a:ext cx="1892043" cy="45719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0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24" name="Google Shape;4550;p70">
                  <a:extLst>
                    <a:ext uri="{FF2B5EF4-FFF2-40B4-BE49-F238E27FC236}">
                      <a16:creationId xmlns:a16="http://schemas.microsoft.com/office/drawing/2014/main" id="{7ED87894-0DC9-A4EA-8BD7-7A5B2876832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66482" y="1573216"/>
                  <a:ext cx="584773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800" dirty="0">
                      <a:solidFill>
                        <a:schemeClr val="bg2"/>
                      </a:solidFill>
                    </a:rPr>
                    <a:t>01.</a:t>
                  </a:r>
                </a:p>
              </p:txBody>
            </p:sp>
            <p:sp>
              <p:nvSpPr>
                <p:cNvPr id="25" name="Google Shape;4563;p70">
                  <a:extLst>
                    <a:ext uri="{FF2B5EF4-FFF2-40B4-BE49-F238E27FC236}">
                      <a16:creationId xmlns:a16="http://schemas.microsoft.com/office/drawing/2014/main" id="{86095CD1-B10E-E799-C0D8-E072C65BD5AE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272868" y="1729091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Lorem ipsum dolor</a:t>
                  </a:r>
                  <a:endParaRPr kumimoji="0" lang="en-US" altLang="en-US" sz="1400" b="1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7E53DC4B-2A91-B784-501E-8390CD6CA2AC}"/>
                </a:ext>
              </a:extLst>
            </p:cNvPr>
            <p:cNvGrpSpPr/>
            <p:nvPr/>
          </p:nvGrpSpPr>
          <p:grpSpPr>
            <a:xfrm>
              <a:off x="5998256" y="2919305"/>
              <a:ext cx="5793694" cy="1366018"/>
              <a:chOff x="1527895" y="2770382"/>
              <a:chExt cx="5793694" cy="1366018"/>
            </a:xfrm>
          </p:grpSpPr>
          <p:sp>
            <p:nvSpPr>
              <p:cNvPr id="27" name="Google Shape;4822;p73">
                <a:extLst>
                  <a:ext uri="{FF2B5EF4-FFF2-40B4-BE49-F238E27FC236}">
                    <a16:creationId xmlns:a16="http://schemas.microsoft.com/office/drawing/2014/main" id="{28C6F33B-F1ED-666B-D318-DB508A92DE2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64512" y="3445445"/>
                <a:ext cx="4957077" cy="6909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exercitation.</a:t>
                </a:r>
                <a:endPara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6F27812B-654A-B8A6-E7EC-1ED00107B178}"/>
                  </a:ext>
                </a:extLst>
              </p:cNvPr>
              <p:cNvGrpSpPr/>
              <p:nvPr/>
            </p:nvGrpSpPr>
            <p:grpSpPr>
              <a:xfrm>
                <a:off x="1527895" y="2770382"/>
                <a:ext cx="2906075" cy="828000"/>
                <a:chOff x="444868" y="1359465"/>
                <a:chExt cx="2906075" cy="828000"/>
              </a:xfrm>
            </p:grpSpPr>
            <p:sp>
              <p:nvSpPr>
                <p:cNvPr id="29" name="Google Shape;4547;p70">
                  <a:extLst>
                    <a:ext uri="{FF2B5EF4-FFF2-40B4-BE49-F238E27FC236}">
                      <a16:creationId xmlns:a16="http://schemas.microsoft.com/office/drawing/2014/main" id="{E1BEC86F-51BF-C100-B7C9-705C59EBA38F}"/>
                    </a:ext>
                  </a:extLst>
                </p:cNvPr>
                <p:cNvSpPr/>
                <p:nvPr/>
              </p:nvSpPr>
              <p:spPr>
                <a:xfrm>
                  <a:off x="444868" y="1359465"/>
                  <a:ext cx="828000" cy="828000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30" name="Google Shape;4548;p70">
                  <a:hlinkClick r:id="rId2" action="ppaction://hlinksldjump"/>
                  <a:extLst>
                    <a:ext uri="{FF2B5EF4-FFF2-40B4-BE49-F238E27FC236}">
                      <a16:creationId xmlns:a16="http://schemas.microsoft.com/office/drawing/2014/main" id="{760518A0-DE64-BDE8-1C81-D074DE90593A}"/>
                    </a:ext>
                  </a:extLst>
                </p:cNvPr>
                <p:cNvSpPr/>
                <p:nvPr/>
              </p:nvSpPr>
              <p:spPr>
                <a:xfrm>
                  <a:off x="1272868" y="1982716"/>
                  <a:ext cx="1892043" cy="45719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0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31" name="Google Shape;4550;p70">
                  <a:extLst>
                    <a:ext uri="{FF2B5EF4-FFF2-40B4-BE49-F238E27FC236}">
                      <a16:creationId xmlns:a16="http://schemas.microsoft.com/office/drawing/2014/main" id="{6CB85176-13C9-9EE8-2021-CB1B6C3CE04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66482" y="1573216"/>
                  <a:ext cx="584773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800" dirty="0">
                      <a:solidFill>
                        <a:schemeClr val="bg2"/>
                      </a:solidFill>
                    </a:rPr>
                    <a:t>02.</a:t>
                  </a:r>
                </a:p>
              </p:txBody>
            </p:sp>
            <p:sp>
              <p:nvSpPr>
                <p:cNvPr id="32" name="Google Shape;4563;p70">
                  <a:extLst>
                    <a:ext uri="{FF2B5EF4-FFF2-40B4-BE49-F238E27FC236}">
                      <a16:creationId xmlns:a16="http://schemas.microsoft.com/office/drawing/2014/main" id="{8E419903-44B6-CC79-2B98-DDF2FD4BE30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272868" y="1729091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Lorem ipsum dolor</a:t>
                  </a:r>
                  <a:endParaRPr kumimoji="0" lang="en-US" altLang="en-US" sz="1400" b="1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305D052F-CA57-ADFB-1B69-8E146DC08F9C}"/>
                </a:ext>
              </a:extLst>
            </p:cNvPr>
            <p:cNvGrpSpPr/>
            <p:nvPr/>
          </p:nvGrpSpPr>
          <p:grpSpPr>
            <a:xfrm>
              <a:off x="5998256" y="4761088"/>
              <a:ext cx="5793694" cy="1366018"/>
              <a:chOff x="1527895" y="2770382"/>
              <a:chExt cx="5793694" cy="1366018"/>
            </a:xfrm>
          </p:grpSpPr>
          <p:sp>
            <p:nvSpPr>
              <p:cNvPr id="9" name="Google Shape;4822;p73">
                <a:extLst>
                  <a:ext uri="{FF2B5EF4-FFF2-40B4-BE49-F238E27FC236}">
                    <a16:creationId xmlns:a16="http://schemas.microsoft.com/office/drawing/2014/main" id="{378323D6-3E2E-CC3A-A5C5-5CFDD43AF5A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64512" y="3445445"/>
                <a:ext cx="4957077" cy="6909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exercitation.</a:t>
                </a:r>
                <a:endPara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394C0FD9-2732-9B7B-1525-EA7A202027CF}"/>
                  </a:ext>
                </a:extLst>
              </p:cNvPr>
              <p:cNvGrpSpPr/>
              <p:nvPr/>
            </p:nvGrpSpPr>
            <p:grpSpPr>
              <a:xfrm>
                <a:off x="1527895" y="2770382"/>
                <a:ext cx="2906075" cy="828000"/>
                <a:chOff x="444868" y="1359465"/>
                <a:chExt cx="2906075" cy="828000"/>
              </a:xfrm>
            </p:grpSpPr>
            <p:sp>
              <p:nvSpPr>
                <p:cNvPr id="11" name="Google Shape;4547;p70">
                  <a:extLst>
                    <a:ext uri="{FF2B5EF4-FFF2-40B4-BE49-F238E27FC236}">
                      <a16:creationId xmlns:a16="http://schemas.microsoft.com/office/drawing/2014/main" id="{B3404414-A075-4F63-6330-6C86F0ED0A10}"/>
                    </a:ext>
                  </a:extLst>
                </p:cNvPr>
                <p:cNvSpPr/>
                <p:nvPr/>
              </p:nvSpPr>
              <p:spPr>
                <a:xfrm>
                  <a:off x="444868" y="1359465"/>
                  <a:ext cx="828000" cy="828000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2" name="Google Shape;4548;p70">
                  <a:hlinkClick r:id="rId2" action="ppaction://hlinksldjump"/>
                  <a:extLst>
                    <a:ext uri="{FF2B5EF4-FFF2-40B4-BE49-F238E27FC236}">
                      <a16:creationId xmlns:a16="http://schemas.microsoft.com/office/drawing/2014/main" id="{E77FF54A-C6BF-395D-BABE-8F44DE53330B}"/>
                    </a:ext>
                  </a:extLst>
                </p:cNvPr>
                <p:cNvSpPr/>
                <p:nvPr/>
              </p:nvSpPr>
              <p:spPr>
                <a:xfrm>
                  <a:off x="1272868" y="1982716"/>
                  <a:ext cx="1892043" cy="45719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0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3" name="Google Shape;4550;p70">
                  <a:extLst>
                    <a:ext uri="{FF2B5EF4-FFF2-40B4-BE49-F238E27FC236}">
                      <a16:creationId xmlns:a16="http://schemas.microsoft.com/office/drawing/2014/main" id="{148AEDEE-C713-47E9-8616-745360B04988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66482" y="1573216"/>
                  <a:ext cx="584773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800" dirty="0">
                      <a:solidFill>
                        <a:schemeClr val="bg2"/>
                      </a:solidFill>
                    </a:rPr>
                    <a:t>03.</a:t>
                  </a:r>
                </a:p>
              </p:txBody>
            </p:sp>
            <p:sp>
              <p:nvSpPr>
                <p:cNvPr id="14" name="Google Shape;4563;p70">
                  <a:extLst>
                    <a:ext uri="{FF2B5EF4-FFF2-40B4-BE49-F238E27FC236}">
                      <a16:creationId xmlns:a16="http://schemas.microsoft.com/office/drawing/2014/main" id="{76C9105E-75AB-7E7C-D9D5-1E14F7F3A63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272868" y="1729091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Lorem ipsum dolor</a:t>
                  </a:r>
                  <a:endParaRPr kumimoji="0" lang="en-US" altLang="en-US" sz="1400" b="1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</p:grpSp>
      <p:grpSp>
        <p:nvGrpSpPr>
          <p:cNvPr id="260" name="Group 259">
            <a:extLst>
              <a:ext uri="{FF2B5EF4-FFF2-40B4-BE49-F238E27FC236}">
                <a16:creationId xmlns:a16="http://schemas.microsoft.com/office/drawing/2014/main" id="{3F96D2D7-6BCE-C163-D2A1-FEE1FDEEE255}"/>
              </a:ext>
            </a:extLst>
          </p:cNvPr>
          <p:cNvGrpSpPr/>
          <p:nvPr/>
        </p:nvGrpSpPr>
        <p:grpSpPr>
          <a:xfrm>
            <a:off x="7551889" y="1321492"/>
            <a:ext cx="2816428" cy="4963162"/>
            <a:chOff x="8390810" y="1506069"/>
            <a:chExt cx="2592000" cy="4567670"/>
          </a:xfrm>
        </p:grpSpPr>
        <p:sp>
          <p:nvSpPr>
            <p:cNvPr id="261" name="Freeform: Shape 260">
              <a:extLst>
                <a:ext uri="{FF2B5EF4-FFF2-40B4-BE49-F238E27FC236}">
                  <a16:creationId xmlns:a16="http://schemas.microsoft.com/office/drawing/2014/main" id="{1B6B967B-47B1-EEC9-A278-83E1419563B6}"/>
                </a:ext>
              </a:extLst>
            </p:cNvPr>
            <p:cNvSpPr/>
            <p:nvPr/>
          </p:nvSpPr>
          <p:spPr>
            <a:xfrm>
              <a:off x="8390810" y="6041545"/>
              <a:ext cx="2592000" cy="32194"/>
            </a:xfrm>
            <a:custGeom>
              <a:avLst/>
              <a:gdLst>
                <a:gd name="connsiteX0" fmla="*/ 0 w 5142071"/>
                <a:gd name="connsiteY0" fmla="*/ 16097 h 32194"/>
                <a:gd name="connsiteX1" fmla="*/ 22955 w 5142071"/>
                <a:gd name="connsiteY1" fmla="*/ 32195 h 32194"/>
                <a:gd name="connsiteX2" fmla="*/ 5119116 w 5142071"/>
                <a:gd name="connsiteY2" fmla="*/ 32195 h 32194"/>
                <a:gd name="connsiteX3" fmla="*/ 5142071 w 5142071"/>
                <a:gd name="connsiteY3" fmla="*/ 16097 h 32194"/>
                <a:gd name="connsiteX4" fmla="*/ 5119116 w 5142071"/>
                <a:gd name="connsiteY4" fmla="*/ 0 h 32194"/>
                <a:gd name="connsiteX5" fmla="*/ 22955 w 5142071"/>
                <a:gd name="connsiteY5" fmla="*/ 0 h 32194"/>
                <a:gd name="connsiteX6" fmla="*/ 0 w 5142071"/>
                <a:gd name="connsiteY6" fmla="*/ 16097 h 32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142071" h="32194">
                  <a:moveTo>
                    <a:pt x="0" y="16097"/>
                  </a:moveTo>
                  <a:cubicBezTo>
                    <a:pt x="0" y="25051"/>
                    <a:pt x="10192" y="32195"/>
                    <a:pt x="22955" y="32195"/>
                  </a:cubicBezTo>
                  <a:lnTo>
                    <a:pt x="5119116" y="32195"/>
                  </a:lnTo>
                  <a:cubicBezTo>
                    <a:pt x="5131785" y="32195"/>
                    <a:pt x="5142071" y="25051"/>
                    <a:pt x="5142071" y="16097"/>
                  </a:cubicBezTo>
                  <a:cubicBezTo>
                    <a:pt x="5142071" y="7144"/>
                    <a:pt x="5131880" y="0"/>
                    <a:pt x="5119116" y="0"/>
                  </a:cubicBezTo>
                  <a:lnTo>
                    <a:pt x="22955" y="0"/>
                  </a:lnTo>
                  <a:cubicBezTo>
                    <a:pt x="10287" y="0"/>
                    <a:pt x="0" y="7144"/>
                    <a:pt x="0" y="16097"/>
                  </a:cubicBezTo>
                  <a:close/>
                </a:path>
              </a:pathLst>
            </a:custGeom>
            <a:solidFill>
              <a:srgbClr val="2F2E4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62" name="Freeform: Shape 261">
              <a:extLst>
                <a:ext uri="{FF2B5EF4-FFF2-40B4-BE49-F238E27FC236}">
                  <a16:creationId xmlns:a16="http://schemas.microsoft.com/office/drawing/2014/main" id="{7F3F2A07-D3FF-D05E-37EF-1217FF735E32}"/>
                </a:ext>
              </a:extLst>
            </p:cNvPr>
            <p:cNvSpPr/>
            <p:nvPr/>
          </p:nvSpPr>
          <p:spPr>
            <a:xfrm>
              <a:off x="9109144" y="3496385"/>
              <a:ext cx="320138" cy="517668"/>
            </a:xfrm>
            <a:custGeom>
              <a:avLst/>
              <a:gdLst>
                <a:gd name="connsiteX0" fmla="*/ 232813 w 320138"/>
                <a:gd name="connsiteY0" fmla="*/ 293522 h 517668"/>
                <a:gd name="connsiteX1" fmla="*/ 320138 w 320138"/>
                <a:gd name="connsiteY1" fmla="*/ 50987 h 517668"/>
                <a:gd name="connsiteX2" fmla="*/ 178530 w 320138"/>
                <a:gd name="connsiteY2" fmla="*/ 0 h 517668"/>
                <a:gd name="connsiteX3" fmla="*/ 91205 w 320138"/>
                <a:gd name="connsiteY3" fmla="*/ 242535 h 517668"/>
                <a:gd name="connsiteX4" fmla="*/ 10290 w 320138"/>
                <a:gd name="connsiteY4" fmla="*/ 334013 h 517668"/>
                <a:gd name="connsiteX5" fmla="*/ 74288 w 320138"/>
                <a:gd name="connsiteY5" fmla="*/ 511683 h 517668"/>
                <a:gd name="connsiteX6" fmla="*/ 236861 w 320138"/>
                <a:gd name="connsiteY6" fmla="*/ 415585 h 517668"/>
                <a:gd name="connsiteX7" fmla="*/ 232813 w 320138"/>
                <a:gd name="connsiteY7" fmla="*/ 293522 h 517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0138" h="517668">
                  <a:moveTo>
                    <a:pt x="232813" y="293522"/>
                  </a:moveTo>
                  <a:lnTo>
                    <a:pt x="320138" y="50987"/>
                  </a:lnTo>
                  <a:lnTo>
                    <a:pt x="178530" y="0"/>
                  </a:lnTo>
                  <a:lnTo>
                    <a:pt x="91205" y="242535"/>
                  </a:lnTo>
                  <a:cubicBezTo>
                    <a:pt x="56296" y="258309"/>
                    <a:pt x="25844" y="290798"/>
                    <a:pt x="10290" y="334013"/>
                  </a:cubicBezTo>
                  <a:cubicBezTo>
                    <a:pt x="-16932" y="409613"/>
                    <a:pt x="11719" y="489156"/>
                    <a:pt x="74288" y="511683"/>
                  </a:cubicBezTo>
                  <a:cubicBezTo>
                    <a:pt x="136858" y="534210"/>
                    <a:pt x="209639" y="491185"/>
                    <a:pt x="236861" y="415585"/>
                  </a:cubicBezTo>
                  <a:cubicBezTo>
                    <a:pt x="252416" y="372380"/>
                    <a:pt x="249663" y="327927"/>
                    <a:pt x="232813" y="293522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63" name="Freeform: Shape 262">
              <a:extLst>
                <a:ext uri="{FF2B5EF4-FFF2-40B4-BE49-F238E27FC236}">
                  <a16:creationId xmlns:a16="http://schemas.microsoft.com/office/drawing/2014/main" id="{8B9AFC50-E4D9-93AC-FF76-570041292E58}"/>
                </a:ext>
              </a:extLst>
            </p:cNvPr>
            <p:cNvSpPr/>
            <p:nvPr/>
          </p:nvSpPr>
          <p:spPr>
            <a:xfrm>
              <a:off x="9157982" y="2500984"/>
              <a:ext cx="715165" cy="1267386"/>
            </a:xfrm>
            <a:custGeom>
              <a:avLst/>
              <a:gdLst>
                <a:gd name="connsiteX0" fmla="*/ 397574 w 715165"/>
                <a:gd name="connsiteY0" fmla="*/ 0 h 1267386"/>
                <a:gd name="connsiteX1" fmla="*/ 0 w 715165"/>
                <a:gd name="connsiteY1" fmla="*/ 1184215 h 1267386"/>
                <a:gd name="connsiteX2" fmla="*/ 247736 w 715165"/>
                <a:gd name="connsiteY2" fmla="*/ 1267387 h 1267386"/>
                <a:gd name="connsiteX3" fmla="*/ 715166 w 715165"/>
                <a:gd name="connsiteY3" fmla="*/ 117748 h 1267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5165" h="1267386">
                  <a:moveTo>
                    <a:pt x="397574" y="0"/>
                  </a:moveTo>
                  <a:lnTo>
                    <a:pt x="0" y="1184215"/>
                  </a:lnTo>
                  <a:lnTo>
                    <a:pt x="247736" y="1267387"/>
                  </a:lnTo>
                  <a:lnTo>
                    <a:pt x="715166" y="117748"/>
                  </a:lnTo>
                </a:path>
              </a:pathLst>
            </a:custGeom>
            <a:solidFill>
              <a:schemeClr val="tx2">
                <a:lumMod val="85000"/>
                <a:lumOff val="1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64" name="Freeform: Shape 263">
              <a:extLst>
                <a:ext uri="{FF2B5EF4-FFF2-40B4-BE49-F238E27FC236}">
                  <a16:creationId xmlns:a16="http://schemas.microsoft.com/office/drawing/2014/main" id="{FBF50317-689B-7CE6-62E3-FA47135E0B8D}"/>
                </a:ext>
              </a:extLst>
            </p:cNvPr>
            <p:cNvSpPr/>
            <p:nvPr/>
          </p:nvSpPr>
          <p:spPr>
            <a:xfrm>
              <a:off x="9368618" y="2113551"/>
              <a:ext cx="770302" cy="1846442"/>
            </a:xfrm>
            <a:custGeom>
              <a:avLst/>
              <a:gdLst>
                <a:gd name="connsiteX0" fmla="*/ 166249 w 770302"/>
                <a:gd name="connsiteY0" fmla="*/ 1828613 h 1846442"/>
                <a:gd name="connsiteX1" fmla="*/ 153781 w 770302"/>
                <a:gd name="connsiteY1" fmla="*/ 1822717 h 1846442"/>
                <a:gd name="connsiteX2" fmla="*/ 59074 w 770302"/>
                <a:gd name="connsiteY2" fmla="*/ 1687043 h 1846442"/>
                <a:gd name="connsiteX3" fmla="*/ 41395 w 770302"/>
                <a:gd name="connsiteY3" fmla="*/ 549330 h 1846442"/>
                <a:gd name="connsiteX4" fmla="*/ 482870 w 770302"/>
                <a:gd name="connsiteY4" fmla="*/ 3362 h 1846442"/>
                <a:gd name="connsiteX5" fmla="*/ 485260 w 770302"/>
                <a:gd name="connsiteY5" fmla="*/ 0 h 1846442"/>
                <a:gd name="connsiteX6" fmla="*/ 647366 w 770302"/>
                <a:gd name="connsiteY6" fmla="*/ 119382 h 1846442"/>
                <a:gd name="connsiteX7" fmla="*/ 741035 w 770302"/>
                <a:gd name="connsiteY7" fmla="*/ 492808 h 1846442"/>
                <a:gd name="connsiteX8" fmla="*/ 434054 w 770302"/>
                <a:gd name="connsiteY8" fmla="*/ 1807087 h 1846442"/>
                <a:gd name="connsiteX9" fmla="*/ 434768 w 770302"/>
                <a:gd name="connsiteY9" fmla="*/ 1810392 h 1846442"/>
                <a:gd name="connsiteX10" fmla="*/ 431663 w 770302"/>
                <a:gd name="connsiteY10" fmla="*/ 1811707 h 1846442"/>
                <a:gd name="connsiteX11" fmla="*/ 166249 w 770302"/>
                <a:gd name="connsiteY11" fmla="*/ 1828613 h 1846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70302" h="1846442">
                  <a:moveTo>
                    <a:pt x="166249" y="1828613"/>
                  </a:moveTo>
                  <a:cubicBezTo>
                    <a:pt x="162029" y="1826804"/>
                    <a:pt x="157876" y="1824851"/>
                    <a:pt x="153781" y="1822717"/>
                  </a:cubicBezTo>
                  <a:cubicBezTo>
                    <a:pt x="104917" y="1797333"/>
                    <a:pt x="73056" y="1751680"/>
                    <a:pt x="59074" y="1687043"/>
                  </a:cubicBezTo>
                  <a:cubicBezTo>
                    <a:pt x="6448" y="1443746"/>
                    <a:pt x="-33738" y="724971"/>
                    <a:pt x="41395" y="549330"/>
                  </a:cubicBezTo>
                  <a:cubicBezTo>
                    <a:pt x="113185" y="381480"/>
                    <a:pt x="479136" y="8586"/>
                    <a:pt x="482870" y="3362"/>
                  </a:cubicBezTo>
                  <a:lnTo>
                    <a:pt x="485260" y="0"/>
                  </a:lnTo>
                  <a:lnTo>
                    <a:pt x="647366" y="119382"/>
                  </a:lnTo>
                  <a:cubicBezTo>
                    <a:pt x="763781" y="205120"/>
                    <a:pt x="803176" y="362163"/>
                    <a:pt x="741035" y="492808"/>
                  </a:cubicBezTo>
                  <a:cubicBezTo>
                    <a:pt x="589216" y="811991"/>
                    <a:pt x="347453" y="1407170"/>
                    <a:pt x="434054" y="1807087"/>
                  </a:cubicBezTo>
                  <a:lnTo>
                    <a:pt x="434768" y="1810392"/>
                  </a:lnTo>
                  <a:lnTo>
                    <a:pt x="431663" y="1811707"/>
                  </a:lnTo>
                  <a:cubicBezTo>
                    <a:pt x="425167" y="1814440"/>
                    <a:pt x="276834" y="1875915"/>
                    <a:pt x="166249" y="1828613"/>
                  </a:cubicBezTo>
                  <a:close/>
                </a:path>
              </a:pathLst>
            </a:custGeom>
            <a:solidFill>
              <a:schemeClr val="tx2">
                <a:lumMod val="85000"/>
                <a:lumOff val="1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65" name="Freeform: Shape 264">
              <a:extLst>
                <a:ext uri="{FF2B5EF4-FFF2-40B4-BE49-F238E27FC236}">
                  <a16:creationId xmlns:a16="http://schemas.microsoft.com/office/drawing/2014/main" id="{F38CA10A-CF05-462C-E7AF-52C219A60384}"/>
                </a:ext>
              </a:extLst>
            </p:cNvPr>
            <p:cNvSpPr/>
            <p:nvPr/>
          </p:nvSpPr>
          <p:spPr>
            <a:xfrm>
              <a:off x="9524018" y="2988064"/>
              <a:ext cx="683723" cy="373399"/>
            </a:xfrm>
            <a:custGeom>
              <a:avLst/>
              <a:gdLst>
                <a:gd name="connsiteX0" fmla="*/ 580482 w 683723"/>
                <a:gd name="connsiteY0" fmla="*/ 0 h 373399"/>
                <a:gd name="connsiteX1" fmla="*/ 683723 w 683723"/>
                <a:gd name="connsiteY1" fmla="*/ 373399 h 373399"/>
                <a:gd name="connsiteX2" fmla="*/ 0 w 683723"/>
                <a:gd name="connsiteY2" fmla="*/ 365255 h 373399"/>
                <a:gd name="connsiteX3" fmla="*/ 92107 w 683723"/>
                <a:gd name="connsiteY3" fmla="*/ 24422 h 373399"/>
                <a:gd name="connsiteX4" fmla="*/ 580482 w 683723"/>
                <a:gd name="connsiteY4" fmla="*/ 0 h 373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3723" h="373399">
                  <a:moveTo>
                    <a:pt x="580482" y="0"/>
                  </a:moveTo>
                  <a:lnTo>
                    <a:pt x="683723" y="373399"/>
                  </a:lnTo>
                  <a:lnTo>
                    <a:pt x="0" y="365255"/>
                  </a:lnTo>
                  <a:lnTo>
                    <a:pt x="92107" y="24422"/>
                  </a:lnTo>
                  <a:lnTo>
                    <a:pt x="580482" y="0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66" name="Freeform: Shape 265">
              <a:extLst>
                <a:ext uri="{FF2B5EF4-FFF2-40B4-BE49-F238E27FC236}">
                  <a16:creationId xmlns:a16="http://schemas.microsoft.com/office/drawing/2014/main" id="{141AD1F0-BC8D-5B7D-C04A-8F43347316E3}"/>
                </a:ext>
              </a:extLst>
            </p:cNvPr>
            <p:cNvSpPr/>
            <p:nvPr/>
          </p:nvSpPr>
          <p:spPr>
            <a:xfrm>
              <a:off x="9311706" y="5689383"/>
              <a:ext cx="163577" cy="215598"/>
            </a:xfrm>
            <a:custGeom>
              <a:avLst/>
              <a:gdLst>
                <a:gd name="connsiteX0" fmla="*/ 0 w 163577"/>
                <a:gd name="connsiteY0" fmla="*/ 0 h 215598"/>
                <a:gd name="connsiteX1" fmla="*/ 163578 w 163577"/>
                <a:gd name="connsiteY1" fmla="*/ 0 h 215598"/>
                <a:gd name="connsiteX2" fmla="*/ 163578 w 163577"/>
                <a:gd name="connsiteY2" fmla="*/ 215598 h 215598"/>
                <a:gd name="connsiteX3" fmla="*/ 0 w 163577"/>
                <a:gd name="connsiteY3" fmla="*/ 215598 h 215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3577" h="215598">
                  <a:moveTo>
                    <a:pt x="0" y="0"/>
                  </a:moveTo>
                  <a:lnTo>
                    <a:pt x="163578" y="0"/>
                  </a:lnTo>
                  <a:lnTo>
                    <a:pt x="163578" y="215598"/>
                  </a:lnTo>
                  <a:lnTo>
                    <a:pt x="0" y="215598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67" name="Freeform: Shape 266">
              <a:extLst>
                <a:ext uri="{FF2B5EF4-FFF2-40B4-BE49-F238E27FC236}">
                  <a16:creationId xmlns:a16="http://schemas.microsoft.com/office/drawing/2014/main" id="{2FF564E3-52B0-0585-1A8C-AF3B4565BCD0}"/>
                </a:ext>
              </a:extLst>
            </p:cNvPr>
            <p:cNvSpPr/>
            <p:nvPr/>
          </p:nvSpPr>
          <p:spPr>
            <a:xfrm>
              <a:off x="8927362" y="5775984"/>
              <a:ext cx="603574" cy="277796"/>
            </a:xfrm>
            <a:custGeom>
              <a:avLst/>
              <a:gdLst>
                <a:gd name="connsiteX0" fmla="*/ 519999 w 603574"/>
                <a:gd name="connsiteY0" fmla="*/ 277797 h 277796"/>
                <a:gd name="connsiteX1" fmla="*/ 172288 w 603574"/>
                <a:gd name="connsiteY1" fmla="*/ 277797 h 277796"/>
                <a:gd name="connsiteX2" fmla="*/ 85916 w 603574"/>
                <a:gd name="connsiteY2" fmla="*/ 258118 h 277796"/>
                <a:gd name="connsiteX3" fmla="*/ 21822 w 603574"/>
                <a:gd name="connsiteY3" fmla="*/ 227304 h 277796"/>
                <a:gd name="connsiteX4" fmla="*/ 0 w 603574"/>
                <a:gd name="connsiteY4" fmla="*/ 192605 h 277796"/>
                <a:gd name="connsiteX5" fmla="*/ 28232 w 603574"/>
                <a:gd name="connsiteY5" fmla="*/ 155505 h 277796"/>
                <a:gd name="connsiteX6" fmla="*/ 160477 w 603574"/>
                <a:gd name="connsiteY6" fmla="*/ 118910 h 277796"/>
                <a:gd name="connsiteX7" fmla="*/ 386715 w 603574"/>
                <a:gd name="connsiteY7" fmla="*/ 0 h 277796"/>
                <a:gd name="connsiteX8" fmla="*/ 386887 w 603574"/>
                <a:gd name="connsiteY8" fmla="*/ 857 h 277796"/>
                <a:gd name="connsiteX9" fmla="*/ 398507 w 603574"/>
                <a:gd name="connsiteY9" fmla="*/ 56617 h 277796"/>
                <a:gd name="connsiteX10" fmla="*/ 469345 w 603574"/>
                <a:gd name="connsiteY10" fmla="*/ 93031 h 277796"/>
                <a:gd name="connsiteX11" fmla="*/ 538744 w 603574"/>
                <a:gd name="connsiteY11" fmla="*/ 40386 h 277796"/>
                <a:gd name="connsiteX12" fmla="*/ 538953 w 603574"/>
                <a:gd name="connsiteY12" fmla="*/ 40024 h 277796"/>
                <a:gd name="connsiteX13" fmla="*/ 539372 w 603574"/>
                <a:gd name="connsiteY13" fmla="*/ 40062 h 277796"/>
                <a:gd name="connsiteX14" fmla="*/ 560746 w 603574"/>
                <a:gd name="connsiteY14" fmla="*/ 51721 h 277796"/>
                <a:gd name="connsiteX15" fmla="*/ 563490 w 603574"/>
                <a:gd name="connsiteY15" fmla="*/ 91316 h 277796"/>
                <a:gd name="connsiteX16" fmla="*/ 580320 w 603574"/>
                <a:gd name="connsiteY16" fmla="*/ 169393 h 277796"/>
                <a:gd name="connsiteX17" fmla="*/ 603485 w 603574"/>
                <a:gd name="connsiteY17" fmla="*/ 219075 h 277796"/>
                <a:gd name="connsiteX18" fmla="*/ 581035 w 603574"/>
                <a:gd name="connsiteY18" fmla="*/ 256661 h 277796"/>
                <a:gd name="connsiteX19" fmla="*/ 519999 w 603574"/>
                <a:gd name="connsiteY19" fmla="*/ 277797 h 277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3574" h="277796">
                  <a:moveTo>
                    <a:pt x="519999" y="277797"/>
                  </a:moveTo>
                  <a:lnTo>
                    <a:pt x="172288" y="277797"/>
                  </a:lnTo>
                  <a:cubicBezTo>
                    <a:pt x="142570" y="277797"/>
                    <a:pt x="112700" y="270996"/>
                    <a:pt x="85916" y="258118"/>
                  </a:cubicBezTo>
                  <a:lnTo>
                    <a:pt x="21822" y="227304"/>
                  </a:lnTo>
                  <a:cubicBezTo>
                    <a:pt x="8563" y="220932"/>
                    <a:pt x="0" y="207311"/>
                    <a:pt x="0" y="192605"/>
                  </a:cubicBezTo>
                  <a:cubicBezTo>
                    <a:pt x="0" y="175365"/>
                    <a:pt x="11611" y="160106"/>
                    <a:pt x="28232" y="155505"/>
                  </a:cubicBezTo>
                  <a:lnTo>
                    <a:pt x="160477" y="118910"/>
                  </a:lnTo>
                  <a:lnTo>
                    <a:pt x="386715" y="0"/>
                  </a:lnTo>
                  <a:lnTo>
                    <a:pt x="386887" y="857"/>
                  </a:lnTo>
                  <a:cubicBezTo>
                    <a:pt x="391116" y="22279"/>
                    <a:pt x="397669" y="54655"/>
                    <a:pt x="398507" y="56617"/>
                  </a:cubicBezTo>
                  <a:cubicBezTo>
                    <a:pt x="421700" y="83191"/>
                    <a:pt x="445541" y="95440"/>
                    <a:pt x="469345" y="93031"/>
                  </a:cubicBezTo>
                  <a:cubicBezTo>
                    <a:pt x="510864" y="88820"/>
                    <a:pt x="538467" y="40872"/>
                    <a:pt x="538744" y="40386"/>
                  </a:cubicBezTo>
                  <a:lnTo>
                    <a:pt x="538953" y="40024"/>
                  </a:lnTo>
                  <a:lnTo>
                    <a:pt x="539372" y="40062"/>
                  </a:lnTo>
                  <a:cubicBezTo>
                    <a:pt x="549097" y="41072"/>
                    <a:pt x="556289" y="44987"/>
                    <a:pt x="560746" y="51721"/>
                  </a:cubicBezTo>
                  <a:cubicBezTo>
                    <a:pt x="570224" y="65999"/>
                    <a:pt x="564442" y="87992"/>
                    <a:pt x="563490" y="91316"/>
                  </a:cubicBezTo>
                  <a:cubicBezTo>
                    <a:pt x="574834" y="102413"/>
                    <a:pt x="579930" y="164392"/>
                    <a:pt x="580320" y="169393"/>
                  </a:cubicBezTo>
                  <a:cubicBezTo>
                    <a:pt x="596722" y="186785"/>
                    <a:pt x="604514" y="203492"/>
                    <a:pt x="603485" y="219075"/>
                  </a:cubicBezTo>
                  <a:cubicBezTo>
                    <a:pt x="602580" y="232686"/>
                    <a:pt x="595027" y="245335"/>
                    <a:pt x="581035" y="256661"/>
                  </a:cubicBezTo>
                  <a:cubicBezTo>
                    <a:pt x="564204" y="270291"/>
                    <a:pt x="542525" y="277797"/>
                    <a:pt x="519999" y="277797"/>
                  </a:cubicBezTo>
                  <a:close/>
                </a:path>
              </a:pathLst>
            </a:custGeom>
            <a:solidFill>
              <a:schemeClr val="tx2">
                <a:lumMod val="85000"/>
                <a:lumOff val="1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68" name="Freeform: Shape 267">
              <a:extLst>
                <a:ext uri="{FF2B5EF4-FFF2-40B4-BE49-F238E27FC236}">
                  <a16:creationId xmlns:a16="http://schemas.microsoft.com/office/drawing/2014/main" id="{CD4D66E1-EF45-247C-F3BA-F406EA79ECF9}"/>
                </a:ext>
              </a:extLst>
            </p:cNvPr>
            <p:cNvSpPr/>
            <p:nvPr/>
          </p:nvSpPr>
          <p:spPr>
            <a:xfrm rot="20626790">
              <a:off x="10423917" y="5609614"/>
              <a:ext cx="163577" cy="215598"/>
            </a:xfrm>
            <a:custGeom>
              <a:avLst/>
              <a:gdLst>
                <a:gd name="connsiteX0" fmla="*/ 0 w 163577"/>
                <a:gd name="connsiteY0" fmla="*/ 0 h 215598"/>
                <a:gd name="connsiteX1" fmla="*/ 163578 w 163577"/>
                <a:gd name="connsiteY1" fmla="*/ 0 h 215598"/>
                <a:gd name="connsiteX2" fmla="*/ 163578 w 163577"/>
                <a:gd name="connsiteY2" fmla="*/ 215598 h 215598"/>
                <a:gd name="connsiteX3" fmla="*/ 0 w 163577"/>
                <a:gd name="connsiteY3" fmla="*/ 215598 h 215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3577" h="215598">
                  <a:moveTo>
                    <a:pt x="0" y="0"/>
                  </a:moveTo>
                  <a:lnTo>
                    <a:pt x="163578" y="0"/>
                  </a:lnTo>
                  <a:lnTo>
                    <a:pt x="163578" y="215598"/>
                  </a:lnTo>
                  <a:lnTo>
                    <a:pt x="0" y="215598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69" name="Freeform: Shape 268">
              <a:extLst>
                <a:ext uri="{FF2B5EF4-FFF2-40B4-BE49-F238E27FC236}">
                  <a16:creationId xmlns:a16="http://schemas.microsoft.com/office/drawing/2014/main" id="{641753C3-9181-937D-D6EC-303E43D9A94F}"/>
                </a:ext>
              </a:extLst>
            </p:cNvPr>
            <p:cNvSpPr/>
            <p:nvPr/>
          </p:nvSpPr>
          <p:spPr>
            <a:xfrm>
              <a:off x="10104494" y="5714406"/>
              <a:ext cx="589350" cy="339375"/>
            </a:xfrm>
            <a:custGeom>
              <a:avLst/>
              <a:gdLst>
                <a:gd name="connsiteX0" fmla="*/ 524615 w 589350"/>
                <a:gd name="connsiteY0" fmla="*/ 234343 h 339375"/>
                <a:gd name="connsiteX1" fmla="*/ 190754 w 589350"/>
                <a:gd name="connsiteY1" fmla="*/ 331469 h 339375"/>
                <a:gd name="connsiteX2" fmla="*/ 102324 w 589350"/>
                <a:gd name="connsiteY2" fmla="*/ 336699 h 339375"/>
                <a:gd name="connsiteX3" fmla="*/ 32163 w 589350"/>
                <a:gd name="connsiteY3" fmla="*/ 325011 h 339375"/>
                <a:gd name="connsiteX4" fmla="*/ 1521 w 589350"/>
                <a:gd name="connsiteY4" fmla="*/ 297798 h 339375"/>
                <a:gd name="connsiteX5" fmla="*/ 18265 w 589350"/>
                <a:gd name="connsiteY5" fmla="*/ 254288 h 339375"/>
                <a:gd name="connsiteX6" fmla="*/ 135023 w 589350"/>
                <a:gd name="connsiteY6" fmla="*/ 182203 h 339375"/>
                <a:gd name="connsiteX7" fmla="*/ 319036 w 589350"/>
                <a:gd name="connsiteY7" fmla="*/ 4828 h 339375"/>
                <a:gd name="connsiteX8" fmla="*/ 319446 w 589350"/>
                <a:gd name="connsiteY8" fmla="*/ 5609 h 339375"/>
                <a:gd name="connsiteX9" fmla="*/ 346173 w 589350"/>
                <a:gd name="connsiteY9" fmla="*/ 55901 h 339375"/>
                <a:gd name="connsiteX10" fmla="*/ 424364 w 589350"/>
                <a:gd name="connsiteY10" fmla="*/ 71075 h 339375"/>
                <a:gd name="connsiteX11" fmla="*/ 476294 w 589350"/>
                <a:gd name="connsiteY11" fmla="*/ 1152 h 339375"/>
                <a:gd name="connsiteX12" fmla="*/ 476399 w 589350"/>
                <a:gd name="connsiteY12" fmla="*/ 733 h 339375"/>
                <a:gd name="connsiteX13" fmla="*/ 476818 w 589350"/>
                <a:gd name="connsiteY13" fmla="*/ 657 h 339375"/>
                <a:gd name="connsiteX14" fmla="*/ 500602 w 589350"/>
                <a:gd name="connsiteY14" fmla="*/ 5876 h 339375"/>
                <a:gd name="connsiteX15" fmla="*/ 514290 w 589350"/>
                <a:gd name="connsiteY15" fmla="*/ 43128 h 339375"/>
                <a:gd name="connsiteX16" fmla="*/ 552256 w 589350"/>
                <a:gd name="connsiteY16" fmla="*/ 113404 h 339375"/>
                <a:gd name="connsiteX17" fmla="*/ 588375 w 589350"/>
                <a:gd name="connsiteY17" fmla="*/ 154638 h 339375"/>
                <a:gd name="connsiteX18" fmla="*/ 577326 w 589350"/>
                <a:gd name="connsiteY18" fmla="*/ 197005 h 339375"/>
                <a:gd name="connsiteX19" fmla="*/ 524615 w 589350"/>
                <a:gd name="connsiteY19" fmla="*/ 234343 h 339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89350" h="339375">
                  <a:moveTo>
                    <a:pt x="524615" y="234343"/>
                  </a:moveTo>
                  <a:lnTo>
                    <a:pt x="190754" y="331469"/>
                  </a:lnTo>
                  <a:cubicBezTo>
                    <a:pt x="162217" y="339766"/>
                    <a:pt x="131632" y="341575"/>
                    <a:pt x="102324" y="336699"/>
                  </a:cubicBezTo>
                  <a:lnTo>
                    <a:pt x="32163" y="325011"/>
                  </a:lnTo>
                  <a:cubicBezTo>
                    <a:pt x="17656" y="322601"/>
                    <a:pt x="5626" y="311914"/>
                    <a:pt x="1521" y="297798"/>
                  </a:cubicBezTo>
                  <a:cubicBezTo>
                    <a:pt x="-3290" y="281235"/>
                    <a:pt x="3588" y="263346"/>
                    <a:pt x="18265" y="254288"/>
                  </a:cubicBezTo>
                  <a:lnTo>
                    <a:pt x="135023" y="182203"/>
                  </a:lnTo>
                  <a:lnTo>
                    <a:pt x="319036" y="4828"/>
                  </a:lnTo>
                  <a:lnTo>
                    <a:pt x="319446" y="5609"/>
                  </a:lnTo>
                  <a:cubicBezTo>
                    <a:pt x="329485" y="25002"/>
                    <a:pt x="344830" y="54254"/>
                    <a:pt x="346173" y="55901"/>
                  </a:cubicBezTo>
                  <a:cubicBezTo>
                    <a:pt x="375882" y="74942"/>
                    <a:pt x="402180" y="80047"/>
                    <a:pt x="424364" y="71075"/>
                  </a:cubicBezTo>
                  <a:cubicBezTo>
                    <a:pt x="463064" y="55435"/>
                    <a:pt x="476170" y="1695"/>
                    <a:pt x="476294" y="1152"/>
                  </a:cubicBezTo>
                  <a:lnTo>
                    <a:pt x="476399" y="733"/>
                  </a:lnTo>
                  <a:lnTo>
                    <a:pt x="476818" y="657"/>
                  </a:lnTo>
                  <a:cubicBezTo>
                    <a:pt x="486429" y="-1096"/>
                    <a:pt x="494430" y="666"/>
                    <a:pt x="500602" y="5876"/>
                  </a:cubicBezTo>
                  <a:cubicBezTo>
                    <a:pt x="513680" y="16944"/>
                    <a:pt x="514280" y="39680"/>
                    <a:pt x="514290" y="43128"/>
                  </a:cubicBezTo>
                  <a:cubicBezTo>
                    <a:pt x="528282" y="50615"/>
                    <a:pt x="550484" y="108708"/>
                    <a:pt x="552256" y="113404"/>
                  </a:cubicBezTo>
                  <a:cubicBezTo>
                    <a:pt x="572868" y="125520"/>
                    <a:pt x="585022" y="139388"/>
                    <a:pt x="588375" y="154638"/>
                  </a:cubicBezTo>
                  <a:cubicBezTo>
                    <a:pt x="591318" y="167963"/>
                    <a:pt x="587594" y="182213"/>
                    <a:pt x="577326" y="197005"/>
                  </a:cubicBezTo>
                  <a:cubicBezTo>
                    <a:pt x="564972" y="214788"/>
                    <a:pt x="546246" y="228047"/>
                    <a:pt x="524615" y="234343"/>
                  </a:cubicBezTo>
                  <a:close/>
                </a:path>
              </a:pathLst>
            </a:custGeom>
            <a:solidFill>
              <a:schemeClr val="tx2">
                <a:lumMod val="85000"/>
                <a:lumOff val="1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70" name="Freeform: Shape 269">
              <a:extLst>
                <a:ext uri="{FF2B5EF4-FFF2-40B4-BE49-F238E27FC236}">
                  <a16:creationId xmlns:a16="http://schemas.microsoft.com/office/drawing/2014/main" id="{923B3EB1-02F3-BD20-B8A4-ADB17A525A68}"/>
                </a:ext>
              </a:extLst>
            </p:cNvPr>
            <p:cNvSpPr/>
            <p:nvPr/>
          </p:nvSpPr>
          <p:spPr>
            <a:xfrm>
              <a:off x="9114464" y="3304485"/>
              <a:ext cx="1490003" cy="2458850"/>
            </a:xfrm>
            <a:custGeom>
              <a:avLst/>
              <a:gdLst>
                <a:gd name="connsiteX0" fmla="*/ 1109556 w 1490003"/>
                <a:gd name="connsiteY0" fmla="*/ 0 h 2458850"/>
                <a:gd name="connsiteX1" fmla="*/ 409554 w 1490003"/>
                <a:gd name="connsiteY1" fmla="*/ 16278 h 2458850"/>
                <a:gd name="connsiteX2" fmla="*/ 456 w 1490003"/>
                <a:gd name="connsiteY2" fmla="*/ 2406396 h 2458850"/>
                <a:gd name="connsiteX3" fmla="*/ 584405 w 1490003"/>
                <a:gd name="connsiteY3" fmla="*/ 2406396 h 2458850"/>
                <a:gd name="connsiteX4" fmla="*/ 619066 w 1490003"/>
                <a:gd name="connsiteY4" fmla="*/ 1055227 h 2458850"/>
                <a:gd name="connsiteX5" fmla="*/ 720498 w 1490003"/>
                <a:gd name="connsiteY5" fmla="*/ 2458850 h 2458850"/>
                <a:gd name="connsiteX6" fmla="*/ 1490004 w 1490003"/>
                <a:gd name="connsiteY6" fmla="*/ 2414540 h 2458850"/>
                <a:gd name="connsiteX7" fmla="*/ 1109556 w 1490003"/>
                <a:gd name="connsiteY7" fmla="*/ 0 h 2458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0003" h="2458850">
                  <a:moveTo>
                    <a:pt x="1109556" y="0"/>
                  </a:moveTo>
                  <a:lnTo>
                    <a:pt x="409554" y="16278"/>
                  </a:lnTo>
                  <a:cubicBezTo>
                    <a:pt x="409554" y="16278"/>
                    <a:pt x="-15823" y="1242441"/>
                    <a:pt x="456" y="2406396"/>
                  </a:cubicBezTo>
                  <a:lnTo>
                    <a:pt x="584405" y="2406396"/>
                  </a:lnTo>
                  <a:lnTo>
                    <a:pt x="619066" y="1055227"/>
                  </a:lnTo>
                  <a:lnTo>
                    <a:pt x="720498" y="2458850"/>
                  </a:lnTo>
                  <a:lnTo>
                    <a:pt x="1490004" y="2414540"/>
                  </a:lnTo>
                  <a:lnTo>
                    <a:pt x="1109556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71" name="Freeform: Shape 270">
              <a:extLst>
                <a:ext uri="{FF2B5EF4-FFF2-40B4-BE49-F238E27FC236}">
                  <a16:creationId xmlns:a16="http://schemas.microsoft.com/office/drawing/2014/main" id="{0F86BD4C-7C76-3A93-8F93-8083A47814DA}"/>
                </a:ext>
              </a:extLst>
            </p:cNvPr>
            <p:cNvSpPr/>
            <p:nvPr/>
          </p:nvSpPr>
          <p:spPr>
            <a:xfrm>
              <a:off x="9556460" y="1548863"/>
              <a:ext cx="531866" cy="859459"/>
            </a:xfrm>
            <a:custGeom>
              <a:avLst/>
              <a:gdLst>
                <a:gd name="connsiteX0" fmla="*/ 531866 w 531866"/>
                <a:gd name="connsiteY0" fmla="*/ 265931 h 859459"/>
                <a:gd name="connsiteX1" fmla="*/ 265928 w 531866"/>
                <a:gd name="connsiteY1" fmla="*/ 0 h 859459"/>
                <a:gd name="connsiteX2" fmla="*/ 0 w 531866"/>
                <a:gd name="connsiteY2" fmla="*/ 265931 h 859459"/>
                <a:gd name="connsiteX3" fmla="*/ 186261 w 531866"/>
                <a:gd name="connsiteY3" fmla="*/ 519706 h 859459"/>
                <a:gd name="connsiteX4" fmla="*/ 237668 w 531866"/>
                <a:gd name="connsiteY4" fmla="*/ 859459 h 859459"/>
                <a:gd name="connsiteX5" fmla="*/ 499748 w 531866"/>
                <a:gd name="connsiteY5" fmla="*/ 641063 h 859459"/>
                <a:gd name="connsiteX6" fmla="*/ 412766 w 531866"/>
                <a:gd name="connsiteY6" fmla="*/ 487632 h 859459"/>
                <a:gd name="connsiteX7" fmla="*/ 531866 w 531866"/>
                <a:gd name="connsiteY7" fmla="*/ 265931 h 859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1866" h="859459">
                  <a:moveTo>
                    <a:pt x="531866" y="265931"/>
                  </a:moveTo>
                  <a:cubicBezTo>
                    <a:pt x="531866" y="119061"/>
                    <a:pt x="412804" y="0"/>
                    <a:pt x="265928" y="0"/>
                  </a:cubicBezTo>
                  <a:cubicBezTo>
                    <a:pt x="119063" y="0"/>
                    <a:pt x="0" y="119061"/>
                    <a:pt x="0" y="265931"/>
                  </a:cubicBezTo>
                  <a:cubicBezTo>
                    <a:pt x="0" y="385043"/>
                    <a:pt x="78314" y="485852"/>
                    <a:pt x="186261" y="519706"/>
                  </a:cubicBezTo>
                  <a:lnTo>
                    <a:pt x="237668" y="859459"/>
                  </a:lnTo>
                  <a:lnTo>
                    <a:pt x="499748" y="641063"/>
                  </a:lnTo>
                  <a:cubicBezTo>
                    <a:pt x="499748" y="641063"/>
                    <a:pt x="443131" y="568946"/>
                    <a:pt x="412766" y="487632"/>
                  </a:cubicBezTo>
                  <a:cubicBezTo>
                    <a:pt x="484527" y="440009"/>
                    <a:pt x="531866" y="358513"/>
                    <a:pt x="531866" y="265931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72" name="Freeform: Shape 271">
              <a:extLst>
                <a:ext uri="{FF2B5EF4-FFF2-40B4-BE49-F238E27FC236}">
                  <a16:creationId xmlns:a16="http://schemas.microsoft.com/office/drawing/2014/main" id="{F07EA34B-499E-5FC5-5BA8-CEFC13572042}"/>
                </a:ext>
              </a:extLst>
            </p:cNvPr>
            <p:cNvSpPr/>
            <p:nvPr/>
          </p:nvSpPr>
          <p:spPr>
            <a:xfrm>
              <a:off x="9526917" y="2110885"/>
              <a:ext cx="705627" cy="1066393"/>
            </a:xfrm>
            <a:custGeom>
              <a:avLst/>
              <a:gdLst>
                <a:gd name="connsiteX0" fmla="*/ 573630 w 705627"/>
                <a:gd name="connsiteY0" fmla="*/ 0 h 1066393"/>
                <a:gd name="connsiteX1" fmla="*/ 238541 w 705627"/>
                <a:gd name="connsiteY1" fmla="*/ 107630 h 1066393"/>
                <a:gd name="connsiteX2" fmla="*/ 97161 w 705627"/>
                <a:gd name="connsiteY2" fmla="*/ 431095 h 1066393"/>
                <a:gd name="connsiteX3" fmla="*/ 20151 w 705627"/>
                <a:gd name="connsiteY3" fmla="*/ 572265 h 1066393"/>
                <a:gd name="connsiteX4" fmla="*/ 48336 w 705627"/>
                <a:gd name="connsiteY4" fmla="*/ 767994 h 1066393"/>
                <a:gd name="connsiteX5" fmla="*/ 97161 w 705627"/>
                <a:gd name="connsiteY5" fmla="*/ 816810 h 1066393"/>
                <a:gd name="connsiteX6" fmla="*/ 29095 w 705627"/>
                <a:gd name="connsiteY6" fmla="*/ 1066393 h 1066393"/>
                <a:gd name="connsiteX7" fmla="*/ 664385 w 705627"/>
                <a:gd name="connsiteY7" fmla="*/ 1043695 h 1066393"/>
                <a:gd name="connsiteX8" fmla="*/ 704723 w 705627"/>
                <a:gd name="connsiteY8" fmla="*/ 478996 h 1066393"/>
                <a:gd name="connsiteX9" fmla="*/ 687387 w 705627"/>
                <a:gd name="connsiteY9" fmla="*/ 341261 h 1066393"/>
                <a:gd name="connsiteX10" fmla="*/ 573630 w 705627"/>
                <a:gd name="connsiteY10" fmla="*/ 0 h 1066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5627" h="1066393">
                  <a:moveTo>
                    <a:pt x="573630" y="0"/>
                  </a:moveTo>
                  <a:lnTo>
                    <a:pt x="238541" y="107630"/>
                  </a:lnTo>
                  <a:lnTo>
                    <a:pt x="97161" y="431095"/>
                  </a:lnTo>
                  <a:lnTo>
                    <a:pt x="20151" y="572265"/>
                  </a:lnTo>
                  <a:cubicBezTo>
                    <a:pt x="-14900" y="636540"/>
                    <a:pt x="-3423" y="716226"/>
                    <a:pt x="48336" y="767994"/>
                  </a:cubicBezTo>
                  <a:lnTo>
                    <a:pt x="97161" y="816810"/>
                  </a:lnTo>
                  <a:lnTo>
                    <a:pt x="29095" y="1066393"/>
                  </a:lnTo>
                  <a:lnTo>
                    <a:pt x="664385" y="1043695"/>
                  </a:lnTo>
                  <a:lnTo>
                    <a:pt x="704723" y="478996"/>
                  </a:lnTo>
                  <a:cubicBezTo>
                    <a:pt x="708057" y="432390"/>
                    <a:pt x="702161" y="385584"/>
                    <a:pt x="687387" y="341261"/>
                  </a:cubicBezTo>
                  <a:lnTo>
                    <a:pt x="573630" y="0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73" name="Freeform: Shape 272">
              <a:extLst>
                <a:ext uri="{FF2B5EF4-FFF2-40B4-BE49-F238E27FC236}">
                  <a16:creationId xmlns:a16="http://schemas.microsoft.com/office/drawing/2014/main" id="{14ADF504-14C7-FEF9-431A-123B09DFD345}"/>
                </a:ext>
              </a:extLst>
            </p:cNvPr>
            <p:cNvSpPr/>
            <p:nvPr/>
          </p:nvSpPr>
          <p:spPr>
            <a:xfrm>
              <a:off x="9504596" y="1506069"/>
              <a:ext cx="672134" cy="761663"/>
            </a:xfrm>
            <a:custGeom>
              <a:avLst/>
              <a:gdLst>
                <a:gd name="connsiteX0" fmla="*/ 669112 w 672134"/>
                <a:gd name="connsiteY0" fmla="*/ 658130 h 761663"/>
                <a:gd name="connsiteX1" fmla="*/ 541639 w 672134"/>
                <a:gd name="connsiteY1" fmla="*/ 755422 h 761663"/>
                <a:gd name="connsiteX2" fmla="*/ 308248 w 672134"/>
                <a:gd name="connsiteY2" fmla="*/ 761664 h 761663"/>
                <a:gd name="connsiteX3" fmla="*/ 424425 w 672134"/>
                <a:gd name="connsiteY3" fmla="*/ 335620 h 761663"/>
                <a:gd name="connsiteX4" fmla="*/ 126968 w 672134"/>
                <a:gd name="connsiteY4" fmla="*/ 162947 h 761663"/>
                <a:gd name="connsiteX5" fmla="*/ 63142 w 672134"/>
                <a:gd name="connsiteY5" fmla="*/ 282662 h 761663"/>
                <a:gd name="connsiteX6" fmla="*/ 79648 w 672134"/>
                <a:gd name="connsiteY6" fmla="*/ 92213 h 761663"/>
                <a:gd name="connsiteX7" fmla="*/ 495377 w 672134"/>
                <a:gd name="connsiteY7" fmla="*/ 29931 h 761663"/>
                <a:gd name="connsiteX8" fmla="*/ 669112 w 672134"/>
                <a:gd name="connsiteY8" fmla="*/ 658130 h 761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72134" h="761663">
                  <a:moveTo>
                    <a:pt x="669112" y="658130"/>
                  </a:moveTo>
                  <a:cubicBezTo>
                    <a:pt x="669112" y="658130"/>
                    <a:pt x="656692" y="752345"/>
                    <a:pt x="541639" y="755422"/>
                  </a:cubicBezTo>
                  <a:cubicBezTo>
                    <a:pt x="386049" y="759584"/>
                    <a:pt x="308248" y="761664"/>
                    <a:pt x="308248" y="761664"/>
                  </a:cubicBezTo>
                  <a:cubicBezTo>
                    <a:pt x="308248" y="761664"/>
                    <a:pt x="505549" y="281529"/>
                    <a:pt x="424425" y="335620"/>
                  </a:cubicBezTo>
                  <a:cubicBezTo>
                    <a:pt x="343300" y="389711"/>
                    <a:pt x="126968" y="162947"/>
                    <a:pt x="126968" y="162947"/>
                  </a:cubicBezTo>
                  <a:lnTo>
                    <a:pt x="63142" y="282662"/>
                  </a:lnTo>
                  <a:cubicBezTo>
                    <a:pt x="63142" y="282662"/>
                    <a:pt x="-89363" y="227439"/>
                    <a:pt x="79648" y="92213"/>
                  </a:cubicBezTo>
                  <a:cubicBezTo>
                    <a:pt x="79648" y="92213"/>
                    <a:pt x="281293" y="-63687"/>
                    <a:pt x="495377" y="29931"/>
                  </a:cubicBezTo>
                  <a:cubicBezTo>
                    <a:pt x="709451" y="123550"/>
                    <a:pt x="669112" y="658130"/>
                    <a:pt x="669112" y="658130"/>
                  </a:cubicBezTo>
                  <a:close/>
                </a:path>
              </a:pathLst>
            </a:custGeom>
            <a:solidFill>
              <a:schemeClr val="tx2">
                <a:lumMod val="95000"/>
                <a:lumOff val="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74" name="Freeform: Shape 273">
              <a:extLst>
                <a:ext uri="{FF2B5EF4-FFF2-40B4-BE49-F238E27FC236}">
                  <a16:creationId xmlns:a16="http://schemas.microsoft.com/office/drawing/2014/main" id="{EF38792B-B8A7-04C6-DFE7-58694AD8C245}"/>
                </a:ext>
              </a:extLst>
            </p:cNvPr>
            <p:cNvSpPr/>
            <p:nvPr/>
          </p:nvSpPr>
          <p:spPr>
            <a:xfrm>
              <a:off x="9686810" y="2095782"/>
              <a:ext cx="857621" cy="1806729"/>
            </a:xfrm>
            <a:custGeom>
              <a:avLst/>
              <a:gdLst>
                <a:gd name="connsiteX0" fmla="*/ 617896 w 857621"/>
                <a:gd name="connsiteY0" fmla="*/ 1806730 h 1806729"/>
                <a:gd name="connsiteX1" fmla="*/ 604123 w 857621"/>
                <a:gd name="connsiteY1" fmla="*/ 1806215 h 1806729"/>
                <a:gd name="connsiteX2" fmla="*/ 463677 w 857621"/>
                <a:gd name="connsiteY2" fmla="*/ 1718719 h 1806729"/>
                <a:gd name="connsiteX3" fmla="*/ 0 w 857621"/>
                <a:gd name="connsiteY3" fmla="*/ 679627 h 1806729"/>
                <a:gd name="connsiteX4" fmla="*/ 191186 w 857621"/>
                <a:gd name="connsiteY4" fmla="*/ 4035 h 1806729"/>
                <a:gd name="connsiteX5" fmla="*/ 192071 w 857621"/>
                <a:gd name="connsiteY5" fmla="*/ 0 h 1806729"/>
                <a:gd name="connsiteX6" fmla="*/ 388058 w 857621"/>
                <a:gd name="connsiteY6" fmla="*/ 46014 h 1806729"/>
                <a:gd name="connsiteX7" fmla="*/ 621039 w 857621"/>
                <a:gd name="connsiteY7" fmla="*/ 352511 h 1806729"/>
                <a:gd name="connsiteX8" fmla="*/ 855659 w 857621"/>
                <a:gd name="connsiteY8" fmla="*/ 1681619 h 1806729"/>
                <a:gd name="connsiteX9" fmla="*/ 857622 w 857621"/>
                <a:gd name="connsiteY9" fmla="*/ 1684371 h 1806729"/>
                <a:gd name="connsiteX10" fmla="*/ 855278 w 857621"/>
                <a:gd name="connsiteY10" fmla="*/ 1686800 h 1806729"/>
                <a:gd name="connsiteX11" fmla="*/ 617896 w 857621"/>
                <a:gd name="connsiteY11" fmla="*/ 1806730 h 1806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57621" h="1806729">
                  <a:moveTo>
                    <a:pt x="617896" y="1806730"/>
                  </a:moveTo>
                  <a:cubicBezTo>
                    <a:pt x="613315" y="1806730"/>
                    <a:pt x="608724" y="1806558"/>
                    <a:pt x="604123" y="1806215"/>
                  </a:cubicBezTo>
                  <a:cubicBezTo>
                    <a:pt x="549211" y="1802091"/>
                    <a:pt x="501967" y="1772649"/>
                    <a:pt x="463677" y="1718719"/>
                  </a:cubicBezTo>
                  <a:cubicBezTo>
                    <a:pt x="319621" y="1515712"/>
                    <a:pt x="0" y="870660"/>
                    <a:pt x="0" y="679627"/>
                  </a:cubicBezTo>
                  <a:cubicBezTo>
                    <a:pt x="0" y="497071"/>
                    <a:pt x="189814" y="10304"/>
                    <a:pt x="191186" y="4035"/>
                  </a:cubicBezTo>
                  <a:lnTo>
                    <a:pt x="192071" y="0"/>
                  </a:lnTo>
                  <a:lnTo>
                    <a:pt x="388058" y="46014"/>
                  </a:lnTo>
                  <a:cubicBezTo>
                    <a:pt x="528818" y="79059"/>
                    <a:pt x="626793" y="207959"/>
                    <a:pt x="621039" y="352511"/>
                  </a:cubicBezTo>
                  <a:cubicBezTo>
                    <a:pt x="606971" y="705687"/>
                    <a:pt x="618763" y="1347987"/>
                    <a:pt x="855659" y="1681619"/>
                  </a:cubicBezTo>
                  <a:lnTo>
                    <a:pt x="857622" y="1684371"/>
                  </a:lnTo>
                  <a:lnTo>
                    <a:pt x="855278" y="1686800"/>
                  </a:lnTo>
                  <a:cubicBezTo>
                    <a:pt x="850382" y="1691877"/>
                    <a:pt x="738178" y="1806730"/>
                    <a:pt x="617896" y="1806730"/>
                  </a:cubicBezTo>
                  <a:close/>
                </a:path>
              </a:pathLst>
            </a:custGeom>
            <a:solidFill>
              <a:schemeClr val="tx2">
                <a:lumMod val="85000"/>
                <a:lumOff val="1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 dirty="0"/>
            </a:p>
          </p:txBody>
        </p:sp>
        <p:sp>
          <p:nvSpPr>
            <p:cNvPr id="275" name="Freeform: Shape 274">
              <a:extLst>
                <a:ext uri="{FF2B5EF4-FFF2-40B4-BE49-F238E27FC236}">
                  <a16:creationId xmlns:a16="http://schemas.microsoft.com/office/drawing/2014/main" id="{4B95ACFB-4AAA-2A06-2DE7-8B498DF7402D}"/>
                </a:ext>
              </a:extLst>
            </p:cNvPr>
            <p:cNvSpPr/>
            <p:nvPr/>
          </p:nvSpPr>
          <p:spPr>
            <a:xfrm>
              <a:off x="10141286" y="3503567"/>
              <a:ext cx="260443" cy="523498"/>
            </a:xfrm>
            <a:custGeom>
              <a:avLst/>
              <a:gdLst>
                <a:gd name="connsiteX0" fmla="*/ 193367 w 260443"/>
                <a:gd name="connsiteY0" fmla="*/ 253784 h 523498"/>
                <a:gd name="connsiteX1" fmla="*/ 148180 w 260443"/>
                <a:gd name="connsiteY1" fmla="*/ 0 h 523498"/>
                <a:gd name="connsiteX2" fmla="*/ 0 w 260443"/>
                <a:gd name="connsiteY2" fmla="*/ 26375 h 523498"/>
                <a:gd name="connsiteX3" fmla="*/ 45186 w 260443"/>
                <a:gd name="connsiteY3" fmla="*/ 280168 h 523498"/>
                <a:gd name="connsiteX4" fmla="*/ 20622 w 260443"/>
                <a:gd name="connsiteY4" fmla="*/ 399793 h 523498"/>
                <a:gd name="connsiteX5" fmla="*/ 164668 w 260443"/>
                <a:gd name="connsiteY5" fmla="*/ 521932 h 523498"/>
                <a:gd name="connsiteX6" fmla="*/ 257708 w 260443"/>
                <a:gd name="connsiteY6" fmla="*/ 357588 h 523498"/>
                <a:gd name="connsiteX7" fmla="*/ 193367 w 260443"/>
                <a:gd name="connsiteY7" fmla="*/ 253784 h 523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0443" h="523498">
                  <a:moveTo>
                    <a:pt x="193367" y="253784"/>
                  </a:moveTo>
                  <a:lnTo>
                    <a:pt x="148180" y="0"/>
                  </a:lnTo>
                  <a:lnTo>
                    <a:pt x="0" y="26375"/>
                  </a:lnTo>
                  <a:lnTo>
                    <a:pt x="45186" y="280168"/>
                  </a:lnTo>
                  <a:cubicBezTo>
                    <a:pt x="22784" y="311239"/>
                    <a:pt x="12573" y="354587"/>
                    <a:pt x="20622" y="399793"/>
                  </a:cubicBezTo>
                  <a:cubicBezTo>
                    <a:pt x="34709" y="478907"/>
                    <a:pt x="99193" y="533590"/>
                    <a:pt x="164668" y="521932"/>
                  </a:cubicBezTo>
                  <a:cubicBezTo>
                    <a:pt x="230134" y="510273"/>
                    <a:pt x="271786" y="436693"/>
                    <a:pt x="257708" y="357588"/>
                  </a:cubicBezTo>
                  <a:cubicBezTo>
                    <a:pt x="249660" y="312372"/>
                    <a:pt x="225114" y="275215"/>
                    <a:pt x="193367" y="253784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76" name="Freeform: Shape 275">
              <a:extLst>
                <a:ext uri="{FF2B5EF4-FFF2-40B4-BE49-F238E27FC236}">
                  <a16:creationId xmlns:a16="http://schemas.microsoft.com/office/drawing/2014/main" id="{B7B51A39-F494-8F28-25F9-DD504BDEDCDA}"/>
                </a:ext>
              </a:extLst>
            </p:cNvPr>
            <p:cNvSpPr/>
            <p:nvPr/>
          </p:nvSpPr>
          <p:spPr>
            <a:xfrm>
              <a:off x="9877385" y="2477258"/>
              <a:ext cx="501805" cy="1281017"/>
            </a:xfrm>
            <a:custGeom>
              <a:avLst/>
              <a:gdLst>
                <a:gd name="connsiteX0" fmla="*/ 0 w 501805"/>
                <a:gd name="connsiteY0" fmla="*/ 56217 h 1281017"/>
                <a:gd name="connsiteX1" fmla="*/ 245573 w 501805"/>
                <a:gd name="connsiteY1" fmla="*/ 1281017 h 1281017"/>
                <a:gd name="connsiteX2" fmla="*/ 501805 w 501805"/>
                <a:gd name="connsiteY2" fmla="*/ 1229649 h 1281017"/>
                <a:gd name="connsiteX3" fmla="*/ 334023 w 501805"/>
                <a:gd name="connsiteY3" fmla="*/ 0 h 1281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1805" h="1281017">
                  <a:moveTo>
                    <a:pt x="0" y="56217"/>
                  </a:moveTo>
                  <a:lnTo>
                    <a:pt x="245573" y="1281017"/>
                  </a:lnTo>
                  <a:lnTo>
                    <a:pt x="501805" y="1229649"/>
                  </a:lnTo>
                  <a:lnTo>
                    <a:pt x="334023" y="0"/>
                  </a:lnTo>
                </a:path>
              </a:pathLst>
            </a:custGeom>
            <a:solidFill>
              <a:schemeClr val="tx2">
                <a:lumMod val="85000"/>
                <a:lumOff val="1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sp>
        <p:nvSpPr>
          <p:cNvPr id="277" name="Freeform: Shape 276">
            <a:extLst>
              <a:ext uri="{FF2B5EF4-FFF2-40B4-BE49-F238E27FC236}">
                <a16:creationId xmlns:a16="http://schemas.microsoft.com/office/drawing/2014/main" id="{4510FF1E-384A-53A0-F72F-EBABE09ED805}"/>
              </a:ext>
            </a:extLst>
          </p:cNvPr>
          <p:cNvSpPr/>
          <p:nvPr/>
        </p:nvSpPr>
        <p:spPr>
          <a:xfrm rot="19019134">
            <a:off x="10566840" y="-285923"/>
            <a:ext cx="960524" cy="960524"/>
          </a:xfrm>
          <a:custGeom>
            <a:avLst/>
            <a:gdLst>
              <a:gd name="connsiteX0" fmla="*/ 1414214 w 1809750"/>
              <a:gd name="connsiteY0" fmla="*/ 142530 h 1809750"/>
              <a:gd name="connsiteX1" fmla="*/ 1630116 w 1809750"/>
              <a:gd name="connsiteY1" fmla="*/ 343964 h 1809750"/>
              <a:gd name="connsiteX2" fmla="*/ 1244539 w 1809750"/>
              <a:gd name="connsiteY2" fmla="*/ 757236 h 1809750"/>
              <a:gd name="connsiteX3" fmla="*/ 1809750 w 1809750"/>
              <a:gd name="connsiteY3" fmla="*/ 757236 h 1809750"/>
              <a:gd name="connsiteX4" fmla="*/ 1809750 w 1809750"/>
              <a:gd name="connsiteY4" fmla="*/ 1052514 h 1809750"/>
              <a:gd name="connsiteX5" fmla="*/ 1279540 w 1809750"/>
              <a:gd name="connsiteY5" fmla="*/ 1052514 h 1809750"/>
              <a:gd name="connsiteX6" fmla="*/ 1667220 w 1809750"/>
              <a:gd name="connsiteY6" fmla="*/ 1414214 h 1809750"/>
              <a:gd name="connsiteX7" fmla="*/ 1465786 w 1809750"/>
              <a:gd name="connsiteY7" fmla="*/ 1630116 h 1809750"/>
              <a:gd name="connsiteX8" fmla="*/ 1052514 w 1809750"/>
              <a:gd name="connsiteY8" fmla="*/ 1244539 h 1809750"/>
              <a:gd name="connsiteX9" fmla="*/ 1052514 w 1809750"/>
              <a:gd name="connsiteY9" fmla="*/ 1809750 h 1809750"/>
              <a:gd name="connsiteX10" fmla="*/ 757236 w 1809750"/>
              <a:gd name="connsiteY10" fmla="*/ 1809750 h 1809750"/>
              <a:gd name="connsiteX11" fmla="*/ 757236 w 1809750"/>
              <a:gd name="connsiteY11" fmla="*/ 1279540 h 1809750"/>
              <a:gd name="connsiteX12" fmla="*/ 395536 w 1809750"/>
              <a:gd name="connsiteY12" fmla="*/ 1667220 h 1809750"/>
              <a:gd name="connsiteX13" fmla="*/ 179634 w 1809750"/>
              <a:gd name="connsiteY13" fmla="*/ 1465786 h 1809750"/>
              <a:gd name="connsiteX14" fmla="*/ 565212 w 1809750"/>
              <a:gd name="connsiteY14" fmla="*/ 1052514 h 1809750"/>
              <a:gd name="connsiteX15" fmla="*/ 0 w 1809750"/>
              <a:gd name="connsiteY15" fmla="*/ 1052514 h 1809750"/>
              <a:gd name="connsiteX16" fmla="*/ 0 w 1809750"/>
              <a:gd name="connsiteY16" fmla="*/ 757236 h 1809750"/>
              <a:gd name="connsiteX17" fmla="*/ 530210 w 1809750"/>
              <a:gd name="connsiteY17" fmla="*/ 757236 h 1809750"/>
              <a:gd name="connsiteX18" fmla="*/ 142530 w 1809750"/>
              <a:gd name="connsiteY18" fmla="*/ 395536 h 1809750"/>
              <a:gd name="connsiteX19" fmla="*/ 343964 w 1809750"/>
              <a:gd name="connsiteY19" fmla="*/ 179634 h 1809750"/>
              <a:gd name="connsiteX20" fmla="*/ 757236 w 1809750"/>
              <a:gd name="connsiteY20" fmla="*/ 565211 h 1809750"/>
              <a:gd name="connsiteX21" fmla="*/ 757236 w 1809750"/>
              <a:gd name="connsiteY21" fmla="*/ 0 h 1809750"/>
              <a:gd name="connsiteX22" fmla="*/ 1052514 w 1809750"/>
              <a:gd name="connsiteY22" fmla="*/ 0 h 1809750"/>
              <a:gd name="connsiteX23" fmla="*/ 1052514 w 1809750"/>
              <a:gd name="connsiteY23" fmla="*/ 53021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09750" h="1809750">
                <a:moveTo>
                  <a:pt x="1414214" y="142530"/>
                </a:moveTo>
                <a:lnTo>
                  <a:pt x="1630116" y="343964"/>
                </a:lnTo>
                <a:lnTo>
                  <a:pt x="1244539" y="757236"/>
                </a:lnTo>
                <a:lnTo>
                  <a:pt x="1809750" y="757236"/>
                </a:lnTo>
                <a:lnTo>
                  <a:pt x="1809750" y="1052514"/>
                </a:lnTo>
                <a:lnTo>
                  <a:pt x="1279540" y="1052514"/>
                </a:lnTo>
                <a:lnTo>
                  <a:pt x="1667220" y="1414214"/>
                </a:lnTo>
                <a:lnTo>
                  <a:pt x="1465786" y="1630116"/>
                </a:lnTo>
                <a:lnTo>
                  <a:pt x="1052514" y="1244539"/>
                </a:lnTo>
                <a:lnTo>
                  <a:pt x="1052514" y="1809750"/>
                </a:lnTo>
                <a:lnTo>
                  <a:pt x="757236" y="1809750"/>
                </a:lnTo>
                <a:lnTo>
                  <a:pt x="757236" y="1279540"/>
                </a:lnTo>
                <a:lnTo>
                  <a:pt x="395536" y="1667220"/>
                </a:lnTo>
                <a:lnTo>
                  <a:pt x="179634" y="1465786"/>
                </a:lnTo>
                <a:lnTo>
                  <a:pt x="565212" y="1052514"/>
                </a:lnTo>
                <a:lnTo>
                  <a:pt x="0" y="1052514"/>
                </a:lnTo>
                <a:lnTo>
                  <a:pt x="0" y="757236"/>
                </a:lnTo>
                <a:lnTo>
                  <a:pt x="530210" y="757236"/>
                </a:lnTo>
                <a:lnTo>
                  <a:pt x="142530" y="395536"/>
                </a:lnTo>
                <a:lnTo>
                  <a:pt x="343964" y="179634"/>
                </a:lnTo>
                <a:lnTo>
                  <a:pt x="757236" y="565211"/>
                </a:lnTo>
                <a:lnTo>
                  <a:pt x="757236" y="0"/>
                </a:lnTo>
                <a:lnTo>
                  <a:pt x="1052514" y="0"/>
                </a:lnTo>
                <a:lnTo>
                  <a:pt x="1052514" y="53021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  <p:sp>
        <p:nvSpPr>
          <p:cNvPr id="278" name="Freeform: Shape 277">
            <a:extLst>
              <a:ext uri="{FF2B5EF4-FFF2-40B4-BE49-F238E27FC236}">
                <a16:creationId xmlns:a16="http://schemas.microsoft.com/office/drawing/2014/main" id="{CCFB229C-A5CE-10A1-18C1-35058918612B}"/>
              </a:ext>
            </a:extLst>
          </p:cNvPr>
          <p:cNvSpPr/>
          <p:nvPr/>
        </p:nvSpPr>
        <p:spPr>
          <a:xfrm rot="19019134">
            <a:off x="7148945" y="5171785"/>
            <a:ext cx="436200" cy="436200"/>
          </a:xfrm>
          <a:custGeom>
            <a:avLst/>
            <a:gdLst>
              <a:gd name="connsiteX0" fmla="*/ 1414214 w 1809750"/>
              <a:gd name="connsiteY0" fmla="*/ 142530 h 1809750"/>
              <a:gd name="connsiteX1" fmla="*/ 1630116 w 1809750"/>
              <a:gd name="connsiteY1" fmla="*/ 343964 h 1809750"/>
              <a:gd name="connsiteX2" fmla="*/ 1244539 w 1809750"/>
              <a:gd name="connsiteY2" fmla="*/ 757236 h 1809750"/>
              <a:gd name="connsiteX3" fmla="*/ 1809750 w 1809750"/>
              <a:gd name="connsiteY3" fmla="*/ 757236 h 1809750"/>
              <a:gd name="connsiteX4" fmla="*/ 1809750 w 1809750"/>
              <a:gd name="connsiteY4" fmla="*/ 1052514 h 1809750"/>
              <a:gd name="connsiteX5" fmla="*/ 1279540 w 1809750"/>
              <a:gd name="connsiteY5" fmla="*/ 1052514 h 1809750"/>
              <a:gd name="connsiteX6" fmla="*/ 1667220 w 1809750"/>
              <a:gd name="connsiteY6" fmla="*/ 1414214 h 1809750"/>
              <a:gd name="connsiteX7" fmla="*/ 1465786 w 1809750"/>
              <a:gd name="connsiteY7" fmla="*/ 1630116 h 1809750"/>
              <a:gd name="connsiteX8" fmla="*/ 1052514 w 1809750"/>
              <a:gd name="connsiteY8" fmla="*/ 1244539 h 1809750"/>
              <a:gd name="connsiteX9" fmla="*/ 1052514 w 1809750"/>
              <a:gd name="connsiteY9" fmla="*/ 1809750 h 1809750"/>
              <a:gd name="connsiteX10" fmla="*/ 757236 w 1809750"/>
              <a:gd name="connsiteY10" fmla="*/ 1809750 h 1809750"/>
              <a:gd name="connsiteX11" fmla="*/ 757236 w 1809750"/>
              <a:gd name="connsiteY11" fmla="*/ 1279540 h 1809750"/>
              <a:gd name="connsiteX12" fmla="*/ 395536 w 1809750"/>
              <a:gd name="connsiteY12" fmla="*/ 1667220 h 1809750"/>
              <a:gd name="connsiteX13" fmla="*/ 179634 w 1809750"/>
              <a:gd name="connsiteY13" fmla="*/ 1465786 h 1809750"/>
              <a:gd name="connsiteX14" fmla="*/ 565212 w 1809750"/>
              <a:gd name="connsiteY14" fmla="*/ 1052514 h 1809750"/>
              <a:gd name="connsiteX15" fmla="*/ 0 w 1809750"/>
              <a:gd name="connsiteY15" fmla="*/ 1052514 h 1809750"/>
              <a:gd name="connsiteX16" fmla="*/ 0 w 1809750"/>
              <a:gd name="connsiteY16" fmla="*/ 757236 h 1809750"/>
              <a:gd name="connsiteX17" fmla="*/ 530210 w 1809750"/>
              <a:gd name="connsiteY17" fmla="*/ 757236 h 1809750"/>
              <a:gd name="connsiteX18" fmla="*/ 142530 w 1809750"/>
              <a:gd name="connsiteY18" fmla="*/ 395536 h 1809750"/>
              <a:gd name="connsiteX19" fmla="*/ 343964 w 1809750"/>
              <a:gd name="connsiteY19" fmla="*/ 179634 h 1809750"/>
              <a:gd name="connsiteX20" fmla="*/ 757236 w 1809750"/>
              <a:gd name="connsiteY20" fmla="*/ 565211 h 1809750"/>
              <a:gd name="connsiteX21" fmla="*/ 757236 w 1809750"/>
              <a:gd name="connsiteY21" fmla="*/ 0 h 1809750"/>
              <a:gd name="connsiteX22" fmla="*/ 1052514 w 1809750"/>
              <a:gd name="connsiteY22" fmla="*/ 0 h 1809750"/>
              <a:gd name="connsiteX23" fmla="*/ 1052514 w 1809750"/>
              <a:gd name="connsiteY23" fmla="*/ 53021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09750" h="1809750">
                <a:moveTo>
                  <a:pt x="1414214" y="142530"/>
                </a:moveTo>
                <a:lnTo>
                  <a:pt x="1630116" y="343964"/>
                </a:lnTo>
                <a:lnTo>
                  <a:pt x="1244539" y="757236"/>
                </a:lnTo>
                <a:lnTo>
                  <a:pt x="1809750" y="757236"/>
                </a:lnTo>
                <a:lnTo>
                  <a:pt x="1809750" y="1052514"/>
                </a:lnTo>
                <a:lnTo>
                  <a:pt x="1279540" y="1052514"/>
                </a:lnTo>
                <a:lnTo>
                  <a:pt x="1667220" y="1414214"/>
                </a:lnTo>
                <a:lnTo>
                  <a:pt x="1465786" y="1630116"/>
                </a:lnTo>
                <a:lnTo>
                  <a:pt x="1052514" y="1244539"/>
                </a:lnTo>
                <a:lnTo>
                  <a:pt x="1052514" y="1809750"/>
                </a:lnTo>
                <a:lnTo>
                  <a:pt x="757236" y="1809750"/>
                </a:lnTo>
                <a:lnTo>
                  <a:pt x="757236" y="1279540"/>
                </a:lnTo>
                <a:lnTo>
                  <a:pt x="395536" y="1667220"/>
                </a:lnTo>
                <a:lnTo>
                  <a:pt x="179634" y="1465786"/>
                </a:lnTo>
                <a:lnTo>
                  <a:pt x="565212" y="1052514"/>
                </a:lnTo>
                <a:lnTo>
                  <a:pt x="0" y="1052514"/>
                </a:lnTo>
                <a:lnTo>
                  <a:pt x="0" y="757236"/>
                </a:lnTo>
                <a:lnTo>
                  <a:pt x="530210" y="757236"/>
                </a:lnTo>
                <a:lnTo>
                  <a:pt x="142530" y="395536"/>
                </a:lnTo>
                <a:lnTo>
                  <a:pt x="343964" y="179634"/>
                </a:lnTo>
                <a:lnTo>
                  <a:pt x="757236" y="565211"/>
                </a:lnTo>
                <a:lnTo>
                  <a:pt x="757236" y="0"/>
                </a:lnTo>
                <a:lnTo>
                  <a:pt x="1052514" y="0"/>
                </a:lnTo>
                <a:lnTo>
                  <a:pt x="1052514" y="53021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243885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6CC0D3-1A39-1D53-8C26-814574103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US" altLang="en-US" sz="3200" b="0" i="0" u="none" strike="noStrike" cap="none" normalizeH="0" baseline="0" dirty="0">
                <a:ln>
                  <a:noFill/>
                </a:ln>
                <a:effectLst/>
              </a:rPr>
              <a:t>Agenda Overview 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291EA3-9022-4D83-C0D4-5FDAEC927D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E67635-195C-8C14-7F02-B7E1A2583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5</a:t>
            </a:fld>
            <a:endParaRPr lang="en-IN" dirty="0"/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493963E4-0F45-B04B-9B55-89B01AC2E2B3}"/>
              </a:ext>
            </a:extLst>
          </p:cNvPr>
          <p:cNvGrpSpPr/>
          <p:nvPr/>
        </p:nvGrpSpPr>
        <p:grpSpPr>
          <a:xfrm>
            <a:off x="630992" y="1541963"/>
            <a:ext cx="5990565" cy="4531237"/>
            <a:chOff x="2154892" y="1544934"/>
            <a:chExt cx="5990565" cy="4531237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EA14ECF6-926F-A310-EAE1-7BEEDA4213D5}"/>
                </a:ext>
              </a:extLst>
            </p:cNvPr>
            <p:cNvGrpSpPr/>
            <p:nvPr/>
          </p:nvGrpSpPr>
          <p:grpSpPr>
            <a:xfrm>
              <a:off x="2154892" y="1544934"/>
              <a:ext cx="5990565" cy="424973"/>
              <a:chOff x="2711159" y="1542548"/>
              <a:chExt cx="5990565" cy="424973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7E3A2E16-64C4-6FAF-4CAF-B7F6AADA56AF}"/>
                  </a:ext>
                </a:extLst>
              </p:cNvPr>
              <p:cNvGrpSpPr/>
              <p:nvPr/>
            </p:nvGrpSpPr>
            <p:grpSpPr>
              <a:xfrm>
                <a:off x="2711159" y="1550284"/>
                <a:ext cx="1766068" cy="409500"/>
                <a:chOff x="1146932" y="1708675"/>
                <a:chExt cx="1766068" cy="409500"/>
              </a:xfrm>
            </p:grpSpPr>
            <p:sp>
              <p:nvSpPr>
                <p:cNvPr id="11" name="Google Shape;4547;p70">
                  <a:extLst>
                    <a:ext uri="{FF2B5EF4-FFF2-40B4-BE49-F238E27FC236}">
                      <a16:creationId xmlns:a16="http://schemas.microsoft.com/office/drawing/2014/main" id="{EC6BE3EB-2DEE-8A14-E55F-D09B4066E52B}"/>
                    </a:ext>
                  </a:extLst>
                </p:cNvPr>
                <p:cNvSpPr/>
                <p:nvPr/>
              </p:nvSpPr>
              <p:spPr>
                <a:xfrm>
                  <a:off x="1146932" y="1708675"/>
                  <a:ext cx="176606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5" name="Google Shape;4563;p70">
                  <a:extLst>
                    <a:ext uri="{FF2B5EF4-FFF2-40B4-BE49-F238E27FC236}">
                      <a16:creationId xmlns:a16="http://schemas.microsoft.com/office/drawing/2014/main" id="{AB9ECBC7-027A-54E2-AC3A-6D83D8AA042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379939" y="1791625"/>
                  <a:ext cx="1346201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200" b="1" i="0" u="none" strike="noStrike" cap="none" normalizeH="0" baseline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</a:rPr>
                    <a:t>8:30- 8:45</a:t>
                  </a:r>
                </a:p>
              </p:txBody>
            </p:sp>
          </p:grpSp>
          <p:sp>
            <p:nvSpPr>
              <p:cNvPr id="16" name="Google Shape;4822;p73">
                <a:extLst>
                  <a:ext uri="{FF2B5EF4-FFF2-40B4-BE49-F238E27FC236}">
                    <a16:creationId xmlns:a16="http://schemas.microsoft.com/office/drawing/2014/main" id="{A48B168E-6514-D886-94CB-00896F3064E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529739" y="1542548"/>
                <a:ext cx="4171985" cy="42497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endPara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D769D708-ED89-EF38-3F48-347D466360E3}"/>
                </a:ext>
              </a:extLst>
            </p:cNvPr>
            <p:cNvGrpSpPr/>
            <p:nvPr/>
          </p:nvGrpSpPr>
          <p:grpSpPr>
            <a:xfrm>
              <a:off x="2154892" y="2366187"/>
              <a:ext cx="5990565" cy="424973"/>
              <a:chOff x="2711159" y="1542548"/>
              <a:chExt cx="5990565" cy="424973"/>
            </a:xfrm>
          </p:grpSpPr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0CE8BACF-1835-C379-0321-957478D433DF}"/>
                  </a:ext>
                </a:extLst>
              </p:cNvPr>
              <p:cNvGrpSpPr/>
              <p:nvPr/>
            </p:nvGrpSpPr>
            <p:grpSpPr>
              <a:xfrm>
                <a:off x="2711159" y="1550284"/>
                <a:ext cx="1766068" cy="409500"/>
                <a:chOff x="1146932" y="1708675"/>
                <a:chExt cx="1766068" cy="409500"/>
              </a:xfrm>
            </p:grpSpPr>
            <p:sp>
              <p:nvSpPr>
                <p:cNvPr id="21" name="Google Shape;4547;p70">
                  <a:extLst>
                    <a:ext uri="{FF2B5EF4-FFF2-40B4-BE49-F238E27FC236}">
                      <a16:creationId xmlns:a16="http://schemas.microsoft.com/office/drawing/2014/main" id="{FAA982F4-355F-D35A-BE70-92E0208C7C9B}"/>
                    </a:ext>
                  </a:extLst>
                </p:cNvPr>
                <p:cNvSpPr/>
                <p:nvPr/>
              </p:nvSpPr>
              <p:spPr>
                <a:xfrm>
                  <a:off x="1146932" y="1708675"/>
                  <a:ext cx="176606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4" name="Google Shape;4563;p70">
                  <a:extLst>
                    <a:ext uri="{FF2B5EF4-FFF2-40B4-BE49-F238E27FC236}">
                      <a16:creationId xmlns:a16="http://schemas.microsoft.com/office/drawing/2014/main" id="{0D61155F-4D9D-0C18-9BD6-80E02430E7C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379939" y="1791625"/>
                  <a:ext cx="1346201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200" b="1" i="0" u="none" strike="noStrike" cap="none" normalizeH="0" baseline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</a:rPr>
                    <a:t>8:45-10:00</a:t>
                  </a:r>
                </a:p>
              </p:txBody>
            </p:sp>
          </p:grpSp>
          <p:sp>
            <p:nvSpPr>
              <p:cNvPr id="20" name="Google Shape;4822;p73">
                <a:extLst>
                  <a:ext uri="{FF2B5EF4-FFF2-40B4-BE49-F238E27FC236}">
                    <a16:creationId xmlns:a16="http://schemas.microsoft.com/office/drawing/2014/main" id="{13F12641-C27B-C57A-574C-55CA58CBEE6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529739" y="1542548"/>
                <a:ext cx="4171985" cy="42497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endPara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1FD74FF7-30C9-4349-B675-72851B06C682}"/>
                </a:ext>
              </a:extLst>
            </p:cNvPr>
            <p:cNvGrpSpPr/>
            <p:nvPr/>
          </p:nvGrpSpPr>
          <p:grpSpPr>
            <a:xfrm>
              <a:off x="2154892" y="3187440"/>
              <a:ext cx="5990565" cy="424973"/>
              <a:chOff x="2711159" y="1542548"/>
              <a:chExt cx="5990565" cy="424973"/>
            </a:xfrm>
          </p:grpSpPr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0F1419DB-92A1-D60C-4A6D-5D3A89AD1D27}"/>
                  </a:ext>
                </a:extLst>
              </p:cNvPr>
              <p:cNvGrpSpPr/>
              <p:nvPr/>
            </p:nvGrpSpPr>
            <p:grpSpPr>
              <a:xfrm>
                <a:off x="2711159" y="1550284"/>
                <a:ext cx="1766068" cy="409500"/>
                <a:chOff x="1146932" y="1708675"/>
                <a:chExt cx="1766068" cy="409500"/>
              </a:xfrm>
            </p:grpSpPr>
            <p:sp>
              <p:nvSpPr>
                <p:cNvPr id="28" name="Google Shape;4547;p70">
                  <a:extLst>
                    <a:ext uri="{FF2B5EF4-FFF2-40B4-BE49-F238E27FC236}">
                      <a16:creationId xmlns:a16="http://schemas.microsoft.com/office/drawing/2014/main" id="{BB1BBCC9-803B-DD13-A1BD-D1E3957DD894}"/>
                    </a:ext>
                  </a:extLst>
                </p:cNvPr>
                <p:cNvSpPr/>
                <p:nvPr/>
              </p:nvSpPr>
              <p:spPr>
                <a:xfrm>
                  <a:off x="1146932" y="1708675"/>
                  <a:ext cx="176606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31" name="Google Shape;4563;p70">
                  <a:extLst>
                    <a:ext uri="{FF2B5EF4-FFF2-40B4-BE49-F238E27FC236}">
                      <a16:creationId xmlns:a16="http://schemas.microsoft.com/office/drawing/2014/main" id="{8B95B2D4-443B-B978-F337-77A180A4E108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379939" y="1791625"/>
                  <a:ext cx="1346201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200" b="1" i="0" u="none" strike="noStrike" cap="none" normalizeH="0" baseline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</a:rPr>
                    <a:t>10:00-10:30</a:t>
                  </a:r>
                </a:p>
              </p:txBody>
            </p:sp>
          </p:grpSp>
          <p:sp>
            <p:nvSpPr>
              <p:cNvPr id="27" name="Google Shape;4822;p73">
                <a:extLst>
                  <a:ext uri="{FF2B5EF4-FFF2-40B4-BE49-F238E27FC236}">
                    <a16:creationId xmlns:a16="http://schemas.microsoft.com/office/drawing/2014/main" id="{6288B47C-808D-6AE9-23B7-68E0313C9E5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529739" y="1542548"/>
                <a:ext cx="4171985" cy="42497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</a:t>
                </a:r>
                <a:endPara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D8A6716B-B7A6-0E51-EC6F-F4D85A29EDD6}"/>
                </a:ext>
              </a:extLst>
            </p:cNvPr>
            <p:cNvGrpSpPr/>
            <p:nvPr/>
          </p:nvGrpSpPr>
          <p:grpSpPr>
            <a:xfrm>
              <a:off x="2154892" y="4008693"/>
              <a:ext cx="5990565" cy="424973"/>
              <a:chOff x="2711159" y="1542548"/>
              <a:chExt cx="5990565" cy="424973"/>
            </a:xfrm>
          </p:grpSpPr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97368D03-F37D-B4F1-579D-D0F2B4D40B58}"/>
                  </a:ext>
                </a:extLst>
              </p:cNvPr>
              <p:cNvGrpSpPr/>
              <p:nvPr/>
            </p:nvGrpSpPr>
            <p:grpSpPr>
              <a:xfrm>
                <a:off x="2711159" y="1550284"/>
                <a:ext cx="1766068" cy="409500"/>
                <a:chOff x="1146932" y="1708675"/>
                <a:chExt cx="1766068" cy="409500"/>
              </a:xfrm>
            </p:grpSpPr>
            <p:sp>
              <p:nvSpPr>
                <p:cNvPr id="35" name="Google Shape;4547;p70">
                  <a:extLst>
                    <a:ext uri="{FF2B5EF4-FFF2-40B4-BE49-F238E27FC236}">
                      <a16:creationId xmlns:a16="http://schemas.microsoft.com/office/drawing/2014/main" id="{071C3914-E61D-E32B-54A4-D039BCEAC8AB}"/>
                    </a:ext>
                  </a:extLst>
                </p:cNvPr>
                <p:cNvSpPr/>
                <p:nvPr/>
              </p:nvSpPr>
              <p:spPr>
                <a:xfrm>
                  <a:off x="1146932" y="1708675"/>
                  <a:ext cx="176606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38" name="Google Shape;4563;p70">
                  <a:extLst>
                    <a:ext uri="{FF2B5EF4-FFF2-40B4-BE49-F238E27FC236}">
                      <a16:creationId xmlns:a16="http://schemas.microsoft.com/office/drawing/2014/main" id="{78ED0C59-9E3D-7307-7B6C-7FBEFC18BAA3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379939" y="1791625"/>
                  <a:ext cx="1346201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200" b="1" i="0" u="none" strike="noStrike" cap="none" normalizeH="0" baseline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</a:rPr>
                    <a:t>10:30-11:25</a:t>
                  </a:r>
                </a:p>
              </p:txBody>
            </p:sp>
          </p:grpSp>
          <p:sp>
            <p:nvSpPr>
              <p:cNvPr id="34" name="Google Shape;4822;p73">
                <a:extLst>
                  <a:ext uri="{FF2B5EF4-FFF2-40B4-BE49-F238E27FC236}">
                    <a16:creationId xmlns:a16="http://schemas.microsoft.com/office/drawing/2014/main" id="{A0629D3A-6BB7-B5CB-F6D2-88C07A7FDC1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529739" y="1542548"/>
                <a:ext cx="4171985" cy="42497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</a:t>
                </a:r>
                <a:endPara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6B3956C5-7CA7-6081-8F64-96F3E5DEB67B}"/>
                </a:ext>
              </a:extLst>
            </p:cNvPr>
            <p:cNvGrpSpPr/>
            <p:nvPr/>
          </p:nvGrpSpPr>
          <p:grpSpPr>
            <a:xfrm>
              <a:off x="2154892" y="4829946"/>
              <a:ext cx="5990565" cy="424973"/>
              <a:chOff x="2711159" y="1542548"/>
              <a:chExt cx="5990565" cy="424973"/>
            </a:xfrm>
          </p:grpSpPr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365F3CB3-3564-10CE-8749-B2EDD06E2CA2}"/>
                  </a:ext>
                </a:extLst>
              </p:cNvPr>
              <p:cNvGrpSpPr/>
              <p:nvPr/>
            </p:nvGrpSpPr>
            <p:grpSpPr>
              <a:xfrm>
                <a:off x="2711159" y="1550284"/>
                <a:ext cx="1766068" cy="409500"/>
                <a:chOff x="1146932" y="1708675"/>
                <a:chExt cx="1766068" cy="409500"/>
              </a:xfrm>
            </p:grpSpPr>
            <p:sp>
              <p:nvSpPr>
                <p:cNvPr id="42" name="Google Shape;4547;p70">
                  <a:extLst>
                    <a:ext uri="{FF2B5EF4-FFF2-40B4-BE49-F238E27FC236}">
                      <a16:creationId xmlns:a16="http://schemas.microsoft.com/office/drawing/2014/main" id="{289E37B2-B5C5-C038-46AE-6A9CFF8D80CC}"/>
                    </a:ext>
                  </a:extLst>
                </p:cNvPr>
                <p:cNvSpPr/>
                <p:nvPr/>
              </p:nvSpPr>
              <p:spPr>
                <a:xfrm>
                  <a:off x="1146932" y="1708675"/>
                  <a:ext cx="176606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45" name="Google Shape;4563;p70">
                  <a:extLst>
                    <a:ext uri="{FF2B5EF4-FFF2-40B4-BE49-F238E27FC236}">
                      <a16:creationId xmlns:a16="http://schemas.microsoft.com/office/drawing/2014/main" id="{8F15B2A0-A645-D243-80B6-B70166444366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379939" y="1791625"/>
                  <a:ext cx="1346201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200" b="1" i="0" u="none" strike="noStrike" cap="none" normalizeH="0" baseline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</a:rPr>
                    <a:t>11:25-12:30</a:t>
                  </a:r>
                </a:p>
              </p:txBody>
            </p:sp>
          </p:grpSp>
          <p:sp>
            <p:nvSpPr>
              <p:cNvPr id="41" name="Google Shape;4822;p73">
                <a:extLst>
                  <a:ext uri="{FF2B5EF4-FFF2-40B4-BE49-F238E27FC236}">
                    <a16:creationId xmlns:a16="http://schemas.microsoft.com/office/drawing/2014/main" id="{8FEEE73E-8895-8907-0C3A-760134F2812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529739" y="1542548"/>
                <a:ext cx="4171985" cy="42497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endPara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A6802576-F2CA-96C0-5423-590E054EFF46}"/>
                </a:ext>
              </a:extLst>
            </p:cNvPr>
            <p:cNvGrpSpPr/>
            <p:nvPr/>
          </p:nvGrpSpPr>
          <p:grpSpPr>
            <a:xfrm>
              <a:off x="2154892" y="5651198"/>
              <a:ext cx="5990565" cy="424973"/>
              <a:chOff x="2711159" y="1542548"/>
              <a:chExt cx="5990565" cy="424973"/>
            </a:xfrm>
          </p:grpSpPr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1722792F-0B4C-8D31-D183-79F2BF94BDBE}"/>
                  </a:ext>
                </a:extLst>
              </p:cNvPr>
              <p:cNvGrpSpPr/>
              <p:nvPr/>
            </p:nvGrpSpPr>
            <p:grpSpPr>
              <a:xfrm>
                <a:off x="2711159" y="1550284"/>
                <a:ext cx="1766068" cy="409500"/>
                <a:chOff x="1146932" y="1708675"/>
                <a:chExt cx="1766068" cy="409500"/>
              </a:xfrm>
            </p:grpSpPr>
            <p:sp>
              <p:nvSpPr>
                <p:cNvPr id="49" name="Google Shape;4547;p70">
                  <a:extLst>
                    <a:ext uri="{FF2B5EF4-FFF2-40B4-BE49-F238E27FC236}">
                      <a16:creationId xmlns:a16="http://schemas.microsoft.com/office/drawing/2014/main" id="{EC97BF45-29AC-AA60-AD92-EECE20551325}"/>
                    </a:ext>
                  </a:extLst>
                </p:cNvPr>
                <p:cNvSpPr/>
                <p:nvPr/>
              </p:nvSpPr>
              <p:spPr>
                <a:xfrm>
                  <a:off x="1146932" y="1708675"/>
                  <a:ext cx="176606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52" name="Google Shape;4563;p70">
                  <a:extLst>
                    <a:ext uri="{FF2B5EF4-FFF2-40B4-BE49-F238E27FC236}">
                      <a16:creationId xmlns:a16="http://schemas.microsoft.com/office/drawing/2014/main" id="{0F5E7244-BF26-05BD-0303-2F04FCA74F79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379939" y="1791625"/>
                  <a:ext cx="1346201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200" b="1" i="0" u="none" strike="noStrike" cap="none" normalizeH="0" baseline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</a:rPr>
                    <a:t>12:30-13:30</a:t>
                  </a:r>
                </a:p>
              </p:txBody>
            </p:sp>
          </p:grpSp>
          <p:sp>
            <p:nvSpPr>
              <p:cNvPr id="48" name="Google Shape;4822;p73">
                <a:extLst>
                  <a:ext uri="{FF2B5EF4-FFF2-40B4-BE49-F238E27FC236}">
                    <a16:creationId xmlns:a16="http://schemas.microsoft.com/office/drawing/2014/main" id="{D9B7DC58-EAAB-ED02-EB53-3082A9C94E5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529739" y="1542548"/>
                <a:ext cx="4171985" cy="42497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endPara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259" name="Group 258">
            <a:extLst>
              <a:ext uri="{FF2B5EF4-FFF2-40B4-BE49-F238E27FC236}">
                <a16:creationId xmlns:a16="http://schemas.microsoft.com/office/drawing/2014/main" id="{AA9A5232-EC98-9F69-4B05-4C405F3CD78E}"/>
              </a:ext>
            </a:extLst>
          </p:cNvPr>
          <p:cNvGrpSpPr/>
          <p:nvPr/>
        </p:nvGrpSpPr>
        <p:grpSpPr>
          <a:xfrm>
            <a:off x="7213050" y="2140196"/>
            <a:ext cx="3928446" cy="3674226"/>
            <a:chOff x="2876550" y="419107"/>
            <a:chExt cx="6435756" cy="6019283"/>
          </a:xfrm>
        </p:grpSpPr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6DD6C3FD-C51A-9667-E930-C4E8821E0FC4}"/>
                </a:ext>
              </a:extLst>
            </p:cNvPr>
            <p:cNvSpPr/>
            <p:nvPr/>
          </p:nvSpPr>
          <p:spPr>
            <a:xfrm>
              <a:off x="2876550" y="5423611"/>
              <a:ext cx="6435756" cy="22669"/>
            </a:xfrm>
            <a:custGeom>
              <a:avLst/>
              <a:gdLst>
                <a:gd name="connsiteX0" fmla="*/ 6435495 w 6435756"/>
                <a:gd name="connsiteY0" fmla="*/ 11201 h 22669"/>
                <a:gd name="connsiteX1" fmla="*/ 6424226 w 6435756"/>
                <a:gd name="connsiteY1" fmla="*/ 22536 h 22669"/>
                <a:gd name="connsiteX2" fmla="*/ 6424160 w 6435756"/>
                <a:gd name="connsiteY2" fmla="*/ 22536 h 22669"/>
                <a:gd name="connsiteX3" fmla="*/ 11073 w 6435756"/>
                <a:gd name="connsiteY3" fmla="*/ 22536 h 22669"/>
                <a:gd name="connsiteX4" fmla="*/ -262 w 6435756"/>
                <a:gd name="connsiteY4" fmla="*/ 11201 h 22669"/>
                <a:gd name="connsiteX5" fmla="*/ 11073 w 6435756"/>
                <a:gd name="connsiteY5" fmla="*/ -134 h 22669"/>
                <a:gd name="connsiteX6" fmla="*/ 6424160 w 6435756"/>
                <a:gd name="connsiteY6" fmla="*/ -134 h 22669"/>
                <a:gd name="connsiteX7" fmla="*/ 6435495 w 6435756"/>
                <a:gd name="connsiteY7" fmla="*/ 11134 h 22669"/>
                <a:gd name="connsiteX8" fmla="*/ 6435495 w 6435756"/>
                <a:gd name="connsiteY8" fmla="*/ 11201 h 22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435756" h="22669">
                  <a:moveTo>
                    <a:pt x="6435495" y="11201"/>
                  </a:moveTo>
                  <a:cubicBezTo>
                    <a:pt x="6435514" y="17440"/>
                    <a:pt x="6430466" y="22516"/>
                    <a:pt x="6424226" y="22536"/>
                  </a:cubicBezTo>
                  <a:cubicBezTo>
                    <a:pt x="6424208" y="22536"/>
                    <a:pt x="6424179" y="22536"/>
                    <a:pt x="6424160" y="22536"/>
                  </a:cubicBezTo>
                  <a:lnTo>
                    <a:pt x="11073" y="22536"/>
                  </a:lnTo>
                  <a:cubicBezTo>
                    <a:pt x="4815" y="22536"/>
                    <a:pt x="-262" y="17459"/>
                    <a:pt x="-262" y="11201"/>
                  </a:cubicBezTo>
                  <a:cubicBezTo>
                    <a:pt x="-262" y="4943"/>
                    <a:pt x="4815" y="-134"/>
                    <a:pt x="11073" y="-134"/>
                  </a:cubicBezTo>
                  <a:lnTo>
                    <a:pt x="6424160" y="-134"/>
                  </a:lnTo>
                  <a:cubicBezTo>
                    <a:pt x="6430399" y="-153"/>
                    <a:pt x="6435476" y="4885"/>
                    <a:pt x="6435495" y="11134"/>
                  </a:cubicBezTo>
                  <a:cubicBezTo>
                    <a:pt x="6435495" y="11153"/>
                    <a:pt x="6435495" y="11172"/>
                    <a:pt x="6435495" y="11201"/>
                  </a:cubicBezTo>
                  <a:close/>
                </a:path>
              </a:pathLst>
            </a:custGeom>
            <a:solidFill>
              <a:schemeClr val="tx2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C5085400-0AB5-87CC-A27C-1FE5375867FC}"/>
                </a:ext>
              </a:extLst>
            </p:cNvPr>
            <p:cNvSpPr/>
            <p:nvPr/>
          </p:nvSpPr>
          <p:spPr>
            <a:xfrm>
              <a:off x="3486130" y="855973"/>
              <a:ext cx="4095750" cy="4095750"/>
            </a:xfrm>
            <a:custGeom>
              <a:avLst/>
              <a:gdLst>
                <a:gd name="connsiteX0" fmla="*/ 4095750 w 4095750"/>
                <a:gd name="connsiteY0" fmla="*/ 2047875 h 4095750"/>
                <a:gd name="connsiteX1" fmla="*/ 2047875 w 4095750"/>
                <a:gd name="connsiteY1" fmla="*/ 4095750 h 4095750"/>
                <a:gd name="connsiteX2" fmla="*/ 0 w 4095750"/>
                <a:gd name="connsiteY2" fmla="*/ 2047875 h 4095750"/>
                <a:gd name="connsiteX3" fmla="*/ 2047875 w 4095750"/>
                <a:gd name="connsiteY3" fmla="*/ 0 h 4095750"/>
                <a:gd name="connsiteX4" fmla="*/ 4095750 w 4095750"/>
                <a:gd name="connsiteY4" fmla="*/ 2047875 h 409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95750" h="4095750">
                  <a:moveTo>
                    <a:pt x="4095750" y="2047875"/>
                  </a:moveTo>
                  <a:cubicBezTo>
                    <a:pt x="4095750" y="3178885"/>
                    <a:pt x="3178885" y="4095750"/>
                    <a:pt x="2047875" y="4095750"/>
                  </a:cubicBezTo>
                  <a:cubicBezTo>
                    <a:pt x="916865" y="4095750"/>
                    <a:pt x="0" y="3178885"/>
                    <a:pt x="0" y="2047875"/>
                  </a:cubicBezTo>
                  <a:cubicBezTo>
                    <a:pt x="0" y="916865"/>
                    <a:pt x="916865" y="0"/>
                    <a:pt x="2047875" y="0"/>
                  </a:cubicBezTo>
                  <a:cubicBezTo>
                    <a:pt x="3178885" y="0"/>
                    <a:pt x="4095750" y="916865"/>
                    <a:pt x="4095750" y="2047875"/>
                  </a:cubicBez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F689FBAF-FED6-BB3F-39B4-D231A92D862D}"/>
                </a:ext>
              </a:extLst>
            </p:cNvPr>
            <p:cNvSpPr/>
            <p:nvPr/>
          </p:nvSpPr>
          <p:spPr>
            <a:xfrm>
              <a:off x="3771768" y="1141716"/>
              <a:ext cx="3524363" cy="3524252"/>
            </a:xfrm>
            <a:custGeom>
              <a:avLst/>
              <a:gdLst>
                <a:gd name="connsiteX0" fmla="*/ 3524101 w 3524363"/>
                <a:gd name="connsiteY0" fmla="*/ 1761989 h 3524252"/>
                <a:gd name="connsiteX1" fmla="*/ 2812869 w 3524363"/>
                <a:gd name="connsiteY1" fmla="*/ 3176546 h 3524252"/>
                <a:gd name="connsiteX2" fmla="*/ 2767911 w 3524363"/>
                <a:gd name="connsiteY2" fmla="*/ 3208836 h 3524252"/>
                <a:gd name="connsiteX3" fmla="*/ 756040 w 3524363"/>
                <a:gd name="connsiteY3" fmla="*/ 3208836 h 3524252"/>
                <a:gd name="connsiteX4" fmla="*/ 711082 w 3524363"/>
                <a:gd name="connsiteY4" fmla="*/ 3176546 h 3524252"/>
                <a:gd name="connsiteX5" fmla="*/ 347599 w 3524363"/>
                <a:gd name="connsiteY5" fmla="*/ 710914 h 3524252"/>
                <a:gd name="connsiteX6" fmla="*/ 711082 w 3524363"/>
                <a:gd name="connsiteY6" fmla="*/ 347431 h 3524252"/>
                <a:gd name="connsiteX7" fmla="*/ 756040 w 3524363"/>
                <a:gd name="connsiteY7" fmla="*/ 315141 h 3524252"/>
                <a:gd name="connsiteX8" fmla="*/ 2767911 w 3524363"/>
                <a:gd name="connsiteY8" fmla="*/ 315141 h 3524252"/>
                <a:gd name="connsiteX9" fmla="*/ 2812869 w 3524363"/>
                <a:gd name="connsiteY9" fmla="*/ 347431 h 3524252"/>
                <a:gd name="connsiteX10" fmla="*/ 3524101 w 3524363"/>
                <a:gd name="connsiteY10" fmla="*/ 1761989 h 3524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524363" h="3524252">
                  <a:moveTo>
                    <a:pt x="3524101" y="1761989"/>
                  </a:moveTo>
                  <a:cubicBezTo>
                    <a:pt x="3524519" y="2319563"/>
                    <a:pt x="3260658" y="2844343"/>
                    <a:pt x="2812869" y="3176546"/>
                  </a:cubicBezTo>
                  <a:cubicBezTo>
                    <a:pt x="2798105" y="3187596"/>
                    <a:pt x="2783055" y="3198359"/>
                    <a:pt x="2767911" y="3208836"/>
                  </a:cubicBezTo>
                  <a:cubicBezTo>
                    <a:pt x="2163159" y="3629213"/>
                    <a:pt x="1360782" y="3629213"/>
                    <a:pt x="756040" y="3208836"/>
                  </a:cubicBezTo>
                  <a:cubicBezTo>
                    <a:pt x="740895" y="3198359"/>
                    <a:pt x="725846" y="3187596"/>
                    <a:pt x="711082" y="3176546"/>
                  </a:cubicBezTo>
                  <a:cubicBezTo>
                    <a:pt x="-70159" y="2596055"/>
                    <a:pt x="-232893" y="1492155"/>
                    <a:pt x="347599" y="710914"/>
                  </a:cubicBezTo>
                  <a:cubicBezTo>
                    <a:pt x="450345" y="572640"/>
                    <a:pt x="572808" y="450177"/>
                    <a:pt x="711082" y="347431"/>
                  </a:cubicBezTo>
                  <a:cubicBezTo>
                    <a:pt x="725846" y="336382"/>
                    <a:pt x="740895" y="325619"/>
                    <a:pt x="756040" y="315141"/>
                  </a:cubicBezTo>
                  <a:cubicBezTo>
                    <a:pt x="1360782" y="-105226"/>
                    <a:pt x="2163159" y="-105226"/>
                    <a:pt x="2767911" y="315141"/>
                  </a:cubicBezTo>
                  <a:cubicBezTo>
                    <a:pt x="2783055" y="325619"/>
                    <a:pt x="2798105" y="336382"/>
                    <a:pt x="2812869" y="347431"/>
                  </a:cubicBezTo>
                  <a:cubicBezTo>
                    <a:pt x="3260658" y="679644"/>
                    <a:pt x="3524519" y="1204424"/>
                    <a:pt x="3524101" y="1761989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FB1DAEA8-8088-A9FC-9335-692B874C91B3}"/>
                </a:ext>
              </a:extLst>
            </p:cNvPr>
            <p:cNvSpPr/>
            <p:nvPr/>
          </p:nvSpPr>
          <p:spPr>
            <a:xfrm>
              <a:off x="3924280" y="1294123"/>
              <a:ext cx="3219450" cy="3219450"/>
            </a:xfrm>
            <a:custGeom>
              <a:avLst/>
              <a:gdLst>
                <a:gd name="connsiteX0" fmla="*/ 3219450 w 3219450"/>
                <a:gd name="connsiteY0" fmla="*/ 1609725 h 3219450"/>
                <a:gd name="connsiteX1" fmla="*/ 1609725 w 3219450"/>
                <a:gd name="connsiteY1" fmla="*/ 3219450 h 3219450"/>
                <a:gd name="connsiteX2" fmla="*/ 0 w 3219450"/>
                <a:gd name="connsiteY2" fmla="*/ 1609725 h 3219450"/>
                <a:gd name="connsiteX3" fmla="*/ 1609725 w 3219450"/>
                <a:gd name="connsiteY3" fmla="*/ 0 h 3219450"/>
                <a:gd name="connsiteX4" fmla="*/ 3219450 w 3219450"/>
                <a:gd name="connsiteY4" fmla="*/ 1609725 h 3219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19450" h="3219450">
                  <a:moveTo>
                    <a:pt x="3219450" y="1609725"/>
                  </a:moveTo>
                  <a:cubicBezTo>
                    <a:pt x="3219450" y="2498752"/>
                    <a:pt x="2498752" y="3219450"/>
                    <a:pt x="1609725" y="3219450"/>
                  </a:cubicBezTo>
                  <a:cubicBezTo>
                    <a:pt x="720698" y="3219450"/>
                    <a:pt x="0" y="2498752"/>
                    <a:pt x="0" y="1609725"/>
                  </a:cubicBezTo>
                  <a:cubicBezTo>
                    <a:pt x="0" y="720698"/>
                    <a:pt x="720698" y="0"/>
                    <a:pt x="1609725" y="0"/>
                  </a:cubicBezTo>
                  <a:cubicBezTo>
                    <a:pt x="2498752" y="0"/>
                    <a:pt x="3219450" y="720698"/>
                    <a:pt x="3219450" y="1609725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2BEA8462-E35D-01A3-451A-54B9919E8E04}"/>
                </a:ext>
              </a:extLst>
            </p:cNvPr>
            <p:cNvSpPr/>
            <p:nvPr/>
          </p:nvSpPr>
          <p:spPr>
            <a:xfrm>
              <a:off x="5486381" y="1179814"/>
              <a:ext cx="104775" cy="333375"/>
            </a:xfrm>
            <a:custGeom>
              <a:avLst/>
              <a:gdLst>
                <a:gd name="connsiteX0" fmla="*/ 52125 w 104775"/>
                <a:gd name="connsiteY0" fmla="*/ -134 h 333375"/>
                <a:gd name="connsiteX1" fmla="*/ -262 w 104775"/>
                <a:gd name="connsiteY1" fmla="*/ 52253 h 333375"/>
                <a:gd name="connsiteX2" fmla="*/ -262 w 104775"/>
                <a:gd name="connsiteY2" fmla="*/ 280853 h 333375"/>
                <a:gd name="connsiteX3" fmla="*/ 52125 w 104775"/>
                <a:gd name="connsiteY3" fmla="*/ 333241 h 333375"/>
                <a:gd name="connsiteX4" fmla="*/ 104513 w 104775"/>
                <a:gd name="connsiteY4" fmla="*/ 280853 h 333375"/>
                <a:gd name="connsiteX5" fmla="*/ 104513 w 104775"/>
                <a:gd name="connsiteY5" fmla="*/ 52253 h 333375"/>
                <a:gd name="connsiteX6" fmla="*/ 52125 w 104775"/>
                <a:gd name="connsiteY6" fmla="*/ -134 h 333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775" h="333375">
                  <a:moveTo>
                    <a:pt x="52125" y="-134"/>
                  </a:moveTo>
                  <a:cubicBezTo>
                    <a:pt x="23207" y="-77"/>
                    <a:pt x="-214" y="23345"/>
                    <a:pt x="-262" y="52253"/>
                  </a:cubicBezTo>
                  <a:lnTo>
                    <a:pt x="-262" y="280853"/>
                  </a:lnTo>
                  <a:cubicBezTo>
                    <a:pt x="-262" y="309790"/>
                    <a:pt x="23188" y="333241"/>
                    <a:pt x="52125" y="333241"/>
                  </a:cubicBezTo>
                  <a:cubicBezTo>
                    <a:pt x="81053" y="333241"/>
                    <a:pt x="104513" y="309790"/>
                    <a:pt x="104513" y="280853"/>
                  </a:cubicBezTo>
                  <a:lnTo>
                    <a:pt x="104513" y="52253"/>
                  </a:lnTo>
                  <a:cubicBezTo>
                    <a:pt x="104455" y="23345"/>
                    <a:pt x="81033" y="-77"/>
                    <a:pt x="52125" y="-13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ED30CECD-229A-9257-7C66-6C7398A704B6}"/>
                </a:ext>
              </a:extLst>
            </p:cNvPr>
            <p:cNvSpPr/>
            <p:nvPr/>
          </p:nvSpPr>
          <p:spPr>
            <a:xfrm>
              <a:off x="6355494" y="1456881"/>
              <a:ext cx="233430" cy="293621"/>
            </a:xfrm>
            <a:custGeom>
              <a:avLst/>
              <a:gdLst>
                <a:gd name="connsiteX0" fmla="*/ 229143 w 233430"/>
                <a:gd name="connsiteY0" fmla="*/ 32266 h 293621"/>
                <a:gd name="connsiteX1" fmla="*/ 184185 w 233430"/>
                <a:gd name="connsiteY1" fmla="*/ -24 h 293621"/>
                <a:gd name="connsiteX2" fmla="*/ 137512 w 233430"/>
                <a:gd name="connsiteY2" fmla="*/ 22741 h 293621"/>
                <a:gd name="connsiteX3" fmla="*/ 8830 w 233430"/>
                <a:gd name="connsiteY3" fmla="*/ 211622 h 293621"/>
                <a:gd name="connsiteX4" fmla="*/ 22641 w 233430"/>
                <a:gd name="connsiteY4" fmla="*/ 284393 h 293621"/>
                <a:gd name="connsiteX5" fmla="*/ 95412 w 233430"/>
                <a:gd name="connsiteY5" fmla="*/ 270582 h 293621"/>
                <a:gd name="connsiteX6" fmla="*/ 224095 w 233430"/>
                <a:gd name="connsiteY6" fmla="*/ 81701 h 293621"/>
                <a:gd name="connsiteX7" fmla="*/ 229143 w 233430"/>
                <a:gd name="connsiteY7" fmla="*/ 32266 h 293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3430" h="293621">
                  <a:moveTo>
                    <a:pt x="229143" y="32266"/>
                  </a:moveTo>
                  <a:cubicBezTo>
                    <a:pt x="214379" y="21217"/>
                    <a:pt x="199330" y="10454"/>
                    <a:pt x="184185" y="-24"/>
                  </a:cubicBezTo>
                  <a:cubicBezTo>
                    <a:pt x="165697" y="-1224"/>
                    <a:pt x="147943" y="7434"/>
                    <a:pt x="137512" y="22741"/>
                  </a:cubicBezTo>
                  <a:lnTo>
                    <a:pt x="8830" y="211622"/>
                  </a:lnTo>
                  <a:cubicBezTo>
                    <a:pt x="-7458" y="235539"/>
                    <a:pt x="-1267" y="268115"/>
                    <a:pt x="22641" y="284393"/>
                  </a:cubicBezTo>
                  <a:cubicBezTo>
                    <a:pt x="46549" y="300681"/>
                    <a:pt x="79124" y="294499"/>
                    <a:pt x="95412" y="270582"/>
                  </a:cubicBezTo>
                  <a:lnTo>
                    <a:pt x="224095" y="81701"/>
                  </a:lnTo>
                  <a:cubicBezTo>
                    <a:pt x="234039" y="67147"/>
                    <a:pt x="235944" y="48544"/>
                    <a:pt x="229143" y="32266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4BE2D046-64EE-3C67-7E38-172274CDE9F0}"/>
                </a:ext>
              </a:extLst>
            </p:cNvPr>
            <p:cNvSpPr/>
            <p:nvPr/>
          </p:nvSpPr>
          <p:spPr>
            <a:xfrm>
              <a:off x="6856868" y="2317894"/>
              <a:ext cx="316525" cy="190793"/>
            </a:xfrm>
            <a:custGeom>
              <a:avLst/>
              <a:gdLst>
                <a:gd name="connsiteX0" fmla="*/ 312413 w 316525"/>
                <a:gd name="connsiteY0" fmla="*/ 32503 h 190793"/>
                <a:gd name="connsiteX1" fmla="*/ 244243 w 316525"/>
                <a:gd name="connsiteY1" fmla="*/ 3728 h 190793"/>
                <a:gd name="connsiteX2" fmla="*/ 244215 w 316525"/>
                <a:gd name="connsiteY2" fmla="*/ 3738 h 190793"/>
                <a:gd name="connsiteX3" fmla="*/ 32379 w 316525"/>
                <a:gd name="connsiteY3" fmla="*/ 89748 h 190793"/>
                <a:gd name="connsiteX4" fmla="*/ 3622 w 316525"/>
                <a:gd name="connsiteY4" fmla="*/ 158023 h 190793"/>
                <a:gd name="connsiteX5" fmla="*/ 71812 w 316525"/>
                <a:gd name="connsiteY5" fmla="*/ 186808 h 190793"/>
                <a:gd name="connsiteX6" fmla="*/ 283648 w 316525"/>
                <a:gd name="connsiteY6" fmla="*/ 100797 h 190793"/>
                <a:gd name="connsiteX7" fmla="*/ 312413 w 316525"/>
                <a:gd name="connsiteY7" fmla="*/ 32503 h 190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6525" h="190793">
                  <a:moveTo>
                    <a:pt x="312413" y="32503"/>
                  </a:moveTo>
                  <a:cubicBezTo>
                    <a:pt x="301536" y="5738"/>
                    <a:pt x="271018" y="-7150"/>
                    <a:pt x="244243" y="3728"/>
                  </a:cubicBezTo>
                  <a:cubicBezTo>
                    <a:pt x="244234" y="3728"/>
                    <a:pt x="244224" y="3738"/>
                    <a:pt x="244215" y="3738"/>
                  </a:cubicBezTo>
                  <a:lnTo>
                    <a:pt x="32379" y="89748"/>
                  </a:lnTo>
                  <a:cubicBezTo>
                    <a:pt x="5584" y="100664"/>
                    <a:pt x="-7293" y="131229"/>
                    <a:pt x="3622" y="158023"/>
                  </a:cubicBezTo>
                  <a:cubicBezTo>
                    <a:pt x="14529" y="184779"/>
                    <a:pt x="45028" y="197666"/>
                    <a:pt x="71812" y="186808"/>
                  </a:cubicBezTo>
                  <a:lnTo>
                    <a:pt x="283648" y="100797"/>
                  </a:lnTo>
                  <a:cubicBezTo>
                    <a:pt x="310404" y="89843"/>
                    <a:pt x="323263" y="59306"/>
                    <a:pt x="312413" y="32503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4F4A7F29-C3CC-6618-CA4A-FBD9A09644B1}"/>
                </a:ext>
              </a:extLst>
            </p:cNvPr>
            <p:cNvSpPr/>
            <p:nvPr/>
          </p:nvSpPr>
          <p:spPr>
            <a:xfrm>
              <a:off x="4479084" y="1456881"/>
              <a:ext cx="233428" cy="293621"/>
            </a:xfrm>
            <a:custGeom>
              <a:avLst/>
              <a:gdLst>
                <a:gd name="connsiteX0" fmla="*/ 224079 w 233428"/>
                <a:gd name="connsiteY0" fmla="*/ 211622 h 293621"/>
                <a:gd name="connsiteX1" fmla="*/ 95396 w 233428"/>
                <a:gd name="connsiteY1" fmla="*/ 22741 h 293621"/>
                <a:gd name="connsiteX2" fmla="*/ 48724 w 233428"/>
                <a:gd name="connsiteY2" fmla="*/ -24 h 293621"/>
                <a:gd name="connsiteX3" fmla="*/ 3766 w 233428"/>
                <a:gd name="connsiteY3" fmla="*/ 32266 h 293621"/>
                <a:gd name="connsiteX4" fmla="*/ 8814 w 233428"/>
                <a:gd name="connsiteY4" fmla="*/ 81701 h 293621"/>
                <a:gd name="connsiteX5" fmla="*/ 137497 w 233428"/>
                <a:gd name="connsiteY5" fmla="*/ 270582 h 293621"/>
                <a:gd name="connsiteX6" fmla="*/ 210268 w 233428"/>
                <a:gd name="connsiteY6" fmla="*/ 284393 h 293621"/>
                <a:gd name="connsiteX7" fmla="*/ 224079 w 233428"/>
                <a:gd name="connsiteY7" fmla="*/ 211622 h 293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3428" h="293621">
                  <a:moveTo>
                    <a:pt x="224079" y="211622"/>
                  </a:moveTo>
                  <a:lnTo>
                    <a:pt x="95396" y="22741"/>
                  </a:lnTo>
                  <a:cubicBezTo>
                    <a:pt x="84957" y="7434"/>
                    <a:pt x="67212" y="-1224"/>
                    <a:pt x="48724" y="-24"/>
                  </a:cubicBezTo>
                  <a:cubicBezTo>
                    <a:pt x="33579" y="10454"/>
                    <a:pt x="18529" y="21217"/>
                    <a:pt x="3766" y="32266"/>
                  </a:cubicBezTo>
                  <a:cubicBezTo>
                    <a:pt x="-3035" y="48544"/>
                    <a:pt x="-1140" y="67147"/>
                    <a:pt x="8814" y="81701"/>
                  </a:cubicBezTo>
                  <a:lnTo>
                    <a:pt x="137497" y="270582"/>
                  </a:lnTo>
                  <a:cubicBezTo>
                    <a:pt x="153775" y="294499"/>
                    <a:pt x="186360" y="300681"/>
                    <a:pt x="210268" y="284393"/>
                  </a:cubicBezTo>
                  <a:cubicBezTo>
                    <a:pt x="234176" y="268115"/>
                    <a:pt x="240357" y="235539"/>
                    <a:pt x="224079" y="21162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93237EE8-6586-C585-09F6-E6C67B0F2CBD}"/>
                </a:ext>
              </a:extLst>
            </p:cNvPr>
            <p:cNvSpPr/>
            <p:nvPr/>
          </p:nvSpPr>
          <p:spPr>
            <a:xfrm>
              <a:off x="3894560" y="2317907"/>
              <a:ext cx="316574" cy="190779"/>
            </a:xfrm>
            <a:custGeom>
              <a:avLst/>
              <a:gdLst>
                <a:gd name="connsiteX0" fmla="*/ 283681 w 316574"/>
                <a:gd name="connsiteY0" fmla="*/ 89735 h 190779"/>
                <a:gd name="connsiteX1" fmla="*/ 71845 w 316574"/>
                <a:gd name="connsiteY1" fmla="*/ 3725 h 190779"/>
                <a:gd name="connsiteX2" fmla="*/ 3598 w 316574"/>
                <a:gd name="connsiteY2" fmla="*/ 32557 h 190779"/>
                <a:gd name="connsiteX3" fmla="*/ 32411 w 316574"/>
                <a:gd name="connsiteY3" fmla="*/ 100784 h 190779"/>
                <a:gd name="connsiteX4" fmla="*/ 244247 w 316574"/>
                <a:gd name="connsiteY4" fmla="*/ 186795 h 190779"/>
                <a:gd name="connsiteX5" fmla="*/ 312465 w 316574"/>
                <a:gd name="connsiteY5" fmla="*/ 157925 h 190779"/>
                <a:gd name="connsiteX6" fmla="*/ 283681 w 316574"/>
                <a:gd name="connsiteY6" fmla="*/ 89735 h 190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6574" h="190779">
                  <a:moveTo>
                    <a:pt x="283681" y="89735"/>
                  </a:moveTo>
                  <a:lnTo>
                    <a:pt x="71845" y="3725"/>
                  </a:lnTo>
                  <a:cubicBezTo>
                    <a:pt x="45041" y="-7153"/>
                    <a:pt x="14485" y="5753"/>
                    <a:pt x="3598" y="32557"/>
                  </a:cubicBezTo>
                  <a:cubicBezTo>
                    <a:pt x="-7280" y="59351"/>
                    <a:pt x="5617" y="89897"/>
                    <a:pt x="32411" y="100784"/>
                  </a:cubicBezTo>
                  <a:lnTo>
                    <a:pt x="244247" y="186795"/>
                  </a:lnTo>
                  <a:cubicBezTo>
                    <a:pt x="271060" y="197663"/>
                    <a:pt x="301597" y="184738"/>
                    <a:pt x="312465" y="157925"/>
                  </a:cubicBezTo>
                  <a:cubicBezTo>
                    <a:pt x="323314" y="131150"/>
                    <a:pt x="310436" y="100641"/>
                    <a:pt x="283681" y="8973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43136D58-459B-24C1-AE28-F5777BC640E8}"/>
                </a:ext>
              </a:extLst>
            </p:cNvPr>
            <p:cNvSpPr/>
            <p:nvPr/>
          </p:nvSpPr>
          <p:spPr>
            <a:xfrm>
              <a:off x="5486381" y="4294489"/>
              <a:ext cx="104775" cy="333375"/>
            </a:xfrm>
            <a:custGeom>
              <a:avLst/>
              <a:gdLst>
                <a:gd name="connsiteX0" fmla="*/ 52125 w 104775"/>
                <a:gd name="connsiteY0" fmla="*/ -134 h 333375"/>
                <a:gd name="connsiteX1" fmla="*/ -262 w 104775"/>
                <a:gd name="connsiteY1" fmla="*/ 52253 h 333375"/>
                <a:gd name="connsiteX2" fmla="*/ -262 w 104775"/>
                <a:gd name="connsiteY2" fmla="*/ 280853 h 333375"/>
                <a:gd name="connsiteX3" fmla="*/ 52125 w 104775"/>
                <a:gd name="connsiteY3" fmla="*/ 333241 h 333375"/>
                <a:gd name="connsiteX4" fmla="*/ 104513 w 104775"/>
                <a:gd name="connsiteY4" fmla="*/ 280853 h 333375"/>
                <a:gd name="connsiteX5" fmla="*/ 104513 w 104775"/>
                <a:gd name="connsiteY5" fmla="*/ 52253 h 333375"/>
                <a:gd name="connsiteX6" fmla="*/ 52125 w 104775"/>
                <a:gd name="connsiteY6" fmla="*/ -134 h 333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775" h="333375">
                  <a:moveTo>
                    <a:pt x="52125" y="-134"/>
                  </a:moveTo>
                  <a:cubicBezTo>
                    <a:pt x="23207" y="-77"/>
                    <a:pt x="-214" y="23345"/>
                    <a:pt x="-262" y="52253"/>
                  </a:cubicBezTo>
                  <a:lnTo>
                    <a:pt x="-262" y="280853"/>
                  </a:lnTo>
                  <a:cubicBezTo>
                    <a:pt x="-262" y="309790"/>
                    <a:pt x="23188" y="333241"/>
                    <a:pt x="52125" y="333241"/>
                  </a:cubicBezTo>
                  <a:cubicBezTo>
                    <a:pt x="81053" y="333241"/>
                    <a:pt x="104513" y="309790"/>
                    <a:pt x="104513" y="280853"/>
                  </a:cubicBezTo>
                  <a:lnTo>
                    <a:pt x="104513" y="52253"/>
                  </a:lnTo>
                  <a:cubicBezTo>
                    <a:pt x="104455" y="23345"/>
                    <a:pt x="81033" y="-77"/>
                    <a:pt x="52125" y="-13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56CC27A8-8A48-FAA8-C60D-CB12E225818A}"/>
                </a:ext>
              </a:extLst>
            </p:cNvPr>
            <p:cNvSpPr/>
            <p:nvPr/>
          </p:nvSpPr>
          <p:spPr>
            <a:xfrm>
              <a:off x="6355494" y="4057182"/>
              <a:ext cx="233430" cy="293615"/>
            </a:xfrm>
            <a:custGeom>
              <a:avLst/>
              <a:gdLst>
                <a:gd name="connsiteX0" fmla="*/ 224095 w 233430"/>
                <a:gd name="connsiteY0" fmla="*/ 211645 h 293615"/>
                <a:gd name="connsiteX1" fmla="*/ 95412 w 233430"/>
                <a:gd name="connsiteY1" fmla="*/ 22765 h 293615"/>
                <a:gd name="connsiteX2" fmla="*/ 22641 w 233430"/>
                <a:gd name="connsiteY2" fmla="*/ 8954 h 293615"/>
                <a:gd name="connsiteX3" fmla="*/ 8830 w 233430"/>
                <a:gd name="connsiteY3" fmla="*/ 81725 h 293615"/>
                <a:gd name="connsiteX4" fmla="*/ 137512 w 233430"/>
                <a:gd name="connsiteY4" fmla="*/ 270605 h 293615"/>
                <a:gd name="connsiteX5" fmla="*/ 184185 w 233430"/>
                <a:gd name="connsiteY5" fmla="*/ 293370 h 293615"/>
                <a:gd name="connsiteX6" fmla="*/ 229143 w 233430"/>
                <a:gd name="connsiteY6" fmla="*/ 261080 h 293615"/>
                <a:gd name="connsiteX7" fmla="*/ 224095 w 233430"/>
                <a:gd name="connsiteY7" fmla="*/ 211645 h 293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3430" h="293615">
                  <a:moveTo>
                    <a:pt x="224095" y="211645"/>
                  </a:moveTo>
                  <a:lnTo>
                    <a:pt x="95412" y="22765"/>
                  </a:lnTo>
                  <a:cubicBezTo>
                    <a:pt x="79124" y="-1143"/>
                    <a:pt x="46549" y="-7324"/>
                    <a:pt x="22641" y="8954"/>
                  </a:cubicBezTo>
                  <a:cubicBezTo>
                    <a:pt x="-1267" y="25242"/>
                    <a:pt x="-7458" y="57817"/>
                    <a:pt x="8830" y="81725"/>
                  </a:cubicBezTo>
                  <a:lnTo>
                    <a:pt x="137512" y="270605"/>
                  </a:lnTo>
                  <a:cubicBezTo>
                    <a:pt x="147943" y="285922"/>
                    <a:pt x="165687" y="294580"/>
                    <a:pt x="184185" y="293370"/>
                  </a:cubicBezTo>
                  <a:cubicBezTo>
                    <a:pt x="199330" y="282893"/>
                    <a:pt x="214379" y="272129"/>
                    <a:pt x="229143" y="261080"/>
                  </a:cubicBezTo>
                  <a:cubicBezTo>
                    <a:pt x="235944" y="244811"/>
                    <a:pt x="234039" y="226210"/>
                    <a:pt x="224095" y="21164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3F18CE75-CBCC-2072-612A-ED4EF2398E93}"/>
                </a:ext>
              </a:extLst>
            </p:cNvPr>
            <p:cNvSpPr/>
            <p:nvPr/>
          </p:nvSpPr>
          <p:spPr>
            <a:xfrm>
              <a:off x="6856835" y="3298982"/>
              <a:ext cx="316574" cy="190779"/>
            </a:xfrm>
            <a:custGeom>
              <a:avLst/>
              <a:gdLst>
                <a:gd name="connsiteX0" fmla="*/ 283681 w 316574"/>
                <a:gd name="connsiteY0" fmla="*/ 89735 h 190779"/>
                <a:gd name="connsiteX1" fmla="*/ 71844 w 316574"/>
                <a:gd name="connsiteY1" fmla="*/ 3725 h 190779"/>
                <a:gd name="connsiteX2" fmla="*/ 3598 w 316574"/>
                <a:gd name="connsiteY2" fmla="*/ 32557 h 190779"/>
                <a:gd name="connsiteX3" fmla="*/ 32411 w 316574"/>
                <a:gd name="connsiteY3" fmla="*/ 100784 h 190779"/>
                <a:gd name="connsiteX4" fmla="*/ 244247 w 316574"/>
                <a:gd name="connsiteY4" fmla="*/ 186795 h 190779"/>
                <a:gd name="connsiteX5" fmla="*/ 312465 w 316574"/>
                <a:gd name="connsiteY5" fmla="*/ 157925 h 190779"/>
                <a:gd name="connsiteX6" fmla="*/ 283681 w 316574"/>
                <a:gd name="connsiteY6" fmla="*/ 89735 h 190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6574" h="190779">
                  <a:moveTo>
                    <a:pt x="283681" y="89735"/>
                  </a:moveTo>
                  <a:lnTo>
                    <a:pt x="71844" y="3725"/>
                  </a:lnTo>
                  <a:cubicBezTo>
                    <a:pt x="45041" y="-7153"/>
                    <a:pt x="14485" y="5753"/>
                    <a:pt x="3598" y="32557"/>
                  </a:cubicBezTo>
                  <a:cubicBezTo>
                    <a:pt x="-7279" y="59351"/>
                    <a:pt x="5617" y="89897"/>
                    <a:pt x="32411" y="100784"/>
                  </a:cubicBezTo>
                  <a:lnTo>
                    <a:pt x="244247" y="186795"/>
                  </a:lnTo>
                  <a:cubicBezTo>
                    <a:pt x="271060" y="197663"/>
                    <a:pt x="301597" y="184738"/>
                    <a:pt x="312465" y="157925"/>
                  </a:cubicBezTo>
                  <a:cubicBezTo>
                    <a:pt x="323314" y="131150"/>
                    <a:pt x="310436" y="100641"/>
                    <a:pt x="283681" y="8973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29" name="Freeform: Shape 228">
              <a:extLst>
                <a:ext uri="{FF2B5EF4-FFF2-40B4-BE49-F238E27FC236}">
                  <a16:creationId xmlns:a16="http://schemas.microsoft.com/office/drawing/2014/main" id="{E1B97D5F-07CA-0DF3-1903-36F07AA48C15}"/>
                </a:ext>
              </a:extLst>
            </p:cNvPr>
            <p:cNvSpPr/>
            <p:nvPr/>
          </p:nvSpPr>
          <p:spPr>
            <a:xfrm>
              <a:off x="4479084" y="4057189"/>
              <a:ext cx="233428" cy="293609"/>
            </a:xfrm>
            <a:custGeom>
              <a:avLst/>
              <a:gdLst>
                <a:gd name="connsiteX0" fmla="*/ 210268 w 233428"/>
                <a:gd name="connsiteY0" fmla="*/ 8947 h 293609"/>
                <a:gd name="connsiteX1" fmla="*/ 137497 w 233428"/>
                <a:gd name="connsiteY1" fmla="*/ 22758 h 293609"/>
                <a:gd name="connsiteX2" fmla="*/ 8814 w 233428"/>
                <a:gd name="connsiteY2" fmla="*/ 211639 h 293609"/>
                <a:gd name="connsiteX3" fmla="*/ 3766 w 233428"/>
                <a:gd name="connsiteY3" fmla="*/ 261074 h 293609"/>
                <a:gd name="connsiteX4" fmla="*/ 48724 w 233428"/>
                <a:gd name="connsiteY4" fmla="*/ 293363 h 293609"/>
                <a:gd name="connsiteX5" fmla="*/ 95396 w 233428"/>
                <a:gd name="connsiteY5" fmla="*/ 270599 h 293609"/>
                <a:gd name="connsiteX6" fmla="*/ 224079 w 233428"/>
                <a:gd name="connsiteY6" fmla="*/ 81718 h 293609"/>
                <a:gd name="connsiteX7" fmla="*/ 210268 w 233428"/>
                <a:gd name="connsiteY7" fmla="*/ 8956 h 293609"/>
                <a:gd name="connsiteX8" fmla="*/ 210268 w 233428"/>
                <a:gd name="connsiteY8" fmla="*/ 8947 h 2936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3428" h="293609">
                  <a:moveTo>
                    <a:pt x="210268" y="8947"/>
                  </a:moveTo>
                  <a:cubicBezTo>
                    <a:pt x="186351" y="-7322"/>
                    <a:pt x="153775" y="-1140"/>
                    <a:pt x="137497" y="22758"/>
                  </a:cubicBezTo>
                  <a:lnTo>
                    <a:pt x="8814" y="211639"/>
                  </a:lnTo>
                  <a:cubicBezTo>
                    <a:pt x="-1140" y="226203"/>
                    <a:pt x="-3035" y="244805"/>
                    <a:pt x="3766" y="261074"/>
                  </a:cubicBezTo>
                  <a:cubicBezTo>
                    <a:pt x="18529" y="272123"/>
                    <a:pt x="33579" y="282886"/>
                    <a:pt x="48724" y="293363"/>
                  </a:cubicBezTo>
                  <a:cubicBezTo>
                    <a:pt x="67212" y="294573"/>
                    <a:pt x="84957" y="285915"/>
                    <a:pt x="95396" y="270599"/>
                  </a:cubicBezTo>
                  <a:lnTo>
                    <a:pt x="224079" y="81718"/>
                  </a:lnTo>
                  <a:cubicBezTo>
                    <a:pt x="240357" y="57820"/>
                    <a:pt x="234176" y="25235"/>
                    <a:pt x="210268" y="8956"/>
                  </a:cubicBezTo>
                  <a:cubicBezTo>
                    <a:pt x="210268" y="8956"/>
                    <a:pt x="210268" y="8956"/>
                    <a:pt x="210268" y="8947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BBAEB3CE-1328-881D-ABF0-9C5B2A77E39A}"/>
                </a:ext>
              </a:extLst>
            </p:cNvPr>
            <p:cNvSpPr/>
            <p:nvPr/>
          </p:nvSpPr>
          <p:spPr>
            <a:xfrm>
              <a:off x="3894593" y="3298969"/>
              <a:ext cx="316525" cy="190793"/>
            </a:xfrm>
            <a:custGeom>
              <a:avLst/>
              <a:gdLst>
                <a:gd name="connsiteX0" fmla="*/ 312413 w 316525"/>
                <a:gd name="connsiteY0" fmla="*/ 32503 h 190793"/>
                <a:gd name="connsiteX1" fmla="*/ 244243 w 316525"/>
                <a:gd name="connsiteY1" fmla="*/ 3728 h 190793"/>
                <a:gd name="connsiteX2" fmla="*/ 244214 w 316525"/>
                <a:gd name="connsiteY2" fmla="*/ 3738 h 190793"/>
                <a:gd name="connsiteX3" fmla="*/ 32378 w 316525"/>
                <a:gd name="connsiteY3" fmla="*/ 89748 h 190793"/>
                <a:gd name="connsiteX4" fmla="*/ 3622 w 316525"/>
                <a:gd name="connsiteY4" fmla="*/ 158023 h 190793"/>
                <a:gd name="connsiteX5" fmla="*/ 71812 w 316525"/>
                <a:gd name="connsiteY5" fmla="*/ 186808 h 190793"/>
                <a:gd name="connsiteX6" fmla="*/ 283648 w 316525"/>
                <a:gd name="connsiteY6" fmla="*/ 100797 h 190793"/>
                <a:gd name="connsiteX7" fmla="*/ 312413 w 316525"/>
                <a:gd name="connsiteY7" fmla="*/ 32503 h 190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6525" h="190793">
                  <a:moveTo>
                    <a:pt x="312413" y="32503"/>
                  </a:moveTo>
                  <a:cubicBezTo>
                    <a:pt x="301536" y="5738"/>
                    <a:pt x="271018" y="-7150"/>
                    <a:pt x="244243" y="3728"/>
                  </a:cubicBezTo>
                  <a:cubicBezTo>
                    <a:pt x="244233" y="3728"/>
                    <a:pt x="244224" y="3738"/>
                    <a:pt x="244214" y="3738"/>
                  </a:cubicBezTo>
                  <a:lnTo>
                    <a:pt x="32378" y="89748"/>
                  </a:lnTo>
                  <a:cubicBezTo>
                    <a:pt x="5584" y="100664"/>
                    <a:pt x="-7293" y="131229"/>
                    <a:pt x="3622" y="158023"/>
                  </a:cubicBezTo>
                  <a:cubicBezTo>
                    <a:pt x="14528" y="184779"/>
                    <a:pt x="45027" y="197666"/>
                    <a:pt x="71812" y="186808"/>
                  </a:cubicBezTo>
                  <a:lnTo>
                    <a:pt x="283648" y="100797"/>
                  </a:lnTo>
                  <a:cubicBezTo>
                    <a:pt x="310403" y="89843"/>
                    <a:pt x="323262" y="59306"/>
                    <a:pt x="312413" y="32503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6DFBDA81-0BA5-A37F-1D22-DD6877020079}"/>
                </a:ext>
              </a:extLst>
            </p:cNvPr>
            <p:cNvSpPr/>
            <p:nvPr/>
          </p:nvSpPr>
          <p:spPr>
            <a:xfrm>
              <a:off x="4459570" y="2786683"/>
              <a:ext cx="1148716" cy="377213"/>
            </a:xfrm>
            <a:custGeom>
              <a:avLst/>
              <a:gdLst>
                <a:gd name="connsiteX0" fmla="*/ 1146907 w 1148716"/>
                <a:gd name="connsiteY0" fmla="*/ 91028 h 377213"/>
                <a:gd name="connsiteX1" fmla="*/ 1057286 w 1148716"/>
                <a:gd name="connsiteY1" fmla="*/ 217386 h 377213"/>
                <a:gd name="connsiteX2" fmla="*/ 127665 w 1148716"/>
                <a:gd name="connsiteY2" fmla="*/ 375511 h 377213"/>
                <a:gd name="connsiteX3" fmla="*/ 1306 w 1148716"/>
                <a:gd name="connsiteY3" fmla="*/ 285900 h 377213"/>
                <a:gd name="connsiteX4" fmla="*/ 90927 w 1148716"/>
                <a:gd name="connsiteY4" fmla="*/ 159541 h 377213"/>
                <a:gd name="connsiteX5" fmla="*/ 1020548 w 1148716"/>
                <a:gd name="connsiteY5" fmla="*/ 1417 h 377213"/>
                <a:gd name="connsiteX6" fmla="*/ 1146907 w 1148716"/>
                <a:gd name="connsiteY6" fmla="*/ 91028 h 377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8716" h="377213">
                  <a:moveTo>
                    <a:pt x="1146907" y="91028"/>
                  </a:moveTo>
                  <a:cubicBezTo>
                    <a:pt x="1156975" y="150655"/>
                    <a:pt x="1116883" y="207176"/>
                    <a:pt x="1057286" y="217386"/>
                  </a:cubicBezTo>
                  <a:lnTo>
                    <a:pt x="127665" y="375511"/>
                  </a:lnTo>
                  <a:cubicBezTo>
                    <a:pt x="68029" y="385655"/>
                    <a:pt x="11450" y="345536"/>
                    <a:pt x="1306" y="285900"/>
                  </a:cubicBezTo>
                  <a:cubicBezTo>
                    <a:pt x="-8838" y="226254"/>
                    <a:pt x="31291" y="169685"/>
                    <a:pt x="90927" y="159541"/>
                  </a:cubicBezTo>
                  <a:lnTo>
                    <a:pt x="1020548" y="1417"/>
                  </a:lnTo>
                  <a:cubicBezTo>
                    <a:pt x="1080175" y="-8661"/>
                    <a:pt x="1136696" y="31430"/>
                    <a:pt x="1146907" y="91028"/>
                  </a:cubicBezTo>
                  <a:close/>
                </a:path>
              </a:pathLst>
            </a:custGeom>
            <a:solidFill>
              <a:schemeClr val="tx2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D0BEA829-799F-5E70-A743-049B7C604B85}"/>
                </a:ext>
              </a:extLst>
            </p:cNvPr>
            <p:cNvSpPr/>
            <p:nvPr/>
          </p:nvSpPr>
          <p:spPr>
            <a:xfrm>
              <a:off x="5462313" y="2793216"/>
              <a:ext cx="1143521" cy="1135669"/>
            </a:xfrm>
            <a:custGeom>
              <a:avLst/>
              <a:gdLst>
                <a:gd name="connsiteX0" fmla="*/ 1122562 w 1143521"/>
                <a:gd name="connsiteY0" fmla="*/ 1114443 h 1135669"/>
                <a:gd name="connsiteX1" fmla="*/ 1021540 w 1143521"/>
                <a:gd name="connsiteY1" fmla="*/ 1114843 h 1135669"/>
                <a:gd name="connsiteX2" fmla="*/ 20815 w 1143521"/>
                <a:gd name="connsiteY2" fmla="*/ 121966 h 1135669"/>
                <a:gd name="connsiteX3" fmla="*/ 20510 w 1143521"/>
                <a:gd name="connsiteY3" fmla="*/ 20944 h 1135669"/>
                <a:gd name="connsiteX4" fmla="*/ 121446 w 1143521"/>
                <a:gd name="connsiteY4" fmla="*/ 20544 h 1135669"/>
                <a:gd name="connsiteX5" fmla="*/ 1122171 w 1143521"/>
                <a:gd name="connsiteY5" fmla="*/ 1013421 h 1135669"/>
                <a:gd name="connsiteX6" fmla="*/ 1122562 w 1143521"/>
                <a:gd name="connsiteY6" fmla="*/ 1114443 h 1135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521" h="1135669">
                  <a:moveTo>
                    <a:pt x="1122562" y="1114443"/>
                  </a:moveTo>
                  <a:cubicBezTo>
                    <a:pt x="1094758" y="1142408"/>
                    <a:pt x="1049562" y="1142589"/>
                    <a:pt x="1021540" y="1114843"/>
                  </a:cubicBezTo>
                  <a:lnTo>
                    <a:pt x="20815" y="121966"/>
                  </a:lnTo>
                  <a:cubicBezTo>
                    <a:pt x="-7170" y="94153"/>
                    <a:pt x="-7303" y="48919"/>
                    <a:pt x="20510" y="20944"/>
                  </a:cubicBezTo>
                  <a:cubicBezTo>
                    <a:pt x="48284" y="-7002"/>
                    <a:pt x="93443" y="-7183"/>
                    <a:pt x="121446" y="20544"/>
                  </a:cubicBezTo>
                  <a:lnTo>
                    <a:pt x="1122171" y="1013421"/>
                  </a:lnTo>
                  <a:cubicBezTo>
                    <a:pt x="1150137" y="1041224"/>
                    <a:pt x="1150309" y="1086420"/>
                    <a:pt x="1122562" y="1114443"/>
                  </a:cubicBezTo>
                  <a:close/>
                </a:path>
              </a:pathLst>
            </a:custGeom>
            <a:solidFill>
              <a:schemeClr val="tx2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C2A51A3E-4D39-68A8-FCDB-D711E585FE52}"/>
                </a:ext>
              </a:extLst>
            </p:cNvPr>
            <p:cNvSpPr/>
            <p:nvPr/>
          </p:nvSpPr>
          <p:spPr>
            <a:xfrm>
              <a:off x="5410180" y="2780023"/>
              <a:ext cx="247650" cy="247650"/>
            </a:xfrm>
            <a:custGeom>
              <a:avLst/>
              <a:gdLst>
                <a:gd name="connsiteX0" fmla="*/ 247650 w 247650"/>
                <a:gd name="connsiteY0" fmla="*/ 123825 h 247650"/>
                <a:gd name="connsiteX1" fmla="*/ 123825 w 247650"/>
                <a:gd name="connsiteY1" fmla="*/ 247650 h 247650"/>
                <a:gd name="connsiteX2" fmla="*/ 0 w 247650"/>
                <a:gd name="connsiteY2" fmla="*/ 123825 h 247650"/>
                <a:gd name="connsiteX3" fmla="*/ 123825 w 247650"/>
                <a:gd name="connsiteY3" fmla="*/ 0 h 247650"/>
                <a:gd name="connsiteX4" fmla="*/ 247650 w 247650"/>
                <a:gd name="connsiteY4" fmla="*/ 123825 h 247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7650" h="247650">
                  <a:moveTo>
                    <a:pt x="247650" y="123825"/>
                  </a:moveTo>
                  <a:cubicBezTo>
                    <a:pt x="247650" y="192212"/>
                    <a:pt x="192211" y="247650"/>
                    <a:pt x="123825" y="247650"/>
                  </a:cubicBezTo>
                  <a:cubicBezTo>
                    <a:pt x="55438" y="247650"/>
                    <a:pt x="0" y="192212"/>
                    <a:pt x="0" y="123825"/>
                  </a:cubicBezTo>
                  <a:cubicBezTo>
                    <a:pt x="0" y="55438"/>
                    <a:pt x="55438" y="0"/>
                    <a:pt x="123825" y="0"/>
                  </a:cubicBezTo>
                  <a:cubicBezTo>
                    <a:pt x="192211" y="0"/>
                    <a:pt x="247650" y="55438"/>
                    <a:pt x="247650" y="123825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A7A3F29B-BA9B-4938-8BB9-EDDC22C37FCE}"/>
                </a:ext>
              </a:extLst>
            </p:cNvPr>
            <p:cNvSpPr/>
            <p:nvPr/>
          </p:nvSpPr>
          <p:spPr>
            <a:xfrm>
              <a:off x="3628595" y="419113"/>
              <a:ext cx="1079434" cy="978435"/>
            </a:xfrm>
            <a:custGeom>
              <a:avLst/>
              <a:gdLst>
                <a:gd name="connsiteX0" fmla="*/ 1052242 w 1079434"/>
                <a:gd name="connsiteY0" fmla="*/ 337457 h 978435"/>
                <a:gd name="connsiteX1" fmla="*/ 214518 w 1079434"/>
                <a:gd name="connsiteY1" fmla="*/ 964878 h 978435"/>
                <a:gd name="connsiteX2" fmla="*/ 120402 w 1079434"/>
                <a:gd name="connsiteY2" fmla="*/ 951362 h 978435"/>
                <a:gd name="connsiteX3" fmla="*/ 120402 w 1079434"/>
                <a:gd name="connsiteY3" fmla="*/ 951362 h 978435"/>
                <a:gd name="connsiteX4" fmla="*/ 226386 w 1079434"/>
                <a:gd name="connsiteY4" fmla="*/ 123049 h 978435"/>
                <a:gd name="connsiteX5" fmla="*/ 1055623 w 1079434"/>
                <a:gd name="connsiteY5" fmla="*/ 229910 h 978435"/>
                <a:gd name="connsiteX6" fmla="*/ 1060376 w 1079434"/>
                <a:gd name="connsiteY6" fmla="*/ 236168 h 978435"/>
                <a:gd name="connsiteX7" fmla="*/ 1065748 w 1079434"/>
                <a:gd name="connsiteY7" fmla="*/ 243340 h 978435"/>
                <a:gd name="connsiteX8" fmla="*/ 1052242 w 1079434"/>
                <a:gd name="connsiteY8" fmla="*/ 337457 h 978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79434" h="978435">
                  <a:moveTo>
                    <a:pt x="1052242" y="337457"/>
                  </a:moveTo>
                  <a:cubicBezTo>
                    <a:pt x="862171" y="636284"/>
                    <a:pt x="572163" y="834595"/>
                    <a:pt x="214518" y="964878"/>
                  </a:cubicBezTo>
                  <a:cubicBezTo>
                    <a:pt x="184800" y="987138"/>
                    <a:pt x="142662" y="981090"/>
                    <a:pt x="120402" y="951362"/>
                  </a:cubicBezTo>
                  <a:lnTo>
                    <a:pt x="120402" y="951362"/>
                  </a:lnTo>
                  <a:cubicBezTo>
                    <a:pt x="-73870" y="691977"/>
                    <a:pt x="-30008" y="321255"/>
                    <a:pt x="226386" y="123049"/>
                  </a:cubicBezTo>
                  <a:cubicBezTo>
                    <a:pt x="484885" y="-76424"/>
                    <a:pt x="856141" y="-28580"/>
                    <a:pt x="1055623" y="229910"/>
                  </a:cubicBezTo>
                  <a:cubicBezTo>
                    <a:pt x="1057224" y="231986"/>
                    <a:pt x="1058805" y="234072"/>
                    <a:pt x="1060376" y="236168"/>
                  </a:cubicBezTo>
                  <a:lnTo>
                    <a:pt x="1065748" y="243340"/>
                  </a:lnTo>
                  <a:cubicBezTo>
                    <a:pt x="1088008" y="273058"/>
                    <a:pt x="1081960" y="315197"/>
                    <a:pt x="1052242" y="337457"/>
                  </a:cubicBez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0E22DF6F-C362-DB3E-173A-8B57C5905005}"/>
                </a:ext>
              </a:extLst>
            </p:cNvPr>
            <p:cNvSpPr/>
            <p:nvPr/>
          </p:nvSpPr>
          <p:spPr>
            <a:xfrm>
              <a:off x="6359972" y="419107"/>
              <a:ext cx="1079440" cy="978441"/>
            </a:xfrm>
            <a:custGeom>
              <a:avLst/>
              <a:gdLst>
                <a:gd name="connsiteX0" fmla="*/ 18534 w 1079440"/>
                <a:gd name="connsiteY0" fmla="*/ 236164 h 978441"/>
                <a:gd name="connsiteX1" fmla="*/ 846276 w 1079440"/>
                <a:gd name="connsiteY1" fmla="*/ 118302 h 978441"/>
                <a:gd name="connsiteX2" fmla="*/ 852523 w 1079440"/>
                <a:gd name="connsiteY2" fmla="*/ 123055 h 978441"/>
                <a:gd name="connsiteX3" fmla="*/ 958518 w 1079440"/>
                <a:gd name="connsiteY3" fmla="*/ 951368 h 978441"/>
                <a:gd name="connsiteX4" fmla="*/ 958518 w 1079440"/>
                <a:gd name="connsiteY4" fmla="*/ 951368 h 978441"/>
                <a:gd name="connsiteX5" fmla="*/ 864392 w 1079440"/>
                <a:gd name="connsiteY5" fmla="*/ 964884 h 978441"/>
                <a:gd name="connsiteX6" fmla="*/ 26677 w 1079440"/>
                <a:gd name="connsiteY6" fmla="*/ 337462 h 978441"/>
                <a:gd name="connsiteX7" fmla="*/ 13162 w 1079440"/>
                <a:gd name="connsiteY7" fmla="*/ 243346 h 978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79440" h="978441">
                  <a:moveTo>
                    <a:pt x="18534" y="236164"/>
                  </a:moveTo>
                  <a:cubicBezTo>
                    <a:pt x="214558" y="-24954"/>
                    <a:pt x="585147" y="-77723"/>
                    <a:pt x="846276" y="118302"/>
                  </a:cubicBezTo>
                  <a:cubicBezTo>
                    <a:pt x="848371" y="119873"/>
                    <a:pt x="850447" y="121454"/>
                    <a:pt x="852523" y="123055"/>
                  </a:cubicBezTo>
                  <a:cubicBezTo>
                    <a:pt x="1108918" y="321260"/>
                    <a:pt x="1152790" y="691983"/>
                    <a:pt x="958518" y="951368"/>
                  </a:cubicBezTo>
                  <a:lnTo>
                    <a:pt x="958518" y="951368"/>
                  </a:lnTo>
                  <a:cubicBezTo>
                    <a:pt x="936258" y="981095"/>
                    <a:pt x="894119" y="987144"/>
                    <a:pt x="864392" y="964884"/>
                  </a:cubicBezTo>
                  <a:cubicBezTo>
                    <a:pt x="532379" y="837763"/>
                    <a:pt x="260107" y="617793"/>
                    <a:pt x="26677" y="337462"/>
                  </a:cubicBezTo>
                  <a:cubicBezTo>
                    <a:pt x="-3050" y="315203"/>
                    <a:pt x="-9098" y="273064"/>
                    <a:pt x="13162" y="243346"/>
                  </a:cubicBez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3CF3CD23-1C7E-4885-CA58-1F7688695582}"/>
                </a:ext>
              </a:extLst>
            </p:cNvPr>
            <p:cNvSpPr/>
            <p:nvPr/>
          </p:nvSpPr>
          <p:spPr>
            <a:xfrm>
              <a:off x="6268683" y="4671400"/>
              <a:ext cx="407095" cy="645034"/>
            </a:xfrm>
            <a:custGeom>
              <a:avLst/>
              <a:gdLst>
                <a:gd name="connsiteX0" fmla="*/ 26517 w 407095"/>
                <a:gd name="connsiteY0" fmla="*/ 6516 h 645034"/>
                <a:gd name="connsiteX1" fmla="*/ 6382 w 407095"/>
                <a:gd name="connsiteY1" fmla="*/ 77811 h 645034"/>
                <a:gd name="connsiteX2" fmla="*/ 308724 w 407095"/>
                <a:gd name="connsiteY2" fmla="*/ 618098 h 645034"/>
                <a:gd name="connsiteX3" fmla="*/ 380028 w 407095"/>
                <a:gd name="connsiteY3" fmla="*/ 638215 h 645034"/>
                <a:gd name="connsiteX4" fmla="*/ 400155 w 407095"/>
                <a:gd name="connsiteY4" fmla="*/ 566929 h 645034"/>
                <a:gd name="connsiteX5" fmla="*/ 97812 w 407095"/>
                <a:gd name="connsiteY5" fmla="*/ 26643 h 645034"/>
                <a:gd name="connsiteX6" fmla="*/ 26517 w 407095"/>
                <a:gd name="connsiteY6" fmla="*/ 6516 h 645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7095" h="645034">
                  <a:moveTo>
                    <a:pt x="26517" y="6516"/>
                  </a:moveTo>
                  <a:cubicBezTo>
                    <a:pt x="1314" y="20680"/>
                    <a:pt x="-7687" y="52560"/>
                    <a:pt x="6382" y="77811"/>
                  </a:cubicBezTo>
                  <a:lnTo>
                    <a:pt x="308724" y="618098"/>
                  </a:lnTo>
                  <a:cubicBezTo>
                    <a:pt x="322859" y="643339"/>
                    <a:pt x="354787" y="652350"/>
                    <a:pt x="380028" y="638215"/>
                  </a:cubicBezTo>
                  <a:cubicBezTo>
                    <a:pt x="405269" y="624079"/>
                    <a:pt x="414280" y="592170"/>
                    <a:pt x="400155" y="566929"/>
                  </a:cubicBezTo>
                  <a:lnTo>
                    <a:pt x="97812" y="26643"/>
                  </a:lnTo>
                  <a:cubicBezTo>
                    <a:pt x="83648" y="1439"/>
                    <a:pt x="51768" y="-7562"/>
                    <a:pt x="26517" y="6516"/>
                  </a:cubicBez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EB82D911-2745-E1DC-486E-C8805BDE46CD}"/>
                </a:ext>
              </a:extLst>
            </p:cNvPr>
            <p:cNvSpPr/>
            <p:nvPr/>
          </p:nvSpPr>
          <p:spPr>
            <a:xfrm>
              <a:off x="4392227" y="4671355"/>
              <a:ext cx="407135" cy="645076"/>
            </a:xfrm>
            <a:custGeom>
              <a:avLst/>
              <a:gdLst>
                <a:gd name="connsiteX0" fmla="*/ 308755 w 407135"/>
                <a:gd name="connsiteY0" fmla="*/ 26688 h 645076"/>
                <a:gd name="connsiteX1" fmla="*/ 6412 w 407135"/>
                <a:gd name="connsiteY1" fmla="*/ 566974 h 645076"/>
                <a:gd name="connsiteX2" fmla="*/ 26567 w 407135"/>
                <a:gd name="connsiteY2" fmla="*/ 638269 h 645076"/>
                <a:gd name="connsiteX3" fmla="*/ 97843 w 407135"/>
                <a:gd name="connsiteY3" fmla="*/ 618143 h 645076"/>
                <a:gd name="connsiteX4" fmla="*/ 400185 w 407135"/>
                <a:gd name="connsiteY4" fmla="*/ 77856 h 645076"/>
                <a:gd name="connsiteX5" fmla="*/ 380069 w 407135"/>
                <a:gd name="connsiteY5" fmla="*/ 6552 h 645076"/>
                <a:gd name="connsiteX6" fmla="*/ 308764 w 407135"/>
                <a:gd name="connsiteY6" fmla="*/ 26668 h 645076"/>
                <a:gd name="connsiteX7" fmla="*/ 308755 w 407135"/>
                <a:gd name="connsiteY7" fmla="*/ 26688 h 645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7135" h="645076">
                  <a:moveTo>
                    <a:pt x="308755" y="26688"/>
                  </a:moveTo>
                  <a:lnTo>
                    <a:pt x="6412" y="566974"/>
                  </a:lnTo>
                  <a:cubicBezTo>
                    <a:pt x="-7713" y="592225"/>
                    <a:pt x="1316" y="624144"/>
                    <a:pt x="26567" y="638269"/>
                  </a:cubicBezTo>
                  <a:cubicBezTo>
                    <a:pt x="51808" y="652385"/>
                    <a:pt x="83717" y="643374"/>
                    <a:pt x="97843" y="618143"/>
                  </a:cubicBezTo>
                  <a:lnTo>
                    <a:pt x="400185" y="77856"/>
                  </a:lnTo>
                  <a:cubicBezTo>
                    <a:pt x="414320" y="52615"/>
                    <a:pt x="405319" y="20687"/>
                    <a:pt x="380069" y="6552"/>
                  </a:cubicBezTo>
                  <a:cubicBezTo>
                    <a:pt x="354827" y="-7583"/>
                    <a:pt x="322899" y="1428"/>
                    <a:pt x="308764" y="26668"/>
                  </a:cubicBezTo>
                  <a:cubicBezTo>
                    <a:pt x="308764" y="26678"/>
                    <a:pt x="308755" y="26688"/>
                    <a:pt x="308755" y="26688"/>
                  </a:cubicBez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19695D9B-F9C7-8F9C-CD79-FE586DA0F8C2}"/>
                </a:ext>
              </a:extLst>
            </p:cNvPr>
            <p:cNvSpPr/>
            <p:nvPr/>
          </p:nvSpPr>
          <p:spPr>
            <a:xfrm>
              <a:off x="6476980" y="5104123"/>
              <a:ext cx="323850" cy="323850"/>
            </a:xfrm>
            <a:custGeom>
              <a:avLst/>
              <a:gdLst>
                <a:gd name="connsiteX0" fmla="*/ 323850 w 323850"/>
                <a:gd name="connsiteY0" fmla="*/ 161925 h 323850"/>
                <a:gd name="connsiteX1" fmla="*/ 161925 w 323850"/>
                <a:gd name="connsiteY1" fmla="*/ 323850 h 323850"/>
                <a:gd name="connsiteX2" fmla="*/ 0 w 323850"/>
                <a:gd name="connsiteY2" fmla="*/ 161925 h 323850"/>
                <a:gd name="connsiteX3" fmla="*/ 161925 w 323850"/>
                <a:gd name="connsiteY3" fmla="*/ 0 h 323850"/>
                <a:gd name="connsiteX4" fmla="*/ 323850 w 323850"/>
                <a:gd name="connsiteY4" fmla="*/ 161925 h 323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3850" h="323850">
                  <a:moveTo>
                    <a:pt x="323850" y="161925"/>
                  </a:moveTo>
                  <a:cubicBezTo>
                    <a:pt x="323850" y="251354"/>
                    <a:pt x="251354" y="323850"/>
                    <a:pt x="161925" y="323850"/>
                  </a:cubicBezTo>
                  <a:cubicBezTo>
                    <a:pt x="72496" y="323850"/>
                    <a:pt x="0" y="251354"/>
                    <a:pt x="0" y="161925"/>
                  </a:cubicBezTo>
                  <a:cubicBezTo>
                    <a:pt x="0" y="72496"/>
                    <a:pt x="72496" y="0"/>
                    <a:pt x="161925" y="0"/>
                  </a:cubicBezTo>
                  <a:cubicBezTo>
                    <a:pt x="251354" y="0"/>
                    <a:pt x="323850" y="72496"/>
                    <a:pt x="323850" y="161925"/>
                  </a:cubicBez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40" name="Freeform: Shape 239">
              <a:extLst>
                <a:ext uri="{FF2B5EF4-FFF2-40B4-BE49-F238E27FC236}">
                  <a16:creationId xmlns:a16="http://schemas.microsoft.com/office/drawing/2014/main" id="{608DC111-E12F-ED85-1E7E-0F5BEA11F5BD}"/>
                </a:ext>
              </a:extLst>
            </p:cNvPr>
            <p:cNvSpPr/>
            <p:nvPr/>
          </p:nvSpPr>
          <p:spPr>
            <a:xfrm>
              <a:off x="6591280" y="960747"/>
              <a:ext cx="323850" cy="323850"/>
            </a:xfrm>
            <a:custGeom>
              <a:avLst/>
              <a:gdLst>
                <a:gd name="connsiteX0" fmla="*/ 323850 w 323850"/>
                <a:gd name="connsiteY0" fmla="*/ 161925 h 323850"/>
                <a:gd name="connsiteX1" fmla="*/ 161925 w 323850"/>
                <a:gd name="connsiteY1" fmla="*/ 323850 h 323850"/>
                <a:gd name="connsiteX2" fmla="*/ 0 w 323850"/>
                <a:gd name="connsiteY2" fmla="*/ 161925 h 323850"/>
                <a:gd name="connsiteX3" fmla="*/ 161925 w 323850"/>
                <a:gd name="connsiteY3" fmla="*/ 0 h 323850"/>
                <a:gd name="connsiteX4" fmla="*/ 323850 w 323850"/>
                <a:gd name="connsiteY4" fmla="*/ 161925 h 323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3850" h="323850">
                  <a:moveTo>
                    <a:pt x="323850" y="161925"/>
                  </a:moveTo>
                  <a:cubicBezTo>
                    <a:pt x="323850" y="251354"/>
                    <a:pt x="251354" y="323850"/>
                    <a:pt x="161925" y="323850"/>
                  </a:cubicBezTo>
                  <a:cubicBezTo>
                    <a:pt x="72496" y="323850"/>
                    <a:pt x="0" y="251354"/>
                    <a:pt x="0" y="161925"/>
                  </a:cubicBezTo>
                  <a:cubicBezTo>
                    <a:pt x="0" y="72496"/>
                    <a:pt x="72496" y="0"/>
                    <a:pt x="161925" y="0"/>
                  </a:cubicBezTo>
                  <a:cubicBezTo>
                    <a:pt x="251354" y="0"/>
                    <a:pt x="323850" y="72496"/>
                    <a:pt x="323850" y="161925"/>
                  </a:cubicBez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41" name="Freeform: Shape 240">
              <a:extLst>
                <a:ext uri="{FF2B5EF4-FFF2-40B4-BE49-F238E27FC236}">
                  <a16:creationId xmlns:a16="http://schemas.microsoft.com/office/drawing/2014/main" id="{032D2818-0354-8674-DB0C-D712214B3143}"/>
                </a:ext>
              </a:extLst>
            </p:cNvPr>
            <p:cNvSpPr/>
            <p:nvPr/>
          </p:nvSpPr>
          <p:spPr>
            <a:xfrm>
              <a:off x="5362555" y="579747"/>
              <a:ext cx="323850" cy="323850"/>
            </a:xfrm>
            <a:custGeom>
              <a:avLst/>
              <a:gdLst>
                <a:gd name="connsiteX0" fmla="*/ 323850 w 323850"/>
                <a:gd name="connsiteY0" fmla="*/ 161925 h 323850"/>
                <a:gd name="connsiteX1" fmla="*/ 161925 w 323850"/>
                <a:gd name="connsiteY1" fmla="*/ 323850 h 323850"/>
                <a:gd name="connsiteX2" fmla="*/ 0 w 323850"/>
                <a:gd name="connsiteY2" fmla="*/ 161925 h 323850"/>
                <a:gd name="connsiteX3" fmla="*/ 161925 w 323850"/>
                <a:gd name="connsiteY3" fmla="*/ 0 h 323850"/>
                <a:gd name="connsiteX4" fmla="*/ 323850 w 323850"/>
                <a:gd name="connsiteY4" fmla="*/ 161925 h 323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3850" h="323850">
                  <a:moveTo>
                    <a:pt x="323850" y="161925"/>
                  </a:moveTo>
                  <a:cubicBezTo>
                    <a:pt x="323850" y="251354"/>
                    <a:pt x="251354" y="323850"/>
                    <a:pt x="161925" y="323850"/>
                  </a:cubicBezTo>
                  <a:cubicBezTo>
                    <a:pt x="72496" y="323850"/>
                    <a:pt x="0" y="251354"/>
                    <a:pt x="0" y="161925"/>
                  </a:cubicBezTo>
                  <a:cubicBezTo>
                    <a:pt x="0" y="72496"/>
                    <a:pt x="72496" y="0"/>
                    <a:pt x="161925" y="0"/>
                  </a:cubicBezTo>
                  <a:cubicBezTo>
                    <a:pt x="251354" y="0"/>
                    <a:pt x="323850" y="72496"/>
                    <a:pt x="323850" y="161925"/>
                  </a:cubicBez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id="{00CF110D-6D02-BF11-171C-893FF4C9874F}"/>
                </a:ext>
              </a:extLst>
            </p:cNvPr>
            <p:cNvSpPr/>
            <p:nvPr/>
          </p:nvSpPr>
          <p:spPr>
            <a:xfrm>
              <a:off x="4190980" y="941697"/>
              <a:ext cx="323850" cy="323850"/>
            </a:xfrm>
            <a:custGeom>
              <a:avLst/>
              <a:gdLst>
                <a:gd name="connsiteX0" fmla="*/ 323850 w 323850"/>
                <a:gd name="connsiteY0" fmla="*/ 161925 h 323850"/>
                <a:gd name="connsiteX1" fmla="*/ 161925 w 323850"/>
                <a:gd name="connsiteY1" fmla="*/ 323850 h 323850"/>
                <a:gd name="connsiteX2" fmla="*/ 0 w 323850"/>
                <a:gd name="connsiteY2" fmla="*/ 161925 h 323850"/>
                <a:gd name="connsiteX3" fmla="*/ 161925 w 323850"/>
                <a:gd name="connsiteY3" fmla="*/ 0 h 323850"/>
                <a:gd name="connsiteX4" fmla="*/ 323850 w 323850"/>
                <a:gd name="connsiteY4" fmla="*/ 161925 h 323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3850" h="323850">
                  <a:moveTo>
                    <a:pt x="323850" y="161925"/>
                  </a:moveTo>
                  <a:cubicBezTo>
                    <a:pt x="323850" y="251354"/>
                    <a:pt x="251354" y="323850"/>
                    <a:pt x="161925" y="323850"/>
                  </a:cubicBezTo>
                  <a:cubicBezTo>
                    <a:pt x="72496" y="323850"/>
                    <a:pt x="0" y="251354"/>
                    <a:pt x="0" y="161925"/>
                  </a:cubicBezTo>
                  <a:cubicBezTo>
                    <a:pt x="0" y="72496"/>
                    <a:pt x="72496" y="0"/>
                    <a:pt x="161925" y="0"/>
                  </a:cubicBezTo>
                  <a:cubicBezTo>
                    <a:pt x="251354" y="0"/>
                    <a:pt x="323850" y="72496"/>
                    <a:pt x="323850" y="161925"/>
                  </a:cubicBez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43" name="Freeform: Shape 242">
              <a:extLst>
                <a:ext uri="{FF2B5EF4-FFF2-40B4-BE49-F238E27FC236}">
                  <a16:creationId xmlns:a16="http://schemas.microsoft.com/office/drawing/2014/main" id="{7F6B59CB-55E7-FD86-CEF2-3253EA66DEB8}"/>
                </a:ext>
              </a:extLst>
            </p:cNvPr>
            <p:cNvSpPr/>
            <p:nvPr/>
          </p:nvSpPr>
          <p:spPr>
            <a:xfrm>
              <a:off x="4295755" y="5104123"/>
              <a:ext cx="323850" cy="323850"/>
            </a:xfrm>
            <a:custGeom>
              <a:avLst/>
              <a:gdLst>
                <a:gd name="connsiteX0" fmla="*/ 323850 w 323850"/>
                <a:gd name="connsiteY0" fmla="*/ 161925 h 323850"/>
                <a:gd name="connsiteX1" fmla="*/ 161925 w 323850"/>
                <a:gd name="connsiteY1" fmla="*/ 323850 h 323850"/>
                <a:gd name="connsiteX2" fmla="*/ 0 w 323850"/>
                <a:gd name="connsiteY2" fmla="*/ 161925 h 323850"/>
                <a:gd name="connsiteX3" fmla="*/ 161925 w 323850"/>
                <a:gd name="connsiteY3" fmla="*/ 0 h 323850"/>
                <a:gd name="connsiteX4" fmla="*/ 323850 w 323850"/>
                <a:gd name="connsiteY4" fmla="*/ 161925 h 323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3850" h="323850">
                  <a:moveTo>
                    <a:pt x="323850" y="161925"/>
                  </a:moveTo>
                  <a:cubicBezTo>
                    <a:pt x="323850" y="251354"/>
                    <a:pt x="251354" y="323850"/>
                    <a:pt x="161925" y="323850"/>
                  </a:cubicBezTo>
                  <a:cubicBezTo>
                    <a:pt x="72496" y="323850"/>
                    <a:pt x="0" y="251354"/>
                    <a:pt x="0" y="161925"/>
                  </a:cubicBezTo>
                  <a:cubicBezTo>
                    <a:pt x="0" y="72496"/>
                    <a:pt x="72496" y="0"/>
                    <a:pt x="161925" y="0"/>
                  </a:cubicBezTo>
                  <a:cubicBezTo>
                    <a:pt x="251354" y="0"/>
                    <a:pt x="323850" y="72496"/>
                    <a:pt x="323850" y="161925"/>
                  </a:cubicBez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44" name="Freeform: Shape 243">
              <a:extLst>
                <a:ext uri="{FF2B5EF4-FFF2-40B4-BE49-F238E27FC236}">
                  <a16:creationId xmlns:a16="http://schemas.microsoft.com/office/drawing/2014/main" id="{C71F85E3-E117-15E1-C960-118FB129C367}"/>
                </a:ext>
              </a:extLst>
            </p:cNvPr>
            <p:cNvSpPr/>
            <p:nvPr/>
          </p:nvSpPr>
          <p:spPr>
            <a:xfrm>
              <a:off x="6498782" y="3690827"/>
              <a:ext cx="390545" cy="278021"/>
            </a:xfrm>
            <a:custGeom>
              <a:avLst/>
              <a:gdLst>
                <a:gd name="connsiteX0" fmla="*/ 12846 w 390545"/>
                <a:gd name="connsiteY0" fmla="*/ 125763 h 278021"/>
                <a:gd name="connsiteX1" fmla="*/ 124869 w 390545"/>
                <a:gd name="connsiteY1" fmla="*/ 150471 h 278021"/>
                <a:gd name="connsiteX2" fmla="*/ 136194 w 390545"/>
                <a:gd name="connsiteY2" fmla="*/ 141737 h 278021"/>
                <a:gd name="connsiteX3" fmla="*/ 390283 w 390545"/>
                <a:gd name="connsiteY3" fmla="*/ 277887 h 278021"/>
                <a:gd name="connsiteX4" fmla="*/ 376653 w 390545"/>
                <a:gd name="connsiteY4" fmla="*/ 128707 h 278021"/>
                <a:gd name="connsiteX5" fmla="*/ 137461 w 390545"/>
                <a:gd name="connsiteY5" fmla="*/ 22293 h 278021"/>
                <a:gd name="connsiteX6" fmla="*/ 22161 w 390545"/>
                <a:gd name="connsiteY6" fmla="*/ 25256 h 278021"/>
                <a:gd name="connsiteX7" fmla="*/ 12846 w 390545"/>
                <a:gd name="connsiteY7" fmla="*/ 125763 h 27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45" h="278021">
                  <a:moveTo>
                    <a:pt x="12846" y="125763"/>
                  </a:moveTo>
                  <a:cubicBezTo>
                    <a:pt x="36953" y="163520"/>
                    <a:pt x="87112" y="174579"/>
                    <a:pt x="124869" y="150471"/>
                  </a:cubicBezTo>
                  <a:cubicBezTo>
                    <a:pt x="128898" y="147900"/>
                    <a:pt x="132689" y="144975"/>
                    <a:pt x="136194" y="141737"/>
                  </a:cubicBezTo>
                  <a:lnTo>
                    <a:pt x="390283" y="277887"/>
                  </a:lnTo>
                  <a:lnTo>
                    <a:pt x="376653" y="128707"/>
                  </a:lnTo>
                  <a:lnTo>
                    <a:pt x="137461" y="22293"/>
                  </a:lnTo>
                  <a:cubicBezTo>
                    <a:pt x="104800" y="-8729"/>
                    <a:pt x="53184" y="-7405"/>
                    <a:pt x="22161" y="25256"/>
                  </a:cubicBezTo>
                  <a:cubicBezTo>
                    <a:pt x="-3795" y="52583"/>
                    <a:pt x="-7643" y="94131"/>
                    <a:pt x="12846" y="125763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223CE035-7AE1-F25C-5D15-D5A27CE69755}"/>
                </a:ext>
              </a:extLst>
            </p:cNvPr>
            <p:cNvSpPr/>
            <p:nvPr/>
          </p:nvSpPr>
          <p:spPr>
            <a:xfrm>
              <a:off x="6697017" y="3731342"/>
              <a:ext cx="1418377" cy="521541"/>
            </a:xfrm>
            <a:custGeom>
              <a:avLst/>
              <a:gdLst>
                <a:gd name="connsiteX0" fmla="*/ -262 w 1418377"/>
                <a:gd name="connsiteY0" fmla="*/ 137312 h 521541"/>
                <a:gd name="connsiteX1" fmla="*/ 99313 w 1418377"/>
                <a:gd name="connsiteY1" fmla="*/ -134 h 521541"/>
                <a:gd name="connsiteX2" fmla="*/ 578991 w 1418377"/>
                <a:gd name="connsiteY2" fmla="*/ 226627 h 521541"/>
                <a:gd name="connsiteX3" fmla="*/ 1175895 w 1418377"/>
                <a:gd name="connsiteY3" fmla="*/ 114633 h 521541"/>
                <a:gd name="connsiteX4" fmla="*/ 1414610 w 1418377"/>
                <a:gd name="connsiteY4" fmla="*/ 277929 h 521541"/>
                <a:gd name="connsiteX5" fmla="*/ 1418115 w 1418377"/>
                <a:gd name="connsiteY5" fmla="*/ 315248 h 521541"/>
                <a:gd name="connsiteX6" fmla="*/ 1418115 w 1418377"/>
                <a:gd name="connsiteY6" fmla="*/ 315248 h 521541"/>
                <a:gd name="connsiteX7" fmla="*/ 1213985 w 1418377"/>
                <a:gd name="connsiteY7" fmla="*/ 520140 h 521541"/>
                <a:gd name="connsiteX8" fmla="*/ 529928 w 1418377"/>
                <a:gd name="connsiteY8" fmla="*/ 521407 h 521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18377" h="521541">
                  <a:moveTo>
                    <a:pt x="-262" y="137312"/>
                  </a:moveTo>
                  <a:lnTo>
                    <a:pt x="99313" y="-134"/>
                  </a:lnTo>
                  <a:lnTo>
                    <a:pt x="578991" y="226627"/>
                  </a:lnTo>
                  <a:lnTo>
                    <a:pt x="1175895" y="114633"/>
                  </a:lnTo>
                  <a:cubicBezTo>
                    <a:pt x="1286899" y="93802"/>
                    <a:pt x="1393779" y="166915"/>
                    <a:pt x="1414610" y="277929"/>
                  </a:cubicBezTo>
                  <a:cubicBezTo>
                    <a:pt x="1416915" y="290236"/>
                    <a:pt x="1418087" y="302723"/>
                    <a:pt x="1418115" y="315248"/>
                  </a:cubicBezTo>
                  <a:lnTo>
                    <a:pt x="1418115" y="315248"/>
                  </a:lnTo>
                  <a:cubicBezTo>
                    <a:pt x="1418201" y="428148"/>
                    <a:pt x="1326875" y="519807"/>
                    <a:pt x="1213985" y="520140"/>
                  </a:cubicBezTo>
                  <a:lnTo>
                    <a:pt x="529928" y="521407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46" name="Freeform: Shape 245">
              <a:extLst>
                <a:ext uri="{FF2B5EF4-FFF2-40B4-BE49-F238E27FC236}">
                  <a16:creationId xmlns:a16="http://schemas.microsoft.com/office/drawing/2014/main" id="{A1C2BBE2-8F73-0903-CD34-A1DE5C26FE9C}"/>
                </a:ext>
              </a:extLst>
            </p:cNvPr>
            <p:cNvSpPr/>
            <p:nvPr/>
          </p:nvSpPr>
          <p:spPr>
            <a:xfrm>
              <a:off x="6442919" y="5773416"/>
              <a:ext cx="287064" cy="469258"/>
            </a:xfrm>
            <a:custGeom>
              <a:avLst/>
              <a:gdLst>
                <a:gd name="connsiteX0" fmla="*/ 100746 w 287064"/>
                <a:gd name="connsiteY0" fmla="*/ 469259 h 469258"/>
                <a:gd name="connsiteX1" fmla="*/ 0 w 287064"/>
                <a:gd name="connsiteY1" fmla="*/ 421081 h 469258"/>
                <a:gd name="connsiteX2" fmla="*/ 138389 w 287064"/>
                <a:gd name="connsiteY2" fmla="*/ 0 h 469258"/>
                <a:gd name="connsiteX3" fmla="*/ 287064 w 287064"/>
                <a:gd name="connsiteY3" fmla="*/ 71114 h 469258"/>
                <a:gd name="connsiteX4" fmla="*/ 100746 w 287064"/>
                <a:gd name="connsiteY4" fmla="*/ 469259 h 469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7064" h="469258">
                  <a:moveTo>
                    <a:pt x="100746" y="469259"/>
                  </a:moveTo>
                  <a:lnTo>
                    <a:pt x="0" y="421081"/>
                  </a:lnTo>
                  <a:lnTo>
                    <a:pt x="138389" y="0"/>
                  </a:lnTo>
                  <a:lnTo>
                    <a:pt x="287064" y="71114"/>
                  </a:lnTo>
                  <a:lnTo>
                    <a:pt x="100746" y="469259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47" name="Freeform: Shape 246">
              <a:extLst>
                <a:ext uri="{FF2B5EF4-FFF2-40B4-BE49-F238E27FC236}">
                  <a16:creationId xmlns:a16="http://schemas.microsoft.com/office/drawing/2014/main" id="{5E496CCA-B184-E88C-ECC3-D616EC5CDBFA}"/>
                </a:ext>
              </a:extLst>
            </p:cNvPr>
            <p:cNvSpPr/>
            <p:nvPr/>
          </p:nvSpPr>
          <p:spPr>
            <a:xfrm>
              <a:off x="6961088" y="5777350"/>
              <a:ext cx="257956" cy="453894"/>
            </a:xfrm>
            <a:custGeom>
              <a:avLst/>
              <a:gdLst>
                <a:gd name="connsiteX0" fmla="*/ 257694 w 257956"/>
                <a:gd name="connsiteY0" fmla="*/ 397306 h 453894"/>
                <a:gd name="connsiteX1" fmla="*/ 235644 w 257956"/>
                <a:gd name="connsiteY1" fmla="*/ 410918 h 453894"/>
                <a:gd name="connsiteX2" fmla="*/ 191172 w 257956"/>
                <a:gd name="connsiteY2" fmla="*/ 437559 h 453894"/>
                <a:gd name="connsiteX3" fmla="*/ 168673 w 257956"/>
                <a:gd name="connsiteY3" fmla="*/ 450580 h 453894"/>
                <a:gd name="connsiteX4" fmla="*/ 168673 w 257956"/>
                <a:gd name="connsiteY4" fmla="*/ 450808 h 453894"/>
                <a:gd name="connsiteX5" fmla="*/ 168235 w 257956"/>
                <a:gd name="connsiteY5" fmla="*/ 450875 h 453894"/>
                <a:gd name="connsiteX6" fmla="*/ 168083 w 257956"/>
                <a:gd name="connsiteY6" fmla="*/ 450951 h 453894"/>
                <a:gd name="connsiteX7" fmla="*/ 156691 w 257956"/>
                <a:gd name="connsiteY7" fmla="*/ 453761 h 453894"/>
                <a:gd name="connsiteX8" fmla="*/ 140337 w 257956"/>
                <a:gd name="connsiteY8" fmla="*/ 410546 h 453894"/>
                <a:gd name="connsiteX9" fmla="*/ 132783 w 257956"/>
                <a:gd name="connsiteY9" fmla="*/ 390648 h 453894"/>
                <a:gd name="connsiteX10" fmla="*/ 122134 w 257956"/>
                <a:gd name="connsiteY10" fmla="*/ 362454 h 453894"/>
                <a:gd name="connsiteX11" fmla="*/ 102598 w 257956"/>
                <a:gd name="connsiteY11" fmla="*/ 310876 h 453894"/>
                <a:gd name="connsiteX12" fmla="*/ -262 w 257956"/>
                <a:gd name="connsiteY12" fmla="*/ 39309 h 453894"/>
                <a:gd name="connsiteX13" fmla="*/ 159644 w 257956"/>
                <a:gd name="connsiteY13" fmla="*/ -134 h 453894"/>
                <a:gd name="connsiteX14" fmla="*/ 165645 w 257956"/>
                <a:gd name="connsiteY14" fmla="*/ 24355 h 453894"/>
                <a:gd name="connsiteX15" fmla="*/ 165711 w 257956"/>
                <a:gd name="connsiteY15" fmla="*/ 24355 h 453894"/>
                <a:gd name="connsiteX16" fmla="*/ 168673 w 257956"/>
                <a:gd name="connsiteY16" fmla="*/ 36490 h 453894"/>
                <a:gd name="connsiteX17" fmla="*/ 224547 w 257956"/>
                <a:gd name="connsiteY17" fmla="*/ 263070 h 453894"/>
                <a:gd name="connsiteX18" fmla="*/ 235939 w 257956"/>
                <a:gd name="connsiteY18" fmla="*/ 309400 h 453894"/>
                <a:gd name="connsiteX19" fmla="*/ 236311 w 257956"/>
                <a:gd name="connsiteY19" fmla="*/ 310800 h 453894"/>
                <a:gd name="connsiteX20" fmla="*/ 243188 w 257956"/>
                <a:gd name="connsiteY20" fmla="*/ 338480 h 453894"/>
                <a:gd name="connsiteX21" fmla="*/ 249112 w 257956"/>
                <a:gd name="connsiteY21" fmla="*/ 362454 h 453894"/>
                <a:gd name="connsiteX22" fmla="*/ 255694 w 257956"/>
                <a:gd name="connsiteY22" fmla="*/ 389239 h 453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57956" h="453894">
                  <a:moveTo>
                    <a:pt x="257694" y="397306"/>
                  </a:moveTo>
                  <a:cubicBezTo>
                    <a:pt x="250370" y="401888"/>
                    <a:pt x="243045" y="406403"/>
                    <a:pt x="235644" y="410918"/>
                  </a:cubicBezTo>
                  <a:cubicBezTo>
                    <a:pt x="220918" y="419947"/>
                    <a:pt x="206040" y="428824"/>
                    <a:pt x="191172" y="437559"/>
                  </a:cubicBezTo>
                  <a:cubicBezTo>
                    <a:pt x="183695" y="441921"/>
                    <a:pt x="176150" y="446293"/>
                    <a:pt x="168673" y="450580"/>
                  </a:cubicBezTo>
                  <a:lnTo>
                    <a:pt x="168673" y="450808"/>
                  </a:lnTo>
                  <a:lnTo>
                    <a:pt x="168235" y="450875"/>
                  </a:lnTo>
                  <a:lnTo>
                    <a:pt x="168083" y="450951"/>
                  </a:lnTo>
                  <a:lnTo>
                    <a:pt x="156691" y="453761"/>
                  </a:lnTo>
                  <a:lnTo>
                    <a:pt x="140337" y="410546"/>
                  </a:lnTo>
                  <a:lnTo>
                    <a:pt x="132783" y="390648"/>
                  </a:lnTo>
                  <a:lnTo>
                    <a:pt x="122134" y="362454"/>
                  </a:lnTo>
                  <a:lnTo>
                    <a:pt x="102598" y="310876"/>
                  </a:lnTo>
                  <a:lnTo>
                    <a:pt x="-262" y="39309"/>
                  </a:lnTo>
                  <a:lnTo>
                    <a:pt x="159644" y="-134"/>
                  </a:lnTo>
                  <a:lnTo>
                    <a:pt x="165645" y="24355"/>
                  </a:lnTo>
                  <a:lnTo>
                    <a:pt x="165711" y="24355"/>
                  </a:lnTo>
                  <a:lnTo>
                    <a:pt x="168673" y="36490"/>
                  </a:lnTo>
                  <a:lnTo>
                    <a:pt x="224547" y="263070"/>
                  </a:lnTo>
                  <a:lnTo>
                    <a:pt x="235939" y="309400"/>
                  </a:lnTo>
                  <a:lnTo>
                    <a:pt x="236311" y="310800"/>
                  </a:lnTo>
                  <a:lnTo>
                    <a:pt x="243188" y="338480"/>
                  </a:lnTo>
                  <a:lnTo>
                    <a:pt x="249112" y="362454"/>
                  </a:lnTo>
                  <a:lnTo>
                    <a:pt x="255694" y="389239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48" name="Freeform: Shape 247">
              <a:extLst>
                <a:ext uri="{FF2B5EF4-FFF2-40B4-BE49-F238E27FC236}">
                  <a16:creationId xmlns:a16="http://schemas.microsoft.com/office/drawing/2014/main" id="{509F15EB-F275-35CE-7493-BF190597FAF6}"/>
                </a:ext>
              </a:extLst>
            </p:cNvPr>
            <p:cNvSpPr/>
            <p:nvPr/>
          </p:nvSpPr>
          <p:spPr>
            <a:xfrm>
              <a:off x="6842121" y="4735382"/>
              <a:ext cx="1346885" cy="1352959"/>
            </a:xfrm>
            <a:custGeom>
              <a:avLst/>
              <a:gdLst>
                <a:gd name="connsiteX0" fmla="*/ 1330571 w 1346885"/>
                <a:gd name="connsiteY0" fmla="*/ 485584 h 1352959"/>
                <a:gd name="connsiteX1" fmla="*/ 1299643 w 1346885"/>
                <a:gd name="connsiteY1" fmla="*/ 534124 h 1352959"/>
                <a:gd name="connsiteX2" fmla="*/ 1239931 w 1346885"/>
                <a:gd name="connsiteY2" fmla="*/ 622477 h 1352959"/>
                <a:gd name="connsiteX3" fmla="*/ 1239778 w 1346885"/>
                <a:gd name="connsiteY3" fmla="*/ 622620 h 1352959"/>
                <a:gd name="connsiteX4" fmla="*/ 1200564 w 1346885"/>
                <a:gd name="connsiteY4" fmla="*/ 651262 h 1352959"/>
                <a:gd name="connsiteX5" fmla="*/ 1198707 w 1346885"/>
                <a:gd name="connsiteY5" fmla="*/ 652367 h 1352959"/>
                <a:gd name="connsiteX6" fmla="*/ 1165712 w 1346885"/>
                <a:gd name="connsiteY6" fmla="*/ 665616 h 1352959"/>
                <a:gd name="connsiteX7" fmla="*/ 1153206 w 1346885"/>
                <a:gd name="connsiteY7" fmla="*/ 668721 h 1352959"/>
                <a:gd name="connsiteX8" fmla="*/ 1108734 w 1346885"/>
                <a:gd name="connsiteY8" fmla="*/ 677970 h 1352959"/>
                <a:gd name="connsiteX9" fmla="*/ 1030886 w 1346885"/>
                <a:gd name="connsiteY9" fmla="*/ 688038 h 1352959"/>
                <a:gd name="connsiteX10" fmla="*/ 1024666 w 1346885"/>
                <a:gd name="connsiteY10" fmla="*/ 688552 h 1352959"/>
                <a:gd name="connsiteX11" fmla="*/ 708112 w 1346885"/>
                <a:gd name="connsiteY11" fmla="*/ 663320 h 1352959"/>
                <a:gd name="connsiteX12" fmla="*/ 544577 w 1346885"/>
                <a:gd name="connsiteY12" fmla="*/ 628688 h 1352959"/>
                <a:gd name="connsiteX13" fmla="*/ 489152 w 1346885"/>
                <a:gd name="connsiteY13" fmla="*/ 616410 h 1352959"/>
                <a:gd name="connsiteX14" fmla="*/ 484789 w 1346885"/>
                <a:gd name="connsiteY14" fmla="*/ 615448 h 1352959"/>
                <a:gd name="connsiteX15" fmla="*/ 403312 w 1346885"/>
                <a:gd name="connsiteY15" fmla="*/ 598131 h 1352959"/>
                <a:gd name="connsiteX16" fmla="*/ 294908 w 1346885"/>
                <a:gd name="connsiteY16" fmla="*/ 577414 h 1352959"/>
                <a:gd name="connsiteX17" fmla="*/ 297575 w 1346885"/>
                <a:gd name="connsiteY17" fmla="*/ 630173 h 1352959"/>
                <a:gd name="connsiteX18" fmla="*/ 322588 w 1346885"/>
                <a:gd name="connsiteY18" fmla="*/ 748788 h 1352959"/>
                <a:gd name="connsiteX19" fmla="*/ 324512 w 1346885"/>
                <a:gd name="connsiteY19" fmla="*/ 909590 h 1352959"/>
                <a:gd name="connsiteX20" fmla="*/ 311634 w 1346885"/>
                <a:gd name="connsiteY20" fmla="*/ 946880 h 1352959"/>
                <a:gd name="connsiteX21" fmla="*/ 298537 w 1346885"/>
                <a:gd name="connsiteY21" fmla="*/ 1059579 h 1352959"/>
                <a:gd name="connsiteX22" fmla="*/ 295947 w 1346885"/>
                <a:gd name="connsiteY22" fmla="*/ 1063504 h 1352959"/>
                <a:gd name="connsiteX23" fmla="*/ 403312 w 1346885"/>
                <a:gd name="connsiteY23" fmla="*/ 1335147 h 1352959"/>
                <a:gd name="connsiteX24" fmla="*/ 410275 w 1346885"/>
                <a:gd name="connsiteY24" fmla="*/ 1352759 h 1352959"/>
                <a:gd name="connsiteX25" fmla="*/ 355287 w 1346885"/>
                <a:gd name="connsiteY25" fmla="*/ 1352759 h 1352959"/>
                <a:gd name="connsiteX26" fmla="*/ 287660 w 1346885"/>
                <a:gd name="connsiteY26" fmla="*/ 1352826 h 1352959"/>
                <a:gd name="connsiteX27" fmla="*/ 173036 w 1346885"/>
                <a:gd name="connsiteY27" fmla="*/ 1352826 h 1352959"/>
                <a:gd name="connsiteX28" fmla="*/ 7653 w 1346885"/>
                <a:gd name="connsiteY28" fmla="*/ 1021022 h 1352959"/>
                <a:gd name="connsiteX29" fmla="*/ -262 w 1346885"/>
                <a:gd name="connsiteY29" fmla="*/ 1005192 h 1352959"/>
                <a:gd name="connsiteX30" fmla="*/ -262 w 1346885"/>
                <a:gd name="connsiteY30" fmla="*/ 1004373 h 1352959"/>
                <a:gd name="connsiteX31" fmla="*/ 16826 w 1346885"/>
                <a:gd name="connsiteY31" fmla="*/ 366741 h 1352959"/>
                <a:gd name="connsiteX32" fmla="*/ 18236 w 1346885"/>
                <a:gd name="connsiteY32" fmla="*/ 349796 h 1352959"/>
                <a:gd name="connsiteX33" fmla="*/ 92007 w 1346885"/>
                <a:gd name="connsiteY33" fmla="*/ 219265 h 1352959"/>
                <a:gd name="connsiteX34" fmla="*/ 231053 w 1346885"/>
                <a:gd name="connsiteY34" fmla="*/ 181232 h 1352959"/>
                <a:gd name="connsiteX35" fmla="*/ 287660 w 1346885"/>
                <a:gd name="connsiteY35" fmla="*/ 188556 h 1352959"/>
                <a:gd name="connsiteX36" fmla="*/ 403312 w 1346885"/>
                <a:gd name="connsiteY36" fmla="*/ 203501 h 1352959"/>
                <a:gd name="connsiteX37" fmla="*/ 484789 w 1346885"/>
                <a:gd name="connsiteY37" fmla="*/ 214083 h 1352959"/>
                <a:gd name="connsiteX38" fmla="*/ 486418 w 1346885"/>
                <a:gd name="connsiteY38" fmla="*/ 214312 h 1352959"/>
                <a:gd name="connsiteX39" fmla="*/ 726686 w 1346885"/>
                <a:gd name="connsiteY39" fmla="*/ 245382 h 1352959"/>
                <a:gd name="connsiteX40" fmla="*/ 743926 w 1346885"/>
                <a:gd name="connsiteY40" fmla="*/ 175088 h 1352959"/>
                <a:gd name="connsiteX41" fmla="*/ 747107 w 1346885"/>
                <a:gd name="connsiteY41" fmla="*/ 173907 h 1352959"/>
                <a:gd name="connsiteX42" fmla="*/ 848263 w 1346885"/>
                <a:gd name="connsiteY42" fmla="*/ 136836 h 1352959"/>
                <a:gd name="connsiteX43" fmla="*/ 1198116 w 1346885"/>
                <a:gd name="connsiteY43" fmla="*/ 8591 h 1352959"/>
                <a:gd name="connsiteX44" fmla="*/ 1199012 w 1346885"/>
                <a:gd name="connsiteY44" fmla="*/ 8296 h 1352959"/>
                <a:gd name="connsiteX45" fmla="*/ 1222024 w 1346885"/>
                <a:gd name="connsiteY45" fmla="*/ -134 h 1352959"/>
                <a:gd name="connsiteX46" fmla="*/ 1224758 w 1346885"/>
                <a:gd name="connsiteY46" fmla="*/ 4305 h 1352959"/>
                <a:gd name="connsiteX47" fmla="*/ 1227129 w 1346885"/>
                <a:gd name="connsiteY47" fmla="*/ 8296 h 1352959"/>
                <a:gd name="connsiteX48" fmla="*/ 1282403 w 1346885"/>
                <a:gd name="connsiteY48" fmla="*/ 136607 h 1352959"/>
                <a:gd name="connsiteX49" fmla="*/ 1340486 w 1346885"/>
                <a:gd name="connsiteY49" fmla="*/ 358377 h 1352959"/>
                <a:gd name="connsiteX50" fmla="*/ 1342268 w 1346885"/>
                <a:gd name="connsiteY50" fmla="*/ 367264 h 1352959"/>
                <a:gd name="connsiteX51" fmla="*/ 1342487 w 1346885"/>
                <a:gd name="connsiteY51" fmla="*/ 368074 h 1352959"/>
                <a:gd name="connsiteX52" fmla="*/ 1342934 w 1346885"/>
                <a:gd name="connsiteY52" fmla="*/ 370370 h 1352959"/>
                <a:gd name="connsiteX53" fmla="*/ 1330571 w 1346885"/>
                <a:gd name="connsiteY53" fmla="*/ 485584 h 1352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1346885" h="1352959">
                  <a:moveTo>
                    <a:pt x="1330571" y="485584"/>
                  </a:moveTo>
                  <a:cubicBezTo>
                    <a:pt x="1320436" y="501862"/>
                    <a:pt x="1310073" y="518064"/>
                    <a:pt x="1299643" y="534124"/>
                  </a:cubicBezTo>
                  <a:cubicBezTo>
                    <a:pt x="1280260" y="564022"/>
                    <a:pt x="1260353" y="593464"/>
                    <a:pt x="1239931" y="622477"/>
                  </a:cubicBezTo>
                  <a:cubicBezTo>
                    <a:pt x="1239931" y="622554"/>
                    <a:pt x="1239855" y="622554"/>
                    <a:pt x="1239778" y="622620"/>
                  </a:cubicBezTo>
                  <a:cubicBezTo>
                    <a:pt x="1227863" y="633659"/>
                    <a:pt x="1214699" y="643270"/>
                    <a:pt x="1200564" y="651262"/>
                  </a:cubicBezTo>
                  <a:cubicBezTo>
                    <a:pt x="1199974" y="651709"/>
                    <a:pt x="1199307" y="652005"/>
                    <a:pt x="1198707" y="652367"/>
                  </a:cubicBezTo>
                  <a:cubicBezTo>
                    <a:pt x="1188296" y="658129"/>
                    <a:pt x="1177209" y="662577"/>
                    <a:pt x="1165712" y="665616"/>
                  </a:cubicBezTo>
                  <a:cubicBezTo>
                    <a:pt x="1161569" y="666654"/>
                    <a:pt x="1157349" y="667693"/>
                    <a:pt x="1153206" y="668721"/>
                  </a:cubicBezTo>
                  <a:cubicBezTo>
                    <a:pt x="1138252" y="672274"/>
                    <a:pt x="1123459" y="675313"/>
                    <a:pt x="1108734" y="677970"/>
                  </a:cubicBezTo>
                  <a:cubicBezTo>
                    <a:pt x="1082540" y="682637"/>
                    <a:pt x="1056632" y="685961"/>
                    <a:pt x="1030886" y="688038"/>
                  </a:cubicBezTo>
                  <a:cubicBezTo>
                    <a:pt x="1028809" y="688257"/>
                    <a:pt x="1026743" y="688409"/>
                    <a:pt x="1024666" y="688552"/>
                  </a:cubicBezTo>
                  <a:cubicBezTo>
                    <a:pt x="918777" y="696325"/>
                    <a:pt x="815707" y="683818"/>
                    <a:pt x="708112" y="663320"/>
                  </a:cubicBezTo>
                  <a:cubicBezTo>
                    <a:pt x="654982" y="653262"/>
                    <a:pt x="600737" y="641194"/>
                    <a:pt x="544577" y="628688"/>
                  </a:cubicBezTo>
                  <a:cubicBezTo>
                    <a:pt x="526223" y="624544"/>
                    <a:pt x="507802" y="620477"/>
                    <a:pt x="489152" y="616410"/>
                  </a:cubicBezTo>
                  <a:cubicBezTo>
                    <a:pt x="487742" y="616114"/>
                    <a:pt x="486266" y="615743"/>
                    <a:pt x="484789" y="615448"/>
                  </a:cubicBezTo>
                  <a:cubicBezTo>
                    <a:pt x="458148" y="609599"/>
                    <a:pt x="431068" y="603827"/>
                    <a:pt x="403312" y="598131"/>
                  </a:cubicBezTo>
                  <a:cubicBezTo>
                    <a:pt x="368394" y="590950"/>
                    <a:pt x="332351" y="583996"/>
                    <a:pt x="294908" y="577414"/>
                  </a:cubicBezTo>
                  <a:lnTo>
                    <a:pt x="297575" y="630173"/>
                  </a:lnTo>
                  <a:cubicBezTo>
                    <a:pt x="299795" y="670759"/>
                    <a:pt x="308224" y="710764"/>
                    <a:pt x="322588" y="748788"/>
                  </a:cubicBezTo>
                  <a:cubicBezTo>
                    <a:pt x="338571" y="795556"/>
                    <a:pt x="351220" y="832551"/>
                    <a:pt x="324512" y="909590"/>
                  </a:cubicBezTo>
                  <a:lnTo>
                    <a:pt x="311634" y="946880"/>
                  </a:lnTo>
                  <a:cubicBezTo>
                    <a:pt x="325160" y="984427"/>
                    <a:pt x="320311" y="1026137"/>
                    <a:pt x="298537" y="1059579"/>
                  </a:cubicBezTo>
                  <a:lnTo>
                    <a:pt x="295947" y="1063504"/>
                  </a:lnTo>
                  <a:lnTo>
                    <a:pt x="403312" y="1335147"/>
                  </a:lnTo>
                  <a:lnTo>
                    <a:pt x="410275" y="1352759"/>
                  </a:lnTo>
                  <a:lnTo>
                    <a:pt x="355287" y="1352759"/>
                  </a:lnTo>
                  <a:lnTo>
                    <a:pt x="287660" y="1352826"/>
                  </a:lnTo>
                  <a:lnTo>
                    <a:pt x="173036" y="1352826"/>
                  </a:lnTo>
                  <a:lnTo>
                    <a:pt x="7653" y="1021022"/>
                  </a:lnTo>
                  <a:lnTo>
                    <a:pt x="-262" y="1005192"/>
                  </a:lnTo>
                  <a:lnTo>
                    <a:pt x="-262" y="1004373"/>
                  </a:lnTo>
                  <a:lnTo>
                    <a:pt x="16826" y="366741"/>
                  </a:lnTo>
                  <a:cubicBezTo>
                    <a:pt x="17054" y="361121"/>
                    <a:pt x="17493" y="355425"/>
                    <a:pt x="18236" y="349796"/>
                  </a:cubicBezTo>
                  <a:cubicBezTo>
                    <a:pt x="24322" y="298151"/>
                    <a:pt x="50906" y="251116"/>
                    <a:pt x="92007" y="219265"/>
                  </a:cubicBezTo>
                  <a:cubicBezTo>
                    <a:pt x="131393" y="188480"/>
                    <a:pt x="181484" y="174783"/>
                    <a:pt x="231053" y="181232"/>
                  </a:cubicBezTo>
                  <a:lnTo>
                    <a:pt x="287660" y="188556"/>
                  </a:lnTo>
                  <a:lnTo>
                    <a:pt x="403312" y="203501"/>
                  </a:lnTo>
                  <a:lnTo>
                    <a:pt x="484789" y="214083"/>
                  </a:lnTo>
                  <a:lnTo>
                    <a:pt x="486418" y="214312"/>
                  </a:lnTo>
                  <a:lnTo>
                    <a:pt x="726686" y="245382"/>
                  </a:lnTo>
                  <a:lnTo>
                    <a:pt x="743926" y="175088"/>
                  </a:lnTo>
                  <a:lnTo>
                    <a:pt x="747107" y="173907"/>
                  </a:lnTo>
                  <a:lnTo>
                    <a:pt x="848263" y="136836"/>
                  </a:lnTo>
                  <a:lnTo>
                    <a:pt x="1198116" y="8591"/>
                  </a:lnTo>
                  <a:lnTo>
                    <a:pt x="1199012" y="8296"/>
                  </a:lnTo>
                  <a:lnTo>
                    <a:pt x="1222024" y="-134"/>
                  </a:lnTo>
                  <a:lnTo>
                    <a:pt x="1224758" y="4305"/>
                  </a:lnTo>
                  <a:cubicBezTo>
                    <a:pt x="1225577" y="5638"/>
                    <a:pt x="1226387" y="6972"/>
                    <a:pt x="1227129" y="8296"/>
                  </a:cubicBezTo>
                  <a:cubicBezTo>
                    <a:pt x="1249875" y="49072"/>
                    <a:pt x="1268392" y="92068"/>
                    <a:pt x="1282403" y="136607"/>
                  </a:cubicBezTo>
                  <a:cubicBezTo>
                    <a:pt x="1305958" y="209368"/>
                    <a:pt x="1325351" y="283416"/>
                    <a:pt x="1340486" y="358377"/>
                  </a:cubicBezTo>
                  <a:cubicBezTo>
                    <a:pt x="1341153" y="361635"/>
                    <a:pt x="1341744" y="364597"/>
                    <a:pt x="1342268" y="367264"/>
                  </a:cubicBezTo>
                  <a:lnTo>
                    <a:pt x="1342487" y="368074"/>
                  </a:lnTo>
                  <a:cubicBezTo>
                    <a:pt x="1342706" y="369331"/>
                    <a:pt x="1342858" y="370150"/>
                    <a:pt x="1342934" y="370370"/>
                  </a:cubicBezTo>
                  <a:cubicBezTo>
                    <a:pt x="1351002" y="403964"/>
                    <a:pt x="1345373" y="444960"/>
                    <a:pt x="1330571" y="485584"/>
                  </a:cubicBezTo>
                  <a:close/>
                </a:path>
              </a:pathLst>
            </a:custGeom>
            <a:solidFill>
              <a:srgbClr val="2F2E4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49" name="Freeform: Shape 248">
              <a:extLst>
                <a:ext uri="{FF2B5EF4-FFF2-40B4-BE49-F238E27FC236}">
                  <a16:creationId xmlns:a16="http://schemas.microsoft.com/office/drawing/2014/main" id="{2E2C54A1-AABD-7B59-1925-1E3A39A1954A}"/>
                </a:ext>
              </a:extLst>
            </p:cNvPr>
            <p:cNvSpPr/>
            <p:nvPr/>
          </p:nvSpPr>
          <p:spPr>
            <a:xfrm>
              <a:off x="6523900" y="4635512"/>
              <a:ext cx="1669286" cy="1299171"/>
            </a:xfrm>
            <a:custGeom>
              <a:avLst/>
              <a:gdLst>
                <a:gd name="connsiteX0" fmla="*/ 1663565 w 1669286"/>
                <a:gd name="connsiteY0" fmla="*/ 350462 h 1299171"/>
                <a:gd name="connsiteX1" fmla="*/ 1659564 w 1669286"/>
                <a:gd name="connsiteY1" fmla="*/ 336261 h 1299171"/>
                <a:gd name="connsiteX2" fmla="*/ 1618569 w 1669286"/>
                <a:gd name="connsiteY2" fmla="*/ 232514 h 1299171"/>
                <a:gd name="connsiteX3" fmla="*/ 1555228 w 1669286"/>
                <a:gd name="connsiteY3" fmla="*/ 108194 h 1299171"/>
                <a:gd name="connsiteX4" fmla="*/ 1516309 w 1669286"/>
                <a:gd name="connsiteY4" fmla="*/ 40786 h 1299171"/>
                <a:gd name="connsiteX5" fmla="*/ 1494630 w 1669286"/>
                <a:gd name="connsiteY5" fmla="*/ 5048 h 1299171"/>
                <a:gd name="connsiteX6" fmla="*/ 1493668 w 1669286"/>
                <a:gd name="connsiteY6" fmla="*/ 3419 h 1299171"/>
                <a:gd name="connsiteX7" fmla="*/ 1491515 w 1669286"/>
                <a:gd name="connsiteY7" fmla="*/ -134 h 1299171"/>
                <a:gd name="connsiteX8" fmla="*/ 1145358 w 1669286"/>
                <a:gd name="connsiteY8" fmla="*/ 46186 h 1299171"/>
                <a:gd name="connsiteX9" fmla="*/ 1016455 w 1669286"/>
                <a:gd name="connsiteY9" fmla="*/ 63426 h 1299171"/>
                <a:gd name="connsiteX10" fmla="*/ 1008759 w 1669286"/>
                <a:gd name="connsiteY10" fmla="*/ 127663 h 1299171"/>
                <a:gd name="connsiteX11" fmla="*/ 1006911 w 1669286"/>
                <a:gd name="connsiteY11" fmla="*/ 143569 h 1299171"/>
                <a:gd name="connsiteX12" fmla="*/ 1006911 w 1669286"/>
                <a:gd name="connsiteY12" fmla="*/ 143646 h 1299171"/>
                <a:gd name="connsiteX13" fmla="*/ 1001730 w 1669286"/>
                <a:gd name="connsiteY13" fmla="*/ 187003 h 1299171"/>
                <a:gd name="connsiteX14" fmla="*/ 1001730 w 1669286"/>
                <a:gd name="connsiteY14" fmla="*/ 187080 h 1299171"/>
                <a:gd name="connsiteX15" fmla="*/ 994853 w 1669286"/>
                <a:gd name="connsiteY15" fmla="*/ 244353 h 1299171"/>
                <a:gd name="connsiteX16" fmla="*/ 994262 w 1669286"/>
                <a:gd name="connsiteY16" fmla="*/ 244277 h 1299171"/>
                <a:gd name="connsiteX17" fmla="*/ 802972 w 1669286"/>
                <a:gd name="connsiteY17" fmla="*/ 219493 h 1299171"/>
                <a:gd name="connsiteX18" fmla="*/ 605842 w 1669286"/>
                <a:gd name="connsiteY18" fmla="*/ 193957 h 1299171"/>
                <a:gd name="connsiteX19" fmla="*/ 499953 w 1669286"/>
                <a:gd name="connsiteY19" fmla="*/ 180270 h 1299171"/>
                <a:gd name="connsiteX20" fmla="*/ 360916 w 1669286"/>
                <a:gd name="connsiteY20" fmla="*/ 218303 h 1299171"/>
                <a:gd name="connsiteX21" fmla="*/ 287145 w 1669286"/>
                <a:gd name="connsiteY21" fmla="*/ 348833 h 1299171"/>
                <a:gd name="connsiteX22" fmla="*/ 285812 w 1669286"/>
                <a:gd name="connsiteY22" fmla="*/ 364597 h 1299171"/>
                <a:gd name="connsiteX23" fmla="*/ 185914 w 1669286"/>
                <a:gd name="connsiteY23" fmla="*/ 601312 h 1299171"/>
                <a:gd name="connsiteX24" fmla="*/ 72995 w 1669286"/>
                <a:gd name="connsiteY24" fmla="*/ 1045596 h 1299171"/>
                <a:gd name="connsiteX25" fmla="*/ -262 w 1669286"/>
                <a:gd name="connsiteY25" fmla="*/ 1279797 h 1299171"/>
                <a:gd name="connsiteX26" fmla="*/ 10168 w 1669286"/>
                <a:gd name="connsiteY26" fmla="*/ 1280759 h 1299171"/>
                <a:gd name="connsiteX27" fmla="*/ 165416 w 1669286"/>
                <a:gd name="connsiteY27" fmla="*/ 1295190 h 1299171"/>
                <a:gd name="connsiteX28" fmla="*/ 206411 w 1669286"/>
                <a:gd name="connsiteY28" fmla="*/ 1299038 h 1299171"/>
                <a:gd name="connsiteX29" fmla="*/ 296689 w 1669286"/>
                <a:gd name="connsiteY29" fmla="*/ 1167250 h 1299171"/>
                <a:gd name="connsiteX30" fmla="*/ 325845 w 1669286"/>
                <a:gd name="connsiteY30" fmla="*/ 1120920 h 1299171"/>
                <a:gd name="connsiteX31" fmla="*/ 365727 w 1669286"/>
                <a:gd name="connsiteY31" fmla="*/ 1040710 h 1299171"/>
                <a:gd name="connsiteX32" fmla="*/ 561008 w 1669286"/>
                <a:gd name="connsiteY32" fmla="*/ 576005 h 1299171"/>
                <a:gd name="connsiteX33" fmla="*/ 605842 w 1669286"/>
                <a:gd name="connsiteY33" fmla="*/ 583405 h 1299171"/>
                <a:gd name="connsiteX34" fmla="*/ 802972 w 1669286"/>
                <a:gd name="connsiteY34" fmla="*/ 610561 h 1299171"/>
                <a:gd name="connsiteX35" fmla="*/ 1342858 w 1669286"/>
                <a:gd name="connsiteY35" fmla="*/ 615819 h 1299171"/>
                <a:gd name="connsiteX36" fmla="*/ 1471389 w 1669286"/>
                <a:gd name="connsiteY36" fmla="*/ 594512 h 1299171"/>
                <a:gd name="connsiteX37" fmla="*/ 1516309 w 1669286"/>
                <a:gd name="connsiteY37" fmla="*/ 584225 h 1299171"/>
                <a:gd name="connsiteX38" fmla="*/ 1526595 w 1669286"/>
                <a:gd name="connsiteY38" fmla="*/ 581710 h 1299171"/>
                <a:gd name="connsiteX39" fmla="*/ 1658678 w 1669286"/>
                <a:gd name="connsiteY39" fmla="*/ 458276 h 1299171"/>
                <a:gd name="connsiteX40" fmla="*/ 1663565 w 1669286"/>
                <a:gd name="connsiteY40" fmla="*/ 350462 h 1299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669286" h="1299171">
                  <a:moveTo>
                    <a:pt x="1663565" y="350462"/>
                  </a:moveTo>
                  <a:cubicBezTo>
                    <a:pt x="1662450" y="345728"/>
                    <a:pt x="1661050" y="340918"/>
                    <a:pt x="1659564" y="336261"/>
                  </a:cubicBezTo>
                  <a:cubicBezTo>
                    <a:pt x="1647820" y="300951"/>
                    <a:pt x="1634133" y="266318"/>
                    <a:pt x="1618569" y="232514"/>
                  </a:cubicBezTo>
                  <a:cubicBezTo>
                    <a:pt x="1601109" y="194033"/>
                    <a:pt x="1580164" y="152818"/>
                    <a:pt x="1555228" y="108194"/>
                  </a:cubicBezTo>
                  <a:cubicBezTo>
                    <a:pt x="1543169" y="86591"/>
                    <a:pt x="1530196" y="64121"/>
                    <a:pt x="1516309" y="40786"/>
                  </a:cubicBezTo>
                  <a:cubicBezTo>
                    <a:pt x="1509355" y="29098"/>
                    <a:pt x="1502126" y="17182"/>
                    <a:pt x="1494630" y="5048"/>
                  </a:cubicBezTo>
                  <a:cubicBezTo>
                    <a:pt x="1494334" y="4485"/>
                    <a:pt x="1494011" y="3942"/>
                    <a:pt x="1493668" y="3419"/>
                  </a:cubicBezTo>
                  <a:lnTo>
                    <a:pt x="1491515" y="-134"/>
                  </a:lnTo>
                  <a:lnTo>
                    <a:pt x="1145358" y="46186"/>
                  </a:lnTo>
                  <a:lnTo>
                    <a:pt x="1016455" y="63426"/>
                  </a:lnTo>
                  <a:lnTo>
                    <a:pt x="1008759" y="127663"/>
                  </a:lnTo>
                  <a:lnTo>
                    <a:pt x="1006911" y="143569"/>
                  </a:lnTo>
                  <a:cubicBezTo>
                    <a:pt x="1006835" y="143569"/>
                    <a:pt x="1006835" y="143569"/>
                    <a:pt x="1006911" y="143646"/>
                  </a:cubicBezTo>
                  <a:lnTo>
                    <a:pt x="1001730" y="187003"/>
                  </a:lnTo>
                  <a:lnTo>
                    <a:pt x="1001730" y="187080"/>
                  </a:lnTo>
                  <a:lnTo>
                    <a:pt x="994853" y="244353"/>
                  </a:lnTo>
                  <a:lnTo>
                    <a:pt x="994262" y="244277"/>
                  </a:lnTo>
                  <a:lnTo>
                    <a:pt x="802972" y="219493"/>
                  </a:lnTo>
                  <a:lnTo>
                    <a:pt x="605842" y="193957"/>
                  </a:lnTo>
                  <a:lnTo>
                    <a:pt x="499953" y="180270"/>
                  </a:lnTo>
                  <a:cubicBezTo>
                    <a:pt x="450385" y="173811"/>
                    <a:pt x="400293" y="187518"/>
                    <a:pt x="360916" y="218303"/>
                  </a:cubicBezTo>
                  <a:cubicBezTo>
                    <a:pt x="319825" y="250164"/>
                    <a:pt x="293241" y="297198"/>
                    <a:pt x="287145" y="348833"/>
                  </a:cubicBezTo>
                  <a:cubicBezTo>
                    <a:pt x="286478" y="354015"/>
                    <a:pt x="286031" y="359349"/>
                    <a:pt x="285812" y="364597"/>
                  </a:cubicBezTo>
                  <a:lnTo>
                    <a:pt x="185914" y="601312"/>
                  </a:lnTo>
                  <a:cubicBezTo>
                    <a:pt x="126135" y="742883"/>
                    <a:pt x="88063" y="892663"/>
                    <a:pt x="72995" y="1045596"/>
                  </a:cubicBezTo>
                  <a:lnTo>
                    <a:pt x="-262" y="1279797"/>
                  </a:lnTo>
                  <a:lnTo>
                    <a:pt x="10168" y="1280759"/>
                  </a:lnTo>
                  <a:lnTo>
                    <a:pt x="165416" y="1295190"/>
                  </a:lnTo>
                  <a:lnTo>
                    <a:pt x="206411" y="1299038"/>
                  </a:lnTo>
                  <a:lnTo>
                    <a:pt x="296689" y="1167250"/>
                  </a:lnTo>
                  <a:cubicBezTo>
                    <a:pt x="306967" y="1152229"/>
                    <a:pt x="316739" y="1136761"/>
                    <a:pt x="325845" y="1120920"/>
                  </a:cubicBezTo>
                  <a:cubicBezTo>
                    <a:pt x="340828" y="1095060"/>
                    <a:pt x="354144" y="1068266"/>
                    <a:pt x="365727" y="1040710"/>
                  </a:cubicBezTo>
                  <a:lnTo>
                    <a:pt x="561008" y="576005"/>
                  </a:lnTo>
                  <a:cubicBezTo>
                    <a:pt x="576096" y="578595"/>
                    <a:pt x="591050" y="581063"/>
                    <a:pt x="605842" y="583405"/>
                  </a:cubicBezTo>
                  <a:cubicBezTo>
                    <a:pt x="674298" y="594512"/>
                    <a:pt x="740002" y="603561"/>
                    <a:pt x="802972" y="610561"/>
                  </a:cubicBezTo>
                  <a:cubicBezTo>
                    <a:pt x="1007721" y="633431"/>
                    <a:pt x="1185020" y="635202"/>
                    <a:pt x="1342858" y="615819"/>
                  </a:cubicBezTo>
                  <a:cubicBezTo>
                    <a:pt x="1387188" y="610418"/>
                    <a:pt x="1430031" y="603313"/>
                    <a:pt x="1471389" y="594512"/>
                  </a:cubicBezTo>
                  <a:cubicBezTo>
                    <a:pt x="1486562" y="591330"/>
                    <a:pt x="1501535" y="587902"/>
                    <a:pt x="1516309" y="584225"/>
                  </a:cubicBezTo>
                  <a:cubicBezTo>
                    <a:pt x="1519785" y="583405"/>
                    <a:pt x="1523186" y="582596"/>
                    <a:pt x="1526595" y="581710"/>
                  </a:cubicBezTo>
                  <a:cubicBezTo>
                    <a:pt x="1588737" y="565680"/>
                    <a:pt x="1638486" y="519188"/>
                    <a:pt x="1658678" y="458276"/>
                  </a:cubicBezTo>
                  <a:cubicBezTo>
                    <a:pt x="1670547" y="423538"/>
                    <a:pt x="1672242" y="386133"/>
                    <a:pt x="1663565" y="350462"/>
                  </a:cubicBezTo>
                  <a:close/>
                </a:path>
              </a:pathLst>
            </a:custGeom>
            <a:solidFill>
              <a:schemeClr val="tx2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50" name="Freeform: Shape 249">
              <a:extLst>
                <a:ext uri="{FF2B5EF4-FFF2-40B4-BE49-F238E27FC236}">
                  <a16:creationId xmlns:a16="http://schemas.microsoft.com/office/drawing/2014/main" id="{4DE95E07-B526-3E00-F458-6D52B5FAD07C}"/>
                </a:ext>
              </a:extLst>
            </p:cNvPr>
            <p:cNvSpPr/>
            <p:nvPr/>
          </p:nvSpPr>
          <p:spPr>
            <a:xfrm>
              <a:off x="6196276" y="6113459"/>
              <a:ext cx="406053" cy="317887"/>
            </a:xfrm>
            <a:custGeom>
              <a:avLst/>
              <a:gdLst>
                <a:gd name="connsiteX0" fmla="*/ 379302 w 406053"/>
                <a:gd name="connsiteY0" fmla="*/ 60321 h 317887"/>
                <a:gd name="connsiteX1" fmla="*/ 270307 w 406053"/>
                <a:gd name="connsiteY1" fmla="*/ 8077 h 317887"/>
                <a:gd name="connsiteX2" fmla="*/ 253220 w 406053"/>
                <a:gd name="connsiteY2" fmla="*/ -134 h 317887"/>
                <a:gd name="connsiteX3" fmla="*/ 225911 w 406053"/>
                <a:gd name="connsiteY3" fmla="*/ 66903 h 317887"/>
                <a:gd name="connsiteX4" fmla="*/ 35297 w 406053"/>
                <a:gd name="connsiteY4" fmla="*/ 108860 h 317887"/>
                <a:gd name="connsiteX5" fmla="*/ 798 w 406053"/>
                <a:gd name="connsiteY5" fmla="*/ 162725 h 317887"/>
                <a:gd name="connsiteX6" fmla="*/ 27896 w 406053"/>
                <a:gd name="connsiteY6" fmla="*/ 194919 h 317887"/>
                <a:gd name="connsiteX7" fmla="*/ 214148 w 406053"/>
                <a:gd name="connsiteY7" fmla="*/ 270919 h 317887"/>
                <a:gd name="connsiteX8" fmla="*/ 273269 w 406053"/>
                <a:gd name="connsiteY8" fmla="*/ 217713 h 317887"/>
                <a:gd name="connsiteX9" fmla="*/ 258763 w 406053"/>
                <a:gd name="connsiteY9" fmla="*/ 289122 h 317887"/>
                <a:gd name="connsiteX10" fmla="*/ 328915 w 406053"/>
                <a:gd name="connsiteY10" fmla="*/ 317754 h 317887"/>
                <a:gd name="connsiteX11" fmla="*/ 405791 w 406053"/>
                <a:gd name="connsiteY11" fmla="*/ 73047 h 317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06053" h="317887">
                  <a:moveTo>
                    <a:pt x="379302" y="60321"/>
                  </a:moveTo>
                  <a:lnTo>
                    <a:pt x="270307" y="8077"/>
                  </a:lnTo>
                  <a:lnTo>
                    <a:pt x="253220" y="-134"/>
                  </a:lnTo>
                  <a:lnTo>
                    <a:pt x="225911" y="66903"/>
                  </a:lnTo>
                  <a:lnTo>
                    <a:pt x="35297" y="108860"/>
                  </a:lnTo>
                  <a:cubicBezTo>
                    <a:pt x="10894" y="114214"/>
                    <a:pt x="-4555" y="138331"/>
                    <a:pt x="798" y="162725"/>
                  </a:cubicBezTo>
                  <a:cubicBezTo>
                    <a:pt x="3979" y="177260"/>
                    <a:pt x="14114" y="189299"/>
                    <a:pt x="27896" y="194919"/>
                  </a:cubicBezTo>
                  <a:lnTo>
                    <a:pt x="214148" y="270919"/>
                  </a:lnTo>
                  <a:lnTo>
                    <a:pt x="273269" y="217713"/>
                  </a:lnTo>
                  <a:lnTo>
                    <a:pt x="258763" y="289122"/>
                  </a:lnTo>
                  <a:lnTo>
                    <a:pt x="328915" y="317754"/>
                  </a:lnTo>
                  <a:lnTo>
                    <a:pt x="405791" y="73047"/>
                  </a:lnTo>
                  <a:close/>
                </a:path>
              </a:pathLst>
            </a:custGeom>
            <a:solidFill>
              <a:srgbClr val="2F2E4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51" name="Freeform: Shape 250">
              <a:extLst>
                <a:ext uri="{FF2B5EF4-FFF2-40B4-BE49-F238E27FC236}">
                  <a16:creationId xmlns:a16="http://schemas.microsoft.com/office/drawing/2014/main" id="{D7B60105-0769-8054-B40F-615516EC6A68}"/>
                </a:ext>
              </a:extLst>
            </p:cNvPr>
            <p:cNvSpPr/>
            <p:nvPr/>
          </p:nvSpPr>
          <p:spPr>
            <a:xfrm>
              <a:off x="7245696" y="6070663"/>
              <a:ext cx="6962" cy="17611"/>
            </a:xfrm>
            <a:custGeom>
              <a:avLst/>
              <a:gdLst>
                <a:gd name="connsiteX0" fmla="*/ 0 w 6962"/>
                <a:gd name="connsiteY0" fmla="*/ 0 h 17611"/>
                <a:gd name="connsiteX1" fmla="*/ 6963 w 6962"/>
                <a:gd name="connsiteY1" fmla="*/ 17612 h 17611"/>
                <a:gd name="connsiteX2" fmla="*/ 0 w 6962"/>
                <a:gd name="connsiteY2" fmla="*/ 17612 h 17611"/>
                <a:gd name="connsiteX3" fmla="*/ 0 w 6962"/>
                <a:gd name="connsiteY3" fmla="*/ 0 h 17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62" h="17611">
                  <a:moveTo>
                    <a:pt x="0" y="0"/>
                  </a:moveTo>
                  <a:lnTo>
                    <a:pt x="6963" y="17612"/>
                  </a:lnTo>
                  <a:lnTo>
                    <a:pt x="0" y="176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F2E4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52" name="Freeform: Shape 251">
              <a:extLst>
                <a:ext uri="{FF2B5EF4-FFF2-40B4-BE49-F238E27FC236}">
                  <a16:creationId xmlns:a16="http://schemas.microsoft.com/office/drawing/2014/main" id="{CE060118-0803-11D6-12E4-4B9A0A99196B}"/>
                </a:ext>
              </a:extLst>
            </p:cNvPr>
            <p:cNvSpPr/>
            <p:nvPr/>
          </p:nvSpPr>
          <p:spPr>
            <a:xfrm>
              <a:off x="6990179" y="6082436"/>
              <a:ext cx="362891" cy="355954"/>
            </a:xfrm>
            <a:custGeom>
              <a:avLst/>
              <a:gdLst>
                <a:gd name="connsiteX0" fmla="*/ 217297 w 362891"/>
                <a:gd name="connsiteY0" fmla="*/ 9467 h 355954"/>
                <a:gd name="connsiteX1" fmla="*/ 103083 w 362891"/>
                <a:gd name="connsiteY1" fmla="*/ 49034 h 355954"/>
                <a:gd name="connsiteX2" fmla="*/ 85157 w 362891"/>
                <a:gd name="connsiteY2" fmla="*/ 55225 h 355954"/>
                <a:gd name="connsiteX3" fmla="*/ 112932 w 362891"/>
                <a:gd name="connsiteY3" fmla="*/ 122071 h 355954"/>
                <a:gd name="connsiteX4" fmla="*/ 7004 w 362891"/>
                <a:gd name="connsiteY4" fmla="*/ 286006 h 355954"/>
                <a:gd name="connsiteX5" fmla="*/ 20396 w 362891"/>
                <a:gd name="connsiteY5" fmla="*/ 348557 h 355954"/>
                <a:gd name="connsiteX6" fmla="*/ 62297 w 362891"/>
                <a:gd name="connsiteY6" fmla="*/ 352367 h 355954"/>
                <a:gd name="connsiteX7" fmla="*/ 248120 w 362891"/>
                <a:gd name="connsiteY7" fmla="*/ 275319 h 355954"/>
                <a:gd name="connsiteX8" fmla="*/ 252692 w 362891"/>
                <a:gd name="connsiteY8" fmla="*/ 195909 h 355954"/>
                <a:gd name="connsiteX9" fmla="*/ 292630 w 362891"/>
                <a:gd name="connsiteY9" fmla="*/ 256860 h 355954"/>
                <a:gd name="connsiteX10" fmla="*/ 362630 w 362891"/>
                <a:gd name="connsiteY10" fmla="*/ 227847 h 355954"/>
                <a:gd name="connsiteX11" fmla="*/ 245072 w 362891"/>
                <a:gd name="connsiteY11" fmla="*/ -134 h 355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62891" h="355954">
                  <a:moveTo>
                    <a:pt x="217297" y="9467"/>
                  </a:moveTo>
                  <a:lnTo>
                    <a:pt x="103083" y="49034"/>
                  </a:lnTo>
                  <a:lnTo>
                    <a:pt x="85157" y="55225"/>
                  </a:lnTo>
                  <a:lnTo>
                    <a:pt x="112932" y="122071"/>
                  </a:lnTo>
                  <a:lnTo>
                    <a:pt x="7004" y="286006"/>
                  </a:lnTo>
                  <a:cubicBezTo>
                    <a:pt x="-6569" y="306980"/>
                    <a:pt x="-578" y="334984"/>
                    <a:pt x="20396" y="348557"/>
                  </a:cubicBezTo>
                  <a:cubicBezTo>
                    <a:pt x="32883" y="356644"/>
                    <a:pt x="48552" y="358073"/>
                    <a:pt x="62297" y="352367"/>
                  </a:cubicBezTo>
                  <a:lnTo>
                    <a:pt x="248120" y="275319"/>
                  </a:lnTo>
                  <a:lnTo>
                    <a:pt x="252692" y="195909"/>
                  </a:lnTo>
                  <a:lnTo>
                    <a:pt x="292630" y="256860"/>
                  </a:lnTo>
                  <a:lnTo>
                    <a:pt x="362630" y="227847"/>
                  </a:lnTo>
                  <a:lnTo>
                    <a:pt x="245072" y="-134"/>
                  </a:lnTo>
                  <a:close/>
                </a:path>
              </a:pathLst>
            </a:custGeom>
            <a:solidFill>
              <a:srgbClr val="2F2E4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53" name="Freeform: Shape 252">
              <a:extLst>
                <a:ext uri="{FF2B5EF4-FFF2-40B4-BE49-F238E27FC236}">
                  <a16:creationId xmlns:a16="http://schemas.microsoft.com/office/drawing/2014/main" id="{7F80FCBF-C78E-706E-50B6-792ADCF66217}"/>
                </a:ext>
              </a:extLst>
            </p:cNvPr>
            <p:cNvSpPr/>
            <p:nvPr/>
          </p:nvSpPr>
          <p:spPr>
            <a:xfrm>
              <a:off x="7517006" y="3708692"/>
              <a:ext cx="711489" cy="1384630"/>
            </a:xfrm>
            <a:custGeom>
              <a:avLst/>
              <a:gdLst>
                <a:gd name="connsiteX0" fmla="*/ 641971 w 711489"/>
                <a:gd name="connsiteY0" fmla="*/ 1384496 h 1384630"/>
                <a:gd name="connsiteX1" fmla="*/ 622511 w 711489"/>
                <a:gd name="connsiteY1" fmla="*/ 1379667 h 1384630"/>
                <a:gd name="connsiteX2" fmla="*/ 19826 w 711489"/>
                <a:gd name="connsiteY2" fmla="*/ 1064742 h 1384630"/>
                <a:gd name="connsiteX3" fmla="*/ 12863 w 711489"/>
                <a:gd name="connsiteY3" fmla="*/ 1036234 h 1384630"/>
                <a:gd name="connsiteX4" fmla="*/ -262 w 711489"/>
                <a:gd name="connsiteY4" fmla="*/ 946013 h 1384630"/>
                <a:gd name="connsiteX5" fmla="*/ -81 w 711489"/>
                <a:gd name="connsiteY5" fmla="*/ 945175 h 1384630"/>
                <a:gd name="connsiteX6" fmla="*/ 57240 w 711489"/>
                <a:gd name="connsiteY6" fmla="*/ 680913 h 1384630"/>
                <a:gd name="connsiteX7" fmla="*/ 51516 w 711489"/>
                <a:gd name="connsiteY7" fmla="*/ 670722 h 1384630"/>
                <a:gd name="connsiteX8" fmla="*/ 96674 w 711489"/>
                <a:gd name="connsiteY8" fmla="*/ 313724 h 1384630"/>
                <a:gd name="connsiteX9" fmla="*/ 357611 w 711489"/>
                <a:gd name="connsiteY9" fmla="*/ 9496 h 1384630"/>
                <a:gd name="connsiteX10" fmla="*/ 581573 w 711489"/>
                <a:gd name="connsiteY10" fmla="*/ -134 h 1384630"/>
                <a:gd name="connsiteX11" fmla="*/ 584125 w 711489"/>
                <a:gd name="connsiteY11" fmla="*/ 3076 h 1384630"/>
                <a:gd name="connsiteX12" fmla="*/ 683280 w 711489"/>
                <a:gd name="connsiteY12" fmla="*/ 544944 h 1384630"/>
                <a:gd name="connsiteX13" fmla="*/ 659963 w 711489"/>
                <a:gd name="connsiteY13" fmla="*/ 966111 h 1384630"/>
                <a:gd name="connsiteX14" fmla="*/ 684976 w 711489"/>
                <a:gd name="connsiteY14" fmla="*/ 1051159 h 1384630"/>
                <a:gd name="connsiteX15" fmla="*/ 678099 w 711489"/>
                <a:gd name="connsiteY15" fmla="*/ 1203036 h 1384630"/>
                <a:gd name="connsiteX16" fmla="*/ 683833 w 711489"/>
                <a:gd name="connsiteY16" fmla="*/ 1340757 h 1384630"/>
                <a:gd name="connsiteX17" fmla="*/ 643447 w 711489"/>
                <a:gd name="connsiteY17" fmla="*/ 1384458 h 1384630"/>
                <a:gd name="connsiteX18" fmla="*/ 641971 w 711489"/>
                <a:gd name="connsiteY18" fmla="*/ 1384496 h 1384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11489" h="1384630">
                  <a:moveTo>
                    <a:pt x="641971" y="1384496"/>
                  </a:moveTo>
                  <a:cubicBezTo>
                    <a:pt x="635189" y="1384477"/>
                    <a:pt x="628512" y="1382820"/>
                    <a:pt x="622511" y="1379667"/>
                  </a:cubicBezTo>
                  <a:lnTo>
                    <a:pt x="19826" y="1064742"/>
                  </a:lnTo>
                  <a:lnTo>
                    <a:pt x="12863" y="1036234"/>
                  </a:lnTo>
                  <a:lnTo>
                    <a:pt x="-262" y="946013"/>
                  </a:lnTo>
                  <a:lnTo>
                    <a:pt x="-81" y="945175"/>
                  </a:lnTo>
                  <a:lnTo>
                    <a:pt x="57240" y="680913"/>
                  </a:lnTo>
                  <a:cubicBezTo>
                    <a:pt x="56183" y="678646"/>
                    <a:pt x="53992" y="674931"/>
                    <a:pt x="51516" y="670722"/>
                  </a:cubicBezTo>
                  <a:cubicBezTo>
                    <a:pt x="25922" y="627364"/>
                    <a:pt x="-51954" y="495414"/>
                    <a:pt x="96674" y="313724"/>
                  </a:cubicBezTo>
                  <a:lnTo>
                    <a:pt x="357611" y="9496"/>
                  </a:lnTo>
                  <a:lnTo>
                    <a:pt x="581573" y="-134"/>
                  </a:lnTo>
                  <a:lnTo>
                    <a:pt x="584125" y="3076"/>
                  </a:lnTo>
                  <a:cubicBezTo>
                    <a:pt x="705750" y="155733"/>
                    <a:pt x="742964" y="359111"/>
                    <a:pt x="683280" y="544944"/>
                  </a:cubicBezTo>
                  <a:lnTo>
                    <a:pt x="659963" y="966111"/>
                  </a:lnTo>
                  <a:lnTo>
                    <a:pt x="684976" y="1051159"/>
                  </a:lnTo>
                  <a:cubicBezTo>
                    <a:pt x="699597" y="1101146"/>
                    <a:pt x="697177" y="1154572"/>
                    <a:pt x="678099" y="1203036"/>
                  </a:cubicBezTo>
                  <a:lnTo>
                    <a:pt x="683833" y="1340757"/>
                  </a:lnTo>
                  <a:cubicBezTo>
                    <a:pt x="684747" y="1363979"/>
                    <a:pt x="666669" y="1383544"/>
                    <a:pt x="643447" y="1384458"/>
                  </a:cubicBezTo>
                  <a:cubicBezTo>
                    <a:pt x="642961" y="1384477"/>
                    <a:pt x="642466" y="1384487"/>
                    <a:pt x="641971" y="1384496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54" name="Freeform: Shape 253">
              <a:extLst>
                <a:ext uri="{FF2B5EF4-FFF2-40B4-BE49-F238E27FC236}">
                  <a16:creationId xmlns:a16="http://schemas.microsoft.com/office/drawing/2014/main" id="{7014BB55-1229-F2F7-F9F5-B516CAC4C952}"/>
                </a:ext>
              </a:extLst>
            </p:cNvPr>
            <p:cNvSpPr/>
            <p:nvPr/>
          </p:nvSpPr>
          <p:spPr>
            <a:xfrm>
              <a:off x="7512963" y="5068738"/>
              <a:ext cx="288640" cy="383525"/>
            </a:xfrm>
            <a:custGeom>
              <a:avLst/>
              <a:gdLst>
                <a:gd name="connsiteX0" fmla="*/ 123225 w 288640"/>
                <a:gd name="connsiteY0" fmla="*/ 371779 h 383525"/>
                <a:gd name="connsiteX1" fmla="*/ 151809 w 288640"/>
                <a:gd name="connsiteY1" fmla="*/ 260689 h 383525"/>
                <a:gd name="connsiteX2" fmla="*/ 143484 w 288640"/>
                <a:gd name="connsiteY2" fmla="*/ 249059 h 383525"/>
                <a:gd name="connsiteX3" fmla="*/ 288379 w 288640"/>
                <a:gd name="connsiteY3" fmla="*/ -134 h 383525"/>
                <a:gd name="connsiteX4" fmla="*/ 138827 w 288640"/>
                <a:gd name="connsiteY4" fmla="*/ 8296 h 383525"/>
                <a:gd name="connsiteX5" fmla="*/ 24155 w 288640"/>
                <a:gd name="connsiteY5" fmla="*/ 243639 h 383525"/>
                <a:gd name="connsiteX6" fmla="*/ 23098 w 288640"/>
                <a:gd name="connsiteY6" fmla="*/ 358978 h 383525"/>
                <a:gd name="connsiteX7" fmla="*/ 123225 w 288640"/>
                <a:gd name="connsiteY7" fmla="*/ 371779 h 383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8640" h="383525">
                  <a:moveTo>
                    <a:pt x="123225" y="371779"/>
                  </a:moveTo>
                  <a:cubicBezTo>
                    <a:pt x="161801" y="348995"/>
                    <a:pt x="174593" y="299256"/>
                    <a:pt x="151809" y="260689"/>
                  </a:cubicBezTo>
                  <a:cubicBezTo>
                    <a:pt x="149380" y="256575"/>
                    <a:pt x="146599" y="252678"/>
                    <a:pt x="143484" y="249059"/>
                  </a:cubicBezTo>
                  <a:lnTo>
                    <a:pt x="288379" y="-134"/>
                  </a:lnTo>
                  <a:lnTo>
                    <a:pt x="138827" y="8296"/>
                  </a:lnTo>
                  <a:lnTo>
                    <a:pt x="24155" y="243639"/>
                  </a:lnTo>
                  <a:cubicBezTo>
                    <a:pt x="-7982" y="275206"/>
                    <a:pt x="-8458" y="326840"/>
                    <a:pt x="23098" y="358978"/>
                  </a:cubicBezTo>
                  <a:cubicBezTo>
                    <a:pt x="49511" y="385867"/>
                    <a:pt x="90906" y="391162"/>
                    <a:pt x="123225" y="371779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55" name="Freeform: Shape 254">
              <a:extLst>
                <a:ext uri="{FF2B5EF4-FFF2-40B4-BE49-F238E27FC236}">
                  <a16:creationId xmlns:a16="http://schemas.microsoft.com/office/drawing/2014/main" id="{4A9FAB1E-1D63-12BF-6D2A-06DDAC493941}"/>
                </a:ext>
              </a:extLst>
            </p:cNvPr>
            <p:cNvSpPr/>
            <p:nvPr/>
          </p:nvSpPr>
          <p:spPr>
            <a:xfrm>
              <a:off x="7561030" y="3846008"/>
              <a:ext cx="558823" cy="1411438"/>
            </a:xfrm>
            <a:custGeom>
              <a:avLst/>
              <a:gdLst>
                <a:gd name="connsiteX0" fmla="*/ 133631 w 558823"/>
                <a:gd name="connsiteY0" fmla="*/ 1411305 h 1411438"/>
                <a:gd name="connsiteX1" fmla="*/ -262 w 558823"/>
                <a:gd name="connsiteY1" fmla="*/ 1307016 h 1411438"/>
                <a:gd name="connsiteX2" fmla="*/ 243035 w 558823"/>
                <a:gd name="connsiteY2" fmla="*/ 835518 h 1411438"/>
                <a:gd name="connsiteX3" fmla="*/ 151871 w 558823"/>
                <a:gd name="connsiteY3" fmla="*/ 235072 h 1411438"/>
                <a:gd name="connsiteX4" fmla="*/ 323369 w 558823"/>
                <a:gd name="connsiteY4" fmla="*/ 2186 h 1411438"/>
                <a:gd name="connsiteX5" fmla="*/ 360793 w 558823"/>
                <a:gd name="connsiteY5" fmla="*/ -24 h 1411438"/>
                <a:gd name="connsiteX6" fmla="*/ 360793 w 558823"/>
                <a:gd name="connsiteY6" fmla="*/ -24 h 1411438"/>
                <a:gd name="connsiteX7" fmla="*/ 558456 w 558823"/>
                <a:gd name="connsiteY7" fmla="*/ 211117 h 1411438"/>
                <a:gd name="connsiteX8" fmla="*/ 535938 w 558823"/>
                <a:gd name="connsiteY8" fmla="*/ 894793 h 1411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58823" h="1411438">
                  <a:moveTo>
                    <a:pt x="133631" y="1411305"/>
                  </a:moveTo>
                  <a:lnTo>
                    <a:pt x="-262" y="1307016"/>
                  </a:lnTo>
                  <a:lnTo>
                    <a:pt x="243035" y="835518"/>
                  </a:lnTo>
                  <a:lnTo>
                    <a:pt x="151871" y="235072"/>
                  </a:lnTo>
                  <a:cubicBezTo>
                    <a:pt x="134917" y="123401"/>
                    <a:pt x="211698" y="19140"/>
                    <a:pt x="323369" y="2186"/>
                  </a:cubicBezTo>
                  <a:cubicBezTo>
                    <a:pt x="335751" y="300"/>
                    <a:pt x="348276" y="-434"/>
                    <a:pt x="360793" y="-24"/>
                  </a:cubicBezTo>
                  <a:lnTo>
                    <a:pt x="360793" y="-24"/>
                  </a:lnTo>
                  <a:cubicBezTo>
                    <a:pt x="473626" y="3814"/>
                    <a:pt x="562056" y="98274"/>
                    <a:pt x="558456" y="211117"/>
                  </a:cubicBezTo>
                  <a:lnTo>
                    <a:pt x="535938" y="894793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 dirty="0"/>
            </a:p>
          </p:txBody>
        </p:sp>
        <p:sp>
          <p:nvSpPr>
            <p:cNvPr id="256" name="Freeform: Shape 255">
              <a:extLst>
                <a:ext uri="{FF2B5EF4-FFF2-40B4-BE49-F238E27FC236}">
                  <a16:creationId xmlns:a16="http://schemas.microsoft.com/office/drawing/2014/main" id="{1295E143-863E-8914-731E-F84AD1C3EC98}"/>
                </a:ext>
              </a:extLst>
            </p:cNvPr>
            <p:cNvSpPr/>
            <p:nvPr/>
          </p:nvSpPr>
          <p:spPr>
            <a:xfrm>
              <a:off x="7731223" y="3073145"/>
              <a:ext cx="622178" cy="558641"/>
            </a:xfrm>
            <a:custGeom>
              <a:avLst/>
              <a:gdLst>
                <a:gd name="connsiteX0" fmla="*/ -262 w 622178"/>
                <a:gd name="connsiteY0" fmla="*/ 518636 h 558641"/>
                <a:gd name="connsiteX1" fmla="*/ -262 w 622178"/>
                <a:gd name="connsiteY1" fmla="*/ 297018 h 558641"/>
                <a:gd name="connsiteX2" fmla="*/ 296509 w 622178"/>
                <a:gd name="connsiteY2" fmla="*/ -134 h 558641"/>
                <a:gd name="connsiteX3" fmla="*/ 593660 w 622178"/>
                <a:gd name="connsiteY3" fmla="*/ 296637 h 558641"/>
                <a:gd name="connsiteX4" fmla="*/ 593660 w 622178"/>
                <a:gd name="connsiteY4" fmla="*/ 297018 h 558641"/>
                <a:gd name="connsiteX5" fmla="*/ 593660 w 622178"/>
                <a:gd name="connsiteY5" fmla="*/ 518636 h 558641"/>
                <a:gd name="connsiteX6" fmla="*/ 553788 w 622178"/>
                <a:gd name="connsiteY6" fmla="*/ 558507 h 558641"/>
                <a:gd name="connsiteX7" fmla="*/ 39629 w 622178"/>
                <a:gd name="connsiteY7" fmla="*/ 558507 h 558641"/>
                <a:gd name="connsiteX8" fmla="*/ -262 w 622178"/>
                <a:gd name="connsiteY8" fmla="*/ 518636 h 558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2178" h="558641">
                  <a:moveTo>
                    <a:pt x="-262" y="518636"/>
                  </a:moveTo>
                  <a:lnTo>
                    <a:pt x="-262" y="297018"/>
                  </a:lnTo>
                  <a:cubicBezTo>
                    <a:pt x="-367" y="133006"/>
                    <a:pt x="132507" y="-29"/>
                    <a:pt x="296509" y="-134"/>
                  </a:cubicBezTo>
                  <a:cubicBezTo>
                    <a:pt x="460520" y="-239"/>
                    <a:pt x="593555" y="132626"/>
                    <a:pt x="593660" y="296637"/>
                  </a:cubicBezTo>
                  <a:lnTo>
                    <a:pt x="593660" y="297018"/>
                  </a:lnTo>
                  <a:cubicBezTo>
                    <a:pt x="646000" y="406088"/>
                    <a:pt x="613263" y="457942"/>
                    <a:pt x="593660" y="518636"/>
                  </a:cubicBezTo>
                  <a:cubicBezTo>
                    <a:pt x="593631" y="540639"/>
                    <a:pt x="575800" y="558469"/>
                    <a:pt x="553788" y="558507"/>
                  </a:cubicBezTo>
                  <a:lnTo>
                    <a:pt x="39629" y="558507"/>
                  </a:lnTo>
                  <a:cubicBezTo>
                    <a:pt x="17616" y="558479"/>
                    <a:pt x="-224" y="540648"/>
                    <a:pt x="-262" y="518636"/>
                  </a:cubicBezTo>
                  <a:close/>
                </a:path>
              </a:pathLst>
            </a:custGeom>
            <a:solidFill>
              <a:srgbClr val="2F2E4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57" name="Freeform: Shape 256">
              <a:extLst>
                <a:ext uri="{FF2B5EF4-FFF2-40B4-BE49-F238E27FC236}">
                  <a16:creationId xmlns:a16="http://schemas.microsoft.com/office/drawing/2014/main" id="{AE72FBE9-8FA5-69AF-B735-570A1BB760E4}"/>
                </a:ext>
              </a:extLst>
            </p:cNvPr>
            <p:cNvSpPr/>
            <p:nvPr/>
          </p:nvSpPr>
          <p:spPr>
            <a:xfrm>
              <a:off x="7708533" y="3172814"/>
              <a:ext cx="444571" cy="444571"/>
            </a:xfrm>
            <a:custGeom>
              <a:avLst/>
              <a:gdLst>
                <a:gd name="connsiteX0" fmla="*/ 444572 w 444571"/>
                <a:gd name="connsiteY0" fmla="*/ 222286 h 444571"/>
                <a:gd name="connsiteX1" fmla="*/ 222286 w 444571"/>
                <a:gd name="connsiteY1" fmla="*/ 444572 h 444571"/>
                <a:gd name="connsiteX2" fmla="*/ 0 w 444571"/>
                <a:gd name="connsiteY2" fmla="*/ 222286 h 444571"/>
                <a:gd name="connsiteX3" fmla="*/ 222286 w 444571"/>
                <a:gd name="connsiteY3" fmla="*/ 0 h 444571"/>
                <a:gd name="connsiteX4" fmla="*/ 444572 w 444571"/>
                <a:gd name="connsiteY4" fmla="*/ 222286 h 444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571" h="444571">
                  <a:moveTo>
                    <a:pt x="444572" y="222286"/>
                  </a:moveTo>
                  <a:cubicBezTo>
                    <a:pt x="444572" y="345051"/>
                    <a:pt x="345051" y="444572"/>
                    <a:pt x="222286" y="444572"/>
                  </a:cubicBezTo>
                  <a:cubicBezTo>
                    <a:pt x="99521" y="444572"/>
                    <a:pt x="0" y="345051"/>
                    <a:pt x="0" y="222286"/>
                  </a:cubicBezTo>
                  <a:cubicBezTo>
                    <a:pt x="0" y="99521"/>
                    <a:pt x="99521" y="0"/>
                    <a:pt x="222286" y="0"/>
                  </a:cubicBezTo>
                  <a:cubicBezTo>
                    <a:pt x="345051" y="0"/>
                    <a:pt x="444572" y="99521"/>
                    <a:pt x="444572" y="222286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58" name="Freeform: Shape 257">
              <a:extLst>
                <a:ext uri="{FF2B5EF4-FFF2-40B4-BE49-F238E27FC236}">
                  <a16:creationId xmlns:a16="http://schemas.microsoft.com/office/drawing/2014/main" id="{0ECA5077-35D9-88B5-E39E-620CCBB23124}"/>
                </a:ext>
              </a:extLst>
            </p:cNvPr>
            <p:cNvSpPr/>
            <p:nvPr/>
          </p:nvSpPr>
          <p:spPr>
            <a:xfrm>
              <a:off x="7658833" y="3117932"/>
              <a:ext cx="511426" cy="335441"/>
            </a:xfrm>
            <a:custGeom>
              <a:avLst/>
              <a:gdLst>
                <a:gd name="connsiteX0" fmla="*/ 504353 w 511426"/>
                <a:gd name="connsiteY0" fmla="*/ 335308 h 335441"/>
                <a:gd name="connsiteX1" fmla="*/ 498314 w 511426"/>
                <a:gd name="connsiteY1" fmla="*/ 334241 h 335441"/>
                <a:gd name="connsiteX2" fmla="*/ 394397 w 511426"/>
                <a:gd name="connsiteY2" fmla="*/ 315791 h 335441"/>
                <a:gd name="connsiteX3" fmla="*/ 391215 w 511426"/>
                <a:gd name="connsiteY3" fmla="*/ 237438 h 335441"/>
                <a:gd name="connsiteX4" fmla="*/ 349334 w 511426"/>
                <a:gd name="connsiteY4" fmla="*/ 307628 h 335441"/>
                <a:gd name="connsiteX5" fmla="*/ 80329 w 511426"/>
                <a:gd name="connsiteY5" fmla="*/ 281863 h 335441"/>
                <a:gd name="connsiteX6" fmla="*/ -262 w 511426"/>
                <a:gd name="connsiteY6" fmla="*/ 237438 h 335441"/>
                <a:gd name="connsiteX7" fmla="*/ 144480 w 511426"/>
                <a:gd name="connsiteY7" fmla="*/ 28974 h 335441"/>
                <a:gd name="connsiteX8" fmla="*/ 153909 w 511426"/>
                <a:gd name="connsiteY8" fmla="*/ 23983 h 335441"/>
                <a:gd name="connsiteX9" fmla="*/ 154024 w 511426"/>
                <a:gd name="connsiteY9" fmla="*/ 23888 h 335441"/>
                <a:gd name="connsiteX10" fmla="*/ 154024 w 511426"/>
                <a:gd name="connsiteY10" fmla="*/ 23878 h 335441"/>
                <a:gd name="connsiteX11" fmla="*/ 170454 w 511426"/>
                <a:gd name="connsiteY11" fmla="*/ 16668 h 335441"/>
                <a:gd name="connsiteX12" fmla="*/ 427487 w 511426"/>
                <a:gd name="connsiteY12" fmla="*/ 66503 h 335441"/>
                <a:gd name="connsiteX13" fmla="*/ 504353 w 511426"/>
                <a:gd name="connsiteY13" fmla="*/ 335308 h 335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1426" h="335441">
                  <a:moveTo>
                    <a:pt x="504353" y="335308"/>
                  </a:moveTo>
                  <a:cubicBezTo>
                    <a:pt x="502343" y="334984"/>
                    <a:pt x="500324" y="334565"/>
                    <a:pt x="498314" y="334241"/>
                  </a:cubicBezTo>
                  <a:cubicBezTo>
                    <a:pt x="463643" y="328097"/>
                    <a:pt x="428963" y="322049"/>
                    <a:pt x="394397" y="315791"/>
                  </a:cubicBezTo>
                  <a:lnTo>
                    <a:pt x="391215" y="237438"/>
                  </a:lnTo>
                  <a:lnTo>
                    <a:pt x="349334" y="307628"/>
                  </a:lnTo>
                  <a:cubicBezTo>
                    <a:pt x="253798" y="339337"/>
                    <a:pt x="164416" y="321411"/>
                    <a:pt x="80329" y="281863"/>
                  </a:cubicBezTo>
                  <a:cubicBezTo>
                    <a:pt x="52592" y="268699"/>
                    <a:pt x="25675" y="253860"/>
                    <a:pt x="-262" y="237438"/>
                  </a:cubicBezTo>
                  <a:cubicBezTo>
                    <a:pt x="14045" y="149666"/>
                    <a:pt x="67241" y="73046"/>
                    <a:pt x="144480" y="28974"/>
                  </a:cubicBezTo>
                  <a:cubicBezTo>
                    <a:pt x="147661" y="27164"/>
                    <a:pt x="150728" y="25583"/>
                    <a:pt x="153909" y="23983"/>
                  </a:cubicBezTo>
                  <a:cubicBezTo>
                    <a:pt x="153976" y="23993"/>
                    <a:pt x="154014" y="23945"/>
                    <a:pt x="154024" y="23888"/>
                  </a:cubicBezTo>
                  <a:cubicBezTo>
                    <a:pt x="154024" y="23888"/>
                    <a:pt x="154024" y="23878"/>
                    <a:pt x="154024" y="23878"/>
                  </a:cubicBezTo>
                  <a:cubicBezTo>
                    <a:pt x="159425" y="21335"/>
                    <a:pt x="164939" y="18897"/>
                    <a:pt x="170454" y="16668"/>
                  </a:cubicBezTo>
                  <a:cubicBezTo>
                    <a:pt x="258560" y="-17765"/>
                    <a:pt x="358630" y="1637"/>
                    <a:pt x="427487" y="66503"/>
                  </a:cubicBezTo>
                  <a:cubicBezTo>
                    <a:pt x="495342" y="131292"/>
                    <a:pt x="525880" y="238286"/>
                    <a:pt x="504353" y="335308"/>
                  </a:cubicBezTo>
                  <a:close/>
                </a:path>
              </a:pathLst>
            </a:custGeom>
            <a:solidFill>
              <a:srgbClr val="2F2E4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004C0AF5-140D-EEA2-83FB-E848A5C74119}"/>
              </a:ext>
            </a:extLst>
          </p:cNvPr>
          <p:cNvSpPr/>
          <p:nvPr/>
        </p:nvSpPr>
        <p:spPr>
          <a:xfrm rot="19019134">
            <a:off x="10566840" y="-285923"/>
            <a:ext cx="960524" cy="960524"/>
          </a:xfrm>
          <a:custGeom>
            <a:avLst/>
            <a:gdLst>
              <a:gd name="connsiteX0" fmla="*/ 1414214 w 1809750"/>
              <a:gd name="connsiteY0" fmla="*/ 142530 h 1809750"/>
              <a:gd name="connsiteX1" fmla="*/ 1630116 w 1809750"/>
              <a:gd name="connsiteY1" fmla="*/ 343964 h 1809750"/>
              <a:gd name="connsiteX2" fmla="*/ 1244539 w 1809750"/>
              <a:gd name="connsiteY2" fmla="*/ 757236 h 1809750"/>
              <a:gd name="connsiteX3" fmla="*/ 1809750 w 1809750"/>
              <a:gd name="connsiteY3" fmla="*/ 757236 h 1809750"/>
              <a:gd name="connsiteX4" fmla="*/ 1809750 w 1809750"/>
              <a:gd name="connsiteY4" fmla="*/ 1052514 h 1809750"/>
              <a:gd name="connsiteX5" fmla="*/ 1279540 w 1809750"/>
              <a:gd name="connsiteY5" fmla="*/ 1052514 h 1809750"/>
              <a:gd name="connsiteX6" fmla="*/ 1667220 w 1809750"/>
              <a:gd name="connsiteY6" fmla="*/ 1414214 h 1809750"/>
              <a:gd name="connsiteX7" fmla="*/ 1465786 w 1809750"/>
              <a:gd name="connsiteY7" fmla="*/ 1630116 h 1809750"/>
              <a:gd name="connsiteX8" fmla="*/ 1052514 w 1809750"/>
              <a:gd name="connsiteY8" fmla="*/ 1244539 h 1809750"/>
              <a:gd name="connsiteX9" fmla="*/ 1052514 w 1809750"/>
              <a:gd name="connsiteY9" fmla="*/ 1809750 h 1809750"/>
              <a:gd name="connsiteX10" fmla="*/ 757236 w 1809750"/>
              <a:gd name="connsiteY10" fmla="*/ 1809750 h 1809750"/>
              <a:gd name="connsiteX11" fmla="*/ 757236 w 1809750"/>
              <a:gd name="connsiteY11" fmla="*/ 1279540 h 1809750"/>
              <a:gd name="connsiteX12" fmla="*/ 395536 w 1809750"/>
              <a:gd name="connsiteY12" fmla="*/ 1667220 h 1809750"/>
              <a:gd name="connsiteX13" fmla="*/ 179634 w 1809750"/>
              <a:gd name="connsiteY13" fmla="*/ 1465786 h 1809750"/>
              <a:gd name="connsiteX14" fmla="*/ 565212 w 1809750"/>
              <a:gd name="connsiteY14" fmla="*/ 1052514 h 1809750"/>
              <a:gd name="connsiteX15" fmla="*/ 0 w 1809750"/>
              <a:gd name="connsiteY15" fmla="*/ 1052514 h 1809750"/>
              <a:gd name="connsiteX16" fmla="*/ 0 w 1809750"/>
              <a:gd name="connsiteY16" fmla="*/ 757236 h 1809750"/>
              <a:gd name="connsiteX17" fmla="*/ 530210 w 1809750"/>
              <a:gd name="connsiteY17" fmla="*/ 757236 h 1809750"/>
              <a:gd name="connsiteX18" fmla="*/ 142530 w 1809750"/>
              <a:gd name="connsiteY18" fmla="*/ 395536 h 1809750"/>
              <a:gd name="connsiteX19" fmla="*/ 343964 w 1809750"/>
              <a:gd name="connsiteY19" fmla="*/ 179634 h 1809750"/>
              <a:gd name="connsiteX20" fmla="*/ 757236 w 1809750"/>
              <a:gd name="connsiteY20" fmla="*/ 565211 h 1809750"/>
              <a:gd name="connsiteX21" fmla="*/ 757236 w 1809750"/>
              <a:gd name="connsiteY21" fmla="*/ 0 h 1809750"/>
              <a:gd name="connsiteX22" fmla="*/ 1052514 w 1809750"/>
              <a:gd name="connsiteY22" fmla="*/ 0 h 1809750"/>
              <a:gd name="connsiteX23" fmla="*/ 1052514 w 1809750"/>
              <a:gd name="connsiteY23" fmla="*/ 53021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09750" h="1809750">
                <a:moveTo>
                  <a:pt x="1414214" y="142530"/>
                </a:moveTo>
                <a:lnTo>
                  <a:pt x="1630116" y="343964"/>
                </a:lnTo>
                <a:lnTo>
                  <a:pt x="1244539" y="757236"/>
                </a:lnTo>
                <a:lnTo>
                  <a:pt x="1809750" y="757236"/>
                </a:lnTo>
                <a:lnTo>
                  <a:pt x="1809750" y="1052514"/>
                </a:lnTo>
                <a:lnTo>
                  <a:pt x="1279540" y="1052514"/>
                </a:lnTo>
                <a:lnTo>
                  <a:pt x="1667220" y="1414214"/>
                </a:lnTo>
                <a:lnTo>
                  <a:pt x="1465786" y="1630116"/>
                </a:lnTo>
                <a:lnTo>
                  <a:pt x="1052514" y="1244539"/>
                </a:lnTo>
                <a:lnTo>
                  <a:pt x="1052514" y="1809750"/>
                </a:lnTo>
                <a:lnTo>
                  <a:pt x="757236" y="1809750"/>
                </a:lnTo>
                <a:lnTo>
                  <a:pt x="757236" y="1279540"/>
                </a:lnTo>
                <a:lnTo>
                  <a:pt x="395536" y="1667220"/>
                </a:lnTo>
                <a:lnTo>
                  <a:pt x="179634" y="1465786"/>
                </a:lnTo>
                <a:lnTo>
                  <a:pt x="565212" y="1052514"/>
                </a:lnTo>
                <a:lnTo>
                  <a:pt x="0" y="1052514"/>
                </a:lnTo>
                <a:lnTo>
                  <a:pt x="0" y="757236"/>
                </a:lnTo>
                <a:lnTo>
                  <a:pt x="530210" y="757236"/>
                </a:lnTo>
                <a:lnTo>
                  <a:pt x="142530" y="395536"/>
                </a:lnTo>
                <a:lnTo>
                  <a:pt x="343964" y="179634"/>
                </a:lnTo>
                <a:lnTo>
                  <a:pt x="757236" y="565211"/>
                </a:lnTo>
                <a:lnTo>
                  <a:pt x="757236" y="0"/>
                </a:lnTo>
                <a:lnTo>
                  <a:pt x="1052514" y="0"/>
                </a:lnTo>
                <a:lnTo>
                  <a:pt x="1052514" y="53021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A8419EFC-D2F4-ECB9-1A2A-0628B444282C}"/>
              </a:ext>
            </a:extLst>
          </p:cNvPr>
          <p:cNvSpPr/>
          <p:nvPr/>
        </p:nvSpPr>
        <p:spPr>
          <a:xfrm rot="19019134">
            <a:off x="7148945" y="5171785"/>
            <a:ext cx="436200" cy="436200"/>
          </a:xfrm>
          <a:custGeom>
            <a:avLst/>
            <a:gdLst>
              <a:gd name="connsiteX0" fmla="*/ 1414214 w 1809750"/>
              <a:gd name="connsiteY0" fmla="*/ 142530 h 1809750"/>
              <a:gd name="connsiteX1" fmla="*/ 1630116 w 1809750"/>
              <a:gd name="connsiteY1" fmla="*/ 343964 h 1809750"/>
              <a:gd name="connsiteX2" fmla="*/ 1244539 w 1809750"/>
              <a:gd name="connsiteY2" fmla="*/ 757236 h 1809750"/>
              <a:gd name="connsiteX3" fmla="*/ 1809750 w 1809750"/>
              <a:gd name="connsiteY3" fmla="*/ 757236 h 1809750"/>
              <a:gd name="connsiteX4" fmla="*/ 1809750 w 1809750"/>
              <a:gd name="connsiteY4" fmla="*/ 1052514 h 1809750"/>
              <a:gd name="connsiteX5" fmla="*/ 1279540 w 1809750"/>
              <a:gd name="connsiteY5" fmla="*/ 1052514 h 1809750"/>
              <a:gd name="connsiteX6" fmla="*/ 1667220 w 1809750"/>
              <a:gd name="connsiteY6" fmla="*/ 1414214 h 1809750"/>
              <a:gd name="connsiteX7" fmla="*/ 1465786 w 1809750"/>
              <a:gd name="connsiteY7" fmla="*/ 1630116 h 1809750"/>
              <a:gd name="connsiteX8" fmla="*/ 1052514 w 1809750"/>
              <a:gd name="connsiteY8" fmla="*/ 1244539 h 1809750"/>
              <a:gd name="connsiteX9" fmla="*/ 1052514 w 1809750"/>
              <a:gd name="connsiteY9" fmla="*/ 1809750 h 1809750"/>
              <a:gd name="connsiteX10" fmla="*/ 757236 w 1809750"/>
              <a:gd name="connsiteY10" fmla="*/ 1809750 h 1809750"/>
              <a:gd name="connsiteX11" fmla="*/ 757236 w 1809750"/>
              <a:gd name="connsiteY11" fmla="*/ 1279540 h 1809750"/>
              <a:gd name="connsiteX12" fmla="*/ 395536 w 1809750"/>
              <a:gd name="connsiteY12" fmla="*/ 1667220 h 1809750"/>
              <a:gd name="connsiteX13" fmla="*/ 179634 w 1809750"/>
              <a:gd name="connsiteY13" fmla="*/ 1465786 h 1809750"/>
              <a:gd name="connsiteX14" fmla="*/ 565212 w 1809750"/>
              <a:gd name="connsiteY14" fmla="*/ 1052514 h 1809750"/>
              <a:gd name="connsiteX15" fmla="*/ 0 w 1809750"/>
              <a:gd name="connsiteY15" fmla="*/ 1052514 h 1809750"/>
              <a:gd name="connsiteX16" fmla="*/ 0 w 1809750"/>
              <a:gd name="connsiteY16" fmla="*/ 757236 h 1809750"/>
              <a:gd name="connsiteX17" fmla="*/ 530210 w 1809750"/>
              <a:gd name="connsiteY17" fmla="*/ 757236 h 1809750"/>
              <a:gd name="connsiteX18" fmla="*/ 142530 w 1809750"/>
              <a:gd name="connsiteY18" fmla="*/ 395536 h 1809750"/>
              <a:gd name="connsiteX19" fmla="*/ 343964 w 1809750"/>
              <a:gd name="connsiteY19" fmla="*/ 179634 h 1809750"/>
              <a:gd name="connsiteX20" fmla="*/ 757236 w 1809750"/>
              <a:gd name="connsiteY20" fmla="*/ 565211 h 1809750"/>
              <a:gd name="connsiteX21" fmla="*/ 757236 w 1809750"/>
              <a:gd name="connsiteY21" fmla="*/ 0 h 1809750"/>
              <a:gd name="connsiteX22" fmla="*/ 1052514 w 1809750"/>
              <a:gd name="connsiteY22" fmla="*/ 0 h 1809750"/>
              <a:gd name="connsiteX23" fmla="*/ 1052514 w 1809750"/>
              <a:gd name="connsiteY23" fmla="*/ 53021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09750" h="1809750">
                <a:moveTo>
                  <a:pt x="1414214" y="142530"/>
                </a:moveTo>
                <a:lnTo>
                  <a:pt x="1630116" y="343964"/>
                </a:lnTo>
                <a:lnTo>
                  <a:pt x="1244539" y="757236"/>
                </a:lnTo>
                <a:lnTo>
                  <a:pt x="1809750" y="757236"/>
                </a:lnTo>
                <a:lnTo>
                  <a:pt x="1809750" y="1052514"/>
                </a:lnTo>
                <a:lnTo>
                  <a:pt x="1279540" y="1052514"/>
                </a:lnTo>
                <a:lnTo>
                  <a:pt x="1667220" y="1414214"/>
                </a:lnTo>
                <a:lnTo>
                  <a:pt x="1465786" y="1630116"/>
                </a:lnTo>
                <a:lnTo>
                  <a:pt x="1052514" y="1244539"/>
                </a:lnTo>
                <a:lnTo>
                  <a:pt x="1052514" y="1809750"/>
                </a:lnTo>
                <a:lnTo>
                  <a:pt x="757236" y="1809750"/>
                </a:lnTo>
                <a:lnTo>
                  <a:pt x="757236" y="1279540"/>
                </a:lnTo>
                <a:lnTo>
                  <a:pt x="395536" y="1667220"/>
                </a:lnTo>
                <a:lnTo>
                  <a:pt x="179634" y="1465786"/>
                </a:lnTo>
                <a:lnTo>
                  <a:pt x="565212" y="1052514"/>
                </a:lnTo>
                <a:lnTo>
                  <a:pt x="0" y="1052514"/>
                </a:lnTo>
                <a:lnTo>
                  <a:pt x="0" y="757236"/>
                </a:lnTo>
                <a:lnTo>
                  <a:pt x="530210" y="757236"/>
                </a:lnTo>
                <a:lnTo>
                  <a:pt x="142530" y="395536"/>
                </a:lnTo>
                <a:lnTo>
                  <a:pt x="343964" y="179634"/>
                </a:lnTo>
                <a:lnTo>
                  <a:pt x="757236" y="565211"/>
                </a:lnTo>
                <a:lnTo>
                  <a:pt x="757236" y="0"/>
                </a:lnTo>
                <a:lnTo>
                  <a:pt x="1052514" y="0"/>
                </a:lnTo>
                <a:lnTo>
                  <a:pt x="1052514" y="53021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037744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EC48F-AF05-0812-516F-C09BC1AC1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US" altLang="en-US" sz="3200" b="0" i="0" u="none" strike="noStrike" cap="none" normalizeH="0" baseline="0" dirty="0">
                <a:ln>
                  <a:noFill/>
                </a:ln>
                <a:effectLst/>
              </a:rPr>
              <a:t>Company Background 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9BD09A-CB2E-4317-6801-BEFE800DD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58533F-7665-7CF2-9B0E-5ADB72E56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6</a:t>
            </a:fld>
            <a:endParaRPr lang="en-IN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B8028F9-B0A6-32B1-0F2F-918A96EE3D65}"/>
              </a:ext>
            </a:extLst>
          </p:cNvPr>
          <p:cNvGrpSpPr/>
          <p:nvPr/>
        </p:nvGrpSpPr>
        <p:grpSpPr>
          <a:xfrm>
            <a:off x="767565" y="1618358"/>
            <a:ext cx="10656870" cy="4143067"/>
            <a:chOff x="715050" y="1919620"/>
            <a:chExt cx="7707271" cy="2996351"/>
          </a:xfrm>
        </p:grpSpPr>
        <p:sp>
          <p:nvSpPr>
            <p:cNvPr id="6" name="Google Shape;5321;p76">
              <a:extLst>
                <a:ext uri="{FF2B5EF4-FFF2-40B4-BE49-F238E27FC236}">
                  <a16:creationId xmlns:a16="http://schemas.microsoft.com/office/drawing/2014/main" id="{E24902EB-F448-F016-F8D9-2E9722299D17}"/>
                </a:ext>
              </a:extLst>
            </p:cNvPr>
            <p:cNvSpPr/>
            <p:nvPr/>
          </p:nvSpPr>
          <p:spPr>
            <a:xfrm>
              <a:off x="897324" y="1919621"/>
              <a:ext cx="1101539" cy="10879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CA" b="1" dirty="0">
                  <a:solidFill>
                    <a:schemeClr val="bg2"/>
                  </a:solidFill>
                </a:rPr>
                <a:t>2010</a:t>
              </a:r>
              <a:endParaRPr b="1" dirty="0">
                <a:solidFill>
                  <a:schemeClr val="bg2"/>
                </a:solidFill>
              </a:endParaRPr>
            </a:p>
          </p:txBody>
        </p:sp>
        <p:sp>
          <p:nvSpPr>
            <p:cNvPr id="7" name="Google Shape;5322;p76">
              <a:extLst>
                <a:ext uri="{FF2B5EF4-FFF2-40B4-BE49-F238E27FC236}">
                  <a16:creationId xmlns:a16="http://schemas.microsoft.com/office/drawing/2014/main" id="{7CB5FE84-98DA-C721-220E-26BF09E191E5}"/>
                </a:ext>
              </a:extLst>
            </p:cNvPr>
            <p:cNvSpPr/>
            <p:nvPr/>
          </p:nvSpPr>
          <p:spPr>
            <a:xfrm>
              <a:off x="715050" y="3083599"/>
              <a:ext cx="1459500" cy="409500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en-CA" sz="14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ea typeface="Cambria" panose="02040503050406030204" pitchFamily="18" charset="0"/>
                  <a:cs typeface="Arial" panose="020B0604020202020204" pitchFamily="34" charset="0"/>
                </a:rPr>
                <a:t>Lorem ipsum dolor</a:t>
              </a:r>
            </a:p>
          </p:txBody>
        </p:sp>
        <p:sp>
          <p:nvSpPr>
            <p:cNvPr id="8" name="Google Shape;5323;p76">
              <a:extLst>
                <a:ext uri="{FF2B5EF4-FFF2-40B4-BE49-F238E27FC236}">
                  <a16:creationId xmlns:a16="http://schemas.microsoft.com/office/drawing/2014/main" id="{18EC0B93-9170-78B1-F992-9567769BAF04}"/>
                </a:ext>
              </a:extLst>
            </p:cNvPr>
            <p:cNvSpPr txBox="1">
              <a:spLocks/>
            </p:cNvSpPr>
            <p:nvPr/>
          </p:nvSpPr>
          <p:spPr>
            <a:xfrm>
              <a:off x="721665" y="3600425"/>
              <a:ext cx="1459500" cy="1315546"/>
            </a:xfrm>
            <a:prstGeom prst="rect">
              <a:avLst/>
            </a:prstGeom>
          </p:spPr>
          <p:txBody>
            <a:bodyPr spcFirstLastPara="1" vert="horz" wrap="square" lIns="91425" tIns="91425" rIns="91425" bIns="91425" rtlCol="0" anchor="t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Lorem ipsum dolor sit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amet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consectetur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adipiscing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elit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, sed do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eiusmod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tempor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incididunt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ut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labore et dolore magna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aliqua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. Ut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enim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ad minim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veniam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quis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nostrud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exercitation.</a:t>
              </a:r>
              <a:endPara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9" name="Google Shape;5324;p76">
              <a:extLst>
                <a:ext uri="{FF2B5EF4-FFF2-40B4-BE49-F238E27FC236}">
                  <a16:creationId xmlns:a16="http://schemas.microsoft.com/office/drawing/2014/main" id="{21F4E4AD-4534-B6B1-2AA3-0508CEA60693}"/>
                </a:ext>
              </a:extLst>
            </p:cNvPr>
            <p:cNvSpPr/>
            <p:nvPr/>
          </p:nvSpPr>
          <p:spPr>
            <a:xfrm>
              <a:off x="2275338" y="3083599"/>
              <a:ext cx="1459500" cy="409500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en-CA" sz="14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ea typeface="Cambria" panose="02040503050406030204" pitchFamily="18" charset="0"/>
                  <a:cs typeface="Arial" panose="020B0604020202020204" pitchFamily="34" charset="0"/>
                </a:rPr>
                <a:t>Lorem ipsum dolor</a:t>
              </a:r>
            </a:p>
          </p:txBody>
        </p:sp>
        <p:sp>
          <p:nvSpPr>
            <p:cNvPr id="10" name="Google Shape;5325;p76">
              <a:extLst>
                <a:ext uri="{FF2B5EF4-FFF2-40B4-BE49-F238E27FC236}">
                  <a16:creationId xmlns:a16="http://schemas.microsoft.com/office/drawing/2014/main" id="{AD2353E1-8C3B-82FD-CA9F-A580E29DB023}"/>
                </a:ext>
              </a:extLst>
            </p:cNvPr>
            <p:cNvSpPr txBox="1">
              <a:spLocks/>
            </p:cNvSpPr>
            <p:nvPr/>
          </p:nvSpPr>
          <p:spPr>
            <a:xfrm>
              <a:off x="2281132" y="3600425"/>
              <a:ext cx="1459500" cy="1315546"/>
            </a:xfrm>
            <a:prstGeom prst="rect">
              <a:avLst/>
            </a:prstGeom>
          </p:spPr>
          <p:txBody>
            <a:bodyPr spcFirstLastPara="1" vert="horz" wrap="square" lIns="91425" tIns="91425" rIns="91425" bIns="91425" rtlCol="0" anchor="t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Lorem ipsum dolor sit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amet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consectetur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adipiscing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elit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, sed do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eiusmod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tempor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incididunt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ut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labore et dolore magna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aliqua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. Ut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enim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ad minim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veniam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quis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nostrud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exercitation.</a:t>
              </a:r>
              <a:endPara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1" name="Google Shape;5326;p76">
              <a:extLst>
                <a:ext uri="{FF2B5EF4-FFF2-40B4-BE49-F238E27FC236}">
                  <a16:creationId xmlns:a16="http://schemas.microsoft.com/office/drawing/2014/main" id="{49F6351B-F7CD-2C3F-E0A4-2D593428D53C}"/>
                </a:ext>
              </a:extLst>
            </p:cNvPr>
            <p:cNvSpPr/>
            <p:nvPr/>
          </p:nvSpPr>
          <p:spPr>
            <a:xfrm>
              <a:off x="3835627" y="3083599"/>
              <a:ext cx="1459500" cy="409500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en-CA" sz="14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ea typeface="Cambria" panose="02040503050406030204" pitchFamily="18" charset="0"/>
                  <a:cs typeface="Arial" panose="020B0604020202020204" pitchFamily="34" charset="0"/>
                </a:rPr>
                <a:t>Lorem ipsum dolor</a:t>
              </a:r>
            </a:p>
          </p:txBody>
        </p:sp>
        <p:sp>
          <p:nvSpPr>
            <p:cNvPr id="12" name="Google Shape;5327;p76">
              <a:extLst>
                <a:ext uri="{FF2B5EF4-FFF2-40B4-BE49-F238E27FC236}">
                  <a16:creationId xmlns:a16="http://schemas.microsoft.com/office/drawing/2014/main" id="{8C4E9FB1-B2DC-A8C8-D22C-AA5B9D974145}"/>
                </a:ext>
              </a:extLst>
            </p:cNvPr>
            <p:cNvSpPr txBox="1">
              <a:spLocks/>
            </p:cNvSpPr>
            <p:nvPr/>
          </p:nvSpPr>
          <p:spPr>
            <a:xfrm>
              <a:off x="3840598" y="3600425"/>
              <a:ext cx="1459500" cy="1315546"/>
            </a:xfrm>
            <a:prstGeom prst="rect">
              <a:avLst/>
            </a:prstGeom>
          </p:spPr>
          <p:txBody>
            <a:bodyPr spcFirstLastPara="1" vert="horz" wrap="square" lIns="91425" tIns="91425" rIns="91425" bIns="91425" rtlCol="0" anchor="t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Lorem ipsum dolor sit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amet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consectetur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adipiscing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elit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, sed do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eiusmod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tempor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incididunt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ut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labore et dolore magna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aliqua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. Ut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enim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ad minim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veniam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quis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nostrud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exercitation.</a:t>
              </a:r>
              <a:endPara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3" name="Google Shape;5328;p76">
              <a:extLst>
                <a:ext uri="{FF2B5EF4-FFF2-40B4-BE49-F238E27FC236}">
                  <a16:creationId xmlns:a16="http://schemas.microsoft.com/office/drawing/2014/main" id="{54DF243B-BB5C-BEE3-9CFE-CDA9318421E2}"/>
                </a:ext>
              </a:extLst>
            </p:cNvPr>
            <p:cNvSpPr/>
            <p:nvPr/>
          </p:nvSpPr>
          <p:spPr>
            <a:xfrm>
              <a:off x="5395915" y="3083599"/>
              <a:ext cx="1459500" cy="409500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en-CA" sz="14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ea typeface="Cambria" panose="02040503050406030204" pitchFamily="18" charset="0"/>
                  <a:cs typeface="Arial" panose="020B0604020202020204" pitchFamily="34" charset="0"/>
                </a:rPr>
                <a:t>Lorem ipsum dolor</a:t>
              </a:r>
            </a:p>
          </p:txBody>
        </p:sp>
        <p:sp>
          <p:nvSpPr>
            <p:cNvPr id="14" name="Google Shape;5329;p76">
              <a:extLst>
                <a:ext uri="{FF2B5EF4-FFF2-40B4-BE49-F238E27FC236}">
                  <a16:creationId xmlns:a16="http://schemas.microsoft.com/office/drawing/2014/main" id="{132EC199-B014-5F35-9B4C-A32904EE5F12}"/>
                </a:ext>
              </a:extLst>
            </p:cNvPr>
            <p:cNvSpPr txBox="1">
              <a:spLocks/>
            </p:cNvSpPr>
            <p:nvPr/>
          </p:nvSpPr>
          <p:spPr>
            <a:xfrm>
              <a:off x="5400065" y="3600425"/>
              <a:ext cx="1459500" cy="1315546"/>
            </a:xfrm>
            <a:prstGeom prst="rect">
              <a:avLst/>
            </a:prstGeom>
          </p:spPr>
          <p:txBody>
            <a:bodyPr spcFirstLastPara="1" vert="horz" wrap="square" lIns="91425" tIns="91425" rIns="91425" bIns="91425" rtlCol="0" anchor="t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Lorem ipsum dolor sit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amet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consectetur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adipiscing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elit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, sed do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eiusmod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tempor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incididunt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ut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labore et dolore magna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aliqua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. Ut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enim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ad minim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veniam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quis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nostrud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exercitation.</a:t>
              </a:r>
              <a:endPara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5" name="Google Shape;5330;p76">
              <a:extLst>
                <a:ext uri="{FF2B5EF4-FFF2-40B4-BE49-F238E27FC236}">
                  <a16:creationId xmlns:a16="http://schemas.microsoft.com/office/drawing/2014/main" id="{89957773-76AA-D092-C44B-7A1C1766FBBE}"/>
                </a:ext>
              </a:extLst>
            </p:cNvPr>
            <p:cNvSpPr/>
            <p:nvPr/>
          </p:nvSpPr>
          <p:spPr>
            <a:xfrm>
              <a:off x="6956203" y="3083599"/>
              <a:ext cx="1459500" cy="409500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en-CA" sz="14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ea typeface="Cambria" panose="02040503050406030204" pitchFamily="18" charset="0"/>
                  <a:cs typeface="Arial" panose="020B0604020202020204" pitchFamily="34" charset="0"/>
                </a:rPr>
                <a:t>Lorem ipsum dolor</a:t>
              </a:r>
            </a:p>
          </p:txBody>
        </p:sp>
        <p:sp>
          <p:nvSpPr>
            <p:cNvPr id="16" name="Google Shape;5331;p76">
              <a:extLst>
                <a:ext uri="{FF2B5EF4-FFF2-40B4-BE49-F238E27FC236}">
                  <a16:creationId xmlns:a16="http://schemas.microsoft.com/office/drawing/2014/main" id="{0A13F10B-38EE-3E30-1E75-E396F909B30F}"/>
                </a:ext>
              </a:extLst>
            </p:cNvPr>
            <p:cNvSpPr txBox="1">
              <a:spLocks/>
            </p:cNvSpPr>
            <p:nvPr/>
          </p:nvSpPr>
          <p:spPr>
            <a:xfrm>
              <a:off x="6962821" y="3600425"/>
              <a:ext cx="1459500" cy="1315546"/>
            </a:xfrm>
            <a:prstGeom prst="rect">
              <a:avLst/>
            </a:prstGeom>
          </p:spPr>
          <p:txBody>
            <a:bodyPr spcFirstLastPara="1" vert="horz" wrap="square" lIns="91425" tIns="91425" rIns="91425" bIns="91425" rtlCol="0" anchor="t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Lorem ipsum dolor sit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amet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consectetur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adipiscing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elit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, sed do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eiusmod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tempor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incididunt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ut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labore et dolore magna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aliqua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. Ut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enim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ad minim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veniam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quis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nostrud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exercitation.</a:t>
              </a:r>
              <a:endPara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7" name="Google Shape;5332;p76">
              <a:extLst>
                <a:ext uri="{FF2B5EF4-FFF2-40B4-BE49-F238E27FC236}">
                  <a16:creationId xmlns:a16="http://schemas.microsoft.com/office/drawing/2014/main" id="{051CD287-D365-1043-FDD8-32D7A209E86D}"/>
                </a:ext>
              </a:extLst>
            </p:cNvPr>
            <p:cNvSpPr/>
            <p:nvPr/>
          </p:nvSpPr>
          <p:spPr>
            <a:xfrm>
              <a:off x="2455145" y="1919620"/>
              <a:ext cx="1101539" cy="108795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CA" b="1" dirty="0">
                  <a:solidFill>
                    <a:schemeClr val="bg2"/>
                  </a:solidFill>
                </a:rPr>
                <a:t>2015</a:t>
              </a:r>
              <a:endParaRPr b="1" dirty="0">
                <a:solidFill>
                  <a:schemeClr val="bg2"/>
                </a:solidFill>
              </a:endParaRPr>
            </a:p>
          </p:txBody>
        </p:sp>
        <p:sp>
          <p:nvSpPr>
            <p:cNvPr id="18" name="Google Shape;5333;p76">
              <a:extLst>
                <a:ext uri="{FF2B5EF4-FFF2-40B4-BE49-F238E27FC236}">
                  <a16:creationId xmlns:a16="http://schemas.microsoft.com/office/drawing/2014/main" id="{6BD44065-64CE-1436-E938-8C3857FE0B16}"/>
                </a:ext>
              </a:extLst>
            </p:cNvPr>
            <p:cNvSpPr/>
            <p:nvPr/>
          </p:nvSpPr>
          <p:spPr>
            <a:xfrm>
              <a:off x="4012978" y="1919621"/>
              <a:ext cx="1101539" cy="10879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CA" b="1" dirty="0">
                  <a:solidFill>
                    <a:schemeClr val="bg2"/>
                  </a:solidFill>
                </a:rPr>
                <a:t>2017</a:t>
              </a:r>
              <a:endParaRPr b="1" dirty="0">
                <a:solidFill>
                  <a:schemeClr val="bg2"/>
                </a:solidFill>
              </a:endParaRPr>
            </a:p>
          </p:txBody>
        </p:sp>
        <p:sp>
          <p:nvSpPr>
            <p:cNvPr id="19" name="Google Shape;5334;p76">
              <a:extLst>
                <a:ext uri="{FF2B5EF4-FFF2-40B4-BE49-F238E27FC236}">
                  <a16:creationId xmlns:a16="http://schemas.microsoft.com/office/drawing/2014/main" id="{FB723591-6734-1301-3C53-3DA6D9FD014E}"/>
                </a:ext>
              </a:extLst>
            </p:cNvPr>
            <p:cNvSpPr/>
            <p:nvPr/>
          </p:nvSpPr>
          <p:spPr>
            <a:xfrm>
              <a:off x="5575697" y="1919621"/>
              <a:ext cx="1101539" cy="108795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CA" b="1" dirty="0">
                  <a:solidFill>
                    <a:schemeClr val="bg2"/>
                  </a:solidFill>
                </a:rPr>
                <a:t>2022</a:t>
              </a:r>
              <a:endParaRPr b="1" dirty="0">
                <a:solidFill>
                  <a:schemeClr val="bg2"/>
                </a:solidFill>
              </a:endParaRPr>
            </a:p>
          </p:txBody>
        </p:sp>
        <p:sp>
          <p:nvSpPr>
            <p:cNvPr id="20" name="Google Shape;5335;p76">
              <a:extLst>
                <a:ext uri="{FF2B5EF4-FFF2-40B4-BE49-F238E27FC236}">
                  <a16:creationId xmlns:a16="http://schemas.microsoft.com/office/drawing/2014/main" id="{D0DD8FA5-C57C-C501-D537-4C156CACF1C0}"/>
                </a:ext>
              </a:extLst>
            </p:cNvPr>
            <p:cNvSpPr/>
            <p:nvPr/>
          </p:nvSpPr>
          <p:spPr>
            <a:xfrm>
              <a:off x="7135189" y="1919621"/>
              <a:ext cx="1101539" cy="10879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CA" b="1" dirty="0">
                  <a:solidFill>
                    <a:schemeClr val="bg2"/>
                  </a:solidFill>
                </a:rPr>
                <a:t>2025</a:t>
              </a:r>
              <a:endParaRPr b="1" dirty="0">
                <a:solidFill>
                  <a:schemeClr val="bg2"/>
                </a:solidFill>
              </a:endParaRPr>
            </a:p>
          </p:txBody>
        </p:sp>
      </p:grp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CBFD55ED-A9B9-81C1-6ED6-04A2D885E9DE}"/>
              </a:ext>
            </a:extLst>
          </p:cNvPr>
          <p:cNvSpPr/>
          <p:nvPr/>
        </p:nvSpPr>
        <p:spPr>
          <a:xfrm rot="19019134">
            <a:off x="10566840" y="-285923"/>
            <a:ext cx="960524" cy="960524"/>
          </a:xfrm>
          <a:custGeom>
            <a:avLst/>
            <a:gdLst>
              <a:gd name="connsiteX0" fmla="*/ 1414214 w 1809750"/>
              <a:gd name="connsiteY0" fmla="*/ 142530 h 1809750"/>
              <a:gd name="connsiteX1" fmla="*/ 1630116 w 1809750"/>
              <a:gd name="connsiteY1" fmla="*/ 343964 h 1809750"/>
              <a:gd name="connsiteX2" fmla="*/ 1244539 w 1809750"/>
              <a:gd name="connsiteY2" fmla="*/ 757236 h 1809750"/>
              <a:gd name="connsiteX3" fmla="*/ 1809750 w 1809750"/>
              <a:gd name="connsiteY3" fmla="*/ 757236 h 1809750"/>
              <a:gd name="connsiteX4" fmla="*/ 1809750 w 1809750"/>
              <a:gd name="connsiteY4" fmla="*/ 1052514 h 1809750"/>
              <a:gd name="connsiteX5" fmla="*/ 1279540 w 1809750"/>
              <a:gd name="connsiteY5" fmla="*/ 1052514 h 1809750"/>
              <a:gd name="connsiteX6" fmla="*/ 1667220 w 1809750"/>
              <a:gd name="connsiteY6" fmla="*/ 1414214 h 1809750"/>
              <a:gd name="connsiteX7" fmla="*/ 1465786 w 1809750"/>
              <a:gd name="connsiteY7" fmla="*/ 1630116 h 1809750"/>
              <a:gd name="connsiteX8" fmla="*/ 1052514 w 1809750"/>
              <a:gd name="connsiteY8" fmla="*/ 1244539 h 1809750"/>
              <a:gd name="connsiteX9" fmla="*/ 1052514 w 1809750"/>
              <a:gd name="connsiteY9" fmla="*/ 1809750 h 1809750"/>
              <a:gd name="connsiteX10" fmla="*/ 757236 w 1809750"/>
              <a:gd name="connsiteY10" fmla="*/ 1809750 h 1809750"/>
              <a:gd name="connsiteX11" fmla="*/ 757236 w 1809750"/>
              <a:gd name="connsiteY11" fmla="*/ 1279540 h 1809750"/>
              <a:gd name="connsiteX12" fmla="*/ 395536 w 1809750"/>
              <a:gd name="connsiteY12" fmla="*/ 1667220 h 1809750"/>
              <a:gd name="connsiteX13" fmla="*/ 179634 w 1809750"/>
              <a:gd name="connsiteY13" fmla="*/ 1465786 h 1809750"/>
              <a:gd name="connsiteX14" fmla="*/ 565212 w 1809750"/>
              <a:gd name="connsiteY14" fmla="*/ 1052514 h 1809750"/>
              <a:gd name="connsiteX15" fmla="*/ 0 w 1809750"/>
              <a:gd name="connsiteY15" fmla="*/ 1052514 h 1809750"/>
              <a:gd name="connsiteX16" fmla="*/ 0 w 1809750"/>
              <a:gd name="connsiteY16" fmla="*/ 757236 h 1809750"/>
              <a:gd name="connsiteX17" fmla="*/ 530210 w 1809750"/>
              <a:gd name="connsiteY17" fmla="*/ 757236 h 1809750"/>
              <a:gd name="connsiteX18" fmla="*/ 142530 w 1809750"/>
              <a:gd name="connsiteY18" fmla="*/ 395536 h 1809750"/>
              <a:gd name="connsiteX19" fmla="*/ 343964 w 1809750"/>
              <a:gd name="connsiteY19" fmla="*/ 179634 h 1809750"/>
              <a:gd name="connsiteX20" fmla="*/ 757236 w 1809750"/>
              <a:gd name="connsiteY20" fmla="*/ 565211 h 1809750"/>
              <a:gd name="connsiteX21" fmla="*/ 757236 w 1809750"/>
              <a:gd name="connsiteY21" fmla="*/ 0 h 1809750"/>
              <a:gd name="connsiteX22" fmla="*/ 1052514 w 1809750"/>
              <a:gd name="connsiteY22" fmla="*/ 0 h 1809750"/>
              <a:gd name="connsiteX23" fmla="*/ 1052514 w 1809750"/>
              <a:gd name="connsiteY23" fmla="*/ 53021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09750" h="1809750">
                <a:moveTo>
                  <a:pt x="1414214" y="142530"/>
                </a:moveTo>
                <a:lnTo>
                  <a:pt x="1630116" y="343964"/>
                </a:lnTo>
                <a:lnTo>
                  <a:pt x="1244539" y="757236"/>
                </a:lnTo>
                <a:lnTo>
                  <a:pt x="1809750" y="757236"/>
                </a:lnTo>
                <a:lnTo>
                  <a:pt x="1809750" y="1052514"/>
                </a:lnTo>
                <a:lnTo>
                  <a:pt x="1279540" y="1052514"/>
                </a:lnTo>
                <a:lnTo>
                  <a:pt x="1667220" y="1414214"/>
                </a:lnTo>
                <a:lnTo>
                  <a:pt x="1465786" y="1630116"/>
                </a:lnTo>
                <a:lnTo>
                  <a:pt x="1052514" y="1244539"/>
                </a:lnTo>
                <a:lnTo>
                  <a:pt x="1052514" y="1809750"/>
                </a:lnTo>
                <a:lnTo>
                  <a:pt x="757236" y="1809750"/>
                </a:lnTo>
                <a:lnTo>
                  <a:pt x="757236" y="1279540"/>
                </a:lnTo>
                <a:lnTo>
                  <a:pt x="395536" y="1667220"/>
                </a:lnTo>
                <a:lnTo>
                  <a:pt x="179634" y="1465786"/>
                </a:lnTo>
                <a:lnTo>
                  <a:pt x="565212" y="1052514"/>
                </a:lnTo>
                <a:lnTo>
                  <a:pt x="0" y="1052514"/>
                </a:lnTo>
                <a:lnTo>
                  <a:pt x="0" y="757236"/>
                </a:lnTo>
                <a:lnTo>
                  <a:pt x="530210" y="757236"/>
                </a:lnTo>
                <a:lnTo>
                  <a:pt x="142530" y="395536"/>
                </a:lnTo>
                <a:lnTo>
                  <a:pt x="343964" y="179634"/>
                </a:lnTo>
                <a:lnTo>
                  <a:pt x="757236" y="565211"/>
                </a:lnTo>
                <a:lnTo>
                  <a:pt x="757236" y="0"/>
                </a:lnTo>
                <a:lnTo>
                  <a:pt x="1052514" y="0"/>
                </a:lnTo>
                <a:lnTo>
                  <a:pt x="1052514" y="53021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A8EE5D74-4F39-6496-0E78-037C9B1F3F87}"/>
              </a:ext>
            </a:extLst>
          </p:cNvPr>
          <p:cNvSpPr/>
          <p:nvPr/>
        </p:nvSpPr>
        <p:spPr>
          <a:xfrm rot="19019134">
            <a:off x="2412448" y="6318844"/>
            <a:ext cx="436200" cy="436200"/>
          </a:xfrm>
          <a:custGeom>
            <a:avLst/>
            <a:gdLst>
              <a:gd name="connsiteX0" fmla="*/ 1414214 w 1809750"/>
              <a:gd name="connsiteY0" fmla="*/ 142530 h 1809750"/>
              <a:gd name="connsiteX1" fmla="*/ 1630116 w 1809750"/>
              <a:gd name="connsiteY1" fmla="*/ 343964 h 1809750"/>
              <a:gd name="connsiteX2" fmla="*/ 1244539 w 1809750"/>
              <a:gd name="connsiteY2" fmla="*/ 757236 h 1809750"/>
              <a:gd name="connsiteX3" fmla="*/ 1809750 w 1809750"/>
              <a:gd name="connsiteY3" fmla="*/ 757236 h 1809750"/>
              <a:gd name="connsiteX4" fmla="*/ 1809750 w 1809750"/>
              <a:gd name="connsiteY4" fmla="*/ 1052514 h 1809750"/>
              <a:gd name="connsiteX5" fmla="*/ 1279540 w 1809750"/>
              <a:gd name="connsiteY5" fmla="*/ 1052514 h 1809750"/>
              <a:gd name="connsiteX6" fmla="*/ 1667220 w 1809750"/>
              <a:gd name="connsiteY6" fmla="*/ 1414214 h 1809750"/>
              <a:gd name="connsiteX7" fmla="*/ 1465786 w 1809750"/>
              <a:gd name="connsiteY7" fmla="*/ 1630116 h 1809750"/>
              <a:gd name="connsiteX8" fmla="*/ 1052514 w 1809750"/>
              <a:gd name="connsiteY8" fmla="*/ 1244539 h 1809750"/>
              <a:gd name="connsiteX9" fmla="*/ 1052514 w 1809750"/>
              <a:gd name="connsiteY9" fmla="*/ 1809750 h 1809750"/>
              <a:gd name="connsiteX10" fmla="*/ 757236 w 1809750"/>
              <a:gd name="connsiteY10" fmla="*/ 1809750 h 1809750"/>
              <a:gd name="connsiteX11" fmla="*/ 757236 w 1809750"/>
              <a:gd name="connsiteY11" fmla="*/ 1279540 h 1809750"/>
              <a:gd name="connsiteX12" fmla="*/ 395536 w 1809750"/>
              <a:gd name="connsiteY12" fmla="*/ 1667220 h 1809750"/>
              <a:gd name="connsiteX13" fmla="*/ 179634 w 1809750"/>
              <a:gd name="connsiteY13" fmla="*/ 1465786 h 1809750"/>
              <a:gd name="connsiteX14" fmla="*/ 565212 w 1809750"/>
              <a:gd name="connsiteY14" fmla="*/ 1052514 h 1809750"/>
              <a:gd name="connsiteX15" fmla="*/ 0 w 1809750"/>
              <a:gd name="connsiteY15" fmla="*/ 1052514 h 1809750"/>
              <a:gd name="connsiteX16" fmla="*/ 0 w 1809750"/>
              <a:gd name="connsiteY16" fmla="*/ 757236 h 1809750"/>
              <a:gd name="connsiteX17" fmla="*/ 530210 w 1809750"/>
              <a:gd name="connsiteY17" fmla="*/ 757236 h 1809750"/>
              <a:gd name="connsiteX18" fmla="*/ 142530 w 1809750"/>
              <a:gd name="connsiteY18" fmla="*/ 395536 h 1809750"/>
              <a:gd name="connsiteX19" fmla="*/ 343964 w 1809750"/>
              <a:gd name="connsiteY19" fmla="*/ 179634 h 1809750"/>
              <a:gd name="connsiteX20" fmla="*/ 757236 w 1809750"/>
              <a:gd name="connsiteY20" fmla="*/ 565211 h 1809750"/>
              <a:gd name="connsiteX21" fmla="*/ 757236 w 1809750"/>
              <a:gd name="connsiteY21" fmla="*/ 0 h 1809750"/>
              <a:gd name="connsiteX22" fmla="*/ 1052514 w 1809750"/>
              <a:gd name="connsiteY22" fmla="*/ 0 h 1809750"/>
              <a:gd name="connsiteX23" fmla="*/ 1052514 w 1809750"/>
              <a:gd name="connsiteY23" fmla="*/ 53021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09750" h="1809750">
                <a:moveTo>
                  <a:pt x="1414214" y="142530"/>
                </a:moveTo>
                <a:lnTo>
                  <a:pt x="1630116" y="343964"/>
                </a:lnTo>
                <a:lnTo>
                  <a:pt x="1244539" y="757236"/>
                </a:lnTo>
                <a:lnTo>
                  <a:pt x="1809750" y="757236"/>
                </a:lnTo>
                <a:lnTo>
                  <a:pt x="1809750" y="1052514"/>
                </a:lnTo>
                <a:lnTo>
                  <a:pt x="1279540" y="1052514"/>
                </a:lnTo>
                <a:lnTo>
                  <a:pt x="1667220" y="1414214"/>
                </a:lnTo>
                <a:lnTo>
                  <a:pt x="1465786" y="1630116"/>
                </a:lnTo>
                <a:lnTo>
                  <a:pt x="1052514" y="1244539"/>
                </a:lnTo>
                <a:lnTo>
                  <a:pt x="1052514" y="1809750"/>
                </a:lnTo>
                <a:lnTo>
                  <a:pt x="757236" y="1809750"/>
                </a:lnTo>
                <a:lnTo>
                  <a:pt x="757236" y="1279540"/>
                </a:lnTo>
                <a:lnTo>
                  <a:pt x="395536" y="1667220"/>
                </a:lnTo>
                <a:lnTo>
                  <a:pt x="179634" y="1465786"/>
                </a:lnTo>
                <a:lnTo>
                  <a:pt x="565212" y="1052514"/>
                </a:lnTo>
                <a:lnTo>
                  <a:pt x="0" y="1052514"/>
                </a:lnTo>
                <a:lnTo>
                  <a:pt x="0" y="757236"/>
                </a:lnTo>
                <a:lnTo>
                  <a:pt x="530210" y="757236"/>
                </a:lnTo>
                <a:lnTo>
                  <a:pt x="142530" y="395536"/>
                </a:lnTo>
                <a:lnTo>
                  <a:pt x="343964" y="179634"/>
                </a:lnTo>
                <a:lnTo>
                  <a:pt x="757236" y="565211"/>
                </a:lnTo>
                <a:lnTo>
                  <a:pt x="757236" y="0"/>
                </a:lnTo>
                <a:lnTo>
                  <a:pt x="1052514" y="0"/>
                </a:lnTo>
                <a:lnTo>
                  <a:pt x="1052514" y="53021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855212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58FB1-DB5D-5AF2-6E8E-29DECABBC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US" altLang="en-US" sz="3200" b="0" i="0" u="none" strike="noStrike" cap="none" normalizeH="0" baseline="0" dirty="0">
                <a:ln>
                  <a:noFill/>
                </a:ln>
                <a:effectLst/>
              </a:rPr>
              <a:t>Problem Statement 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036D2C-F0F1-AC09-D524-26FF67804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555884-F5C2-35D0-0532-0875A3DB3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7</a:t>
            </a:fld>
            <a:endParaRPr lang="en-IN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A786266-094A-AA03-B791-D7F717357203}"/>
              </a:ext>
            </a:extLst>
          </p:cNvPr>
          <p:cNvGrpSpPr/>
          <p:nvPr/>
        </p:nvGrpSpPr>
        <p:grpSpPr>
          <a:xfrm>
            <a:off x="676752" y="1358808"/>
            <a:ext cx="10838496" cy="4460967"/>
            <a:chOff x="676752" y="1358808"/>
            <a:chExt cx="10838496" cy="4460967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E38AC1E9-64D7-B5BD-30C1-F6C2A9835714}"/>
                </a:ext>
              </a:extLst>
            </p:cNvPr>
            <p:cNvGrpSpPr/>
            <p:nvPr/>
          </p:nvGrpSpPr>
          <p:grpSpPr>
            <a:xfrm>
              <a:off x="676752" y="1379990"/>
              <a:ext cx="2964582" cy="4439785"/>
              <a:chOff x="676752" y="1379990"/>
              <a:chExt cx="2964582" cy="4439785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8150EB3B-7B1E-DDCE-C4BF-FC7F70D153BB}"/>
                  </a:ext>
                </a:extLst>
              </p:cNvPr>
              <p:cNvGrpSpPr/>
              <p:nvPr/>
            </p:nvGrpSpPr>
            <p:grpSpPr>
              <a:xfrm>
                <a:off x="676752" y="1379990"/>
                <a:ext cx="2964582" cy="4439785"/>
                <a:chOff x="676752" y="2704699"/>
                <a:chExt cx="2964582" cy="4439785"/>
              </a:xfrm>
            </p:grpSpPr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1F1C3029-858C-7985-8D0C-321706D80816}"/>
                    </a:ext>
                  </a:extLst>
                </p:cNvPr>
                <p:cNvGrpSpPr/>
                <p:nvPr/>
              </p:nvGrpSpPr>
              <p:grpSpPr>
                <a:xfrm>
                  <a:off x="676752" y="3867883"/>
                  <a:ext cx="2964582" cy="3276601"/>
                  <a:chOff x="278817" y="3867883"/>
                  <a:chExt cx="2964582" cy="3276601"/>
                </a:xfrm>
              </p:grpSpPr>
              <p:sp>
                <p:nvSpPr>
                  <p:cNvPr id="17" name="Rectangle: Rounded Corners 16">
                    <a:extLst>
                      <a:ext uri="{FF2B5EF4-FFF2-40B4-BE49-F238E27FC236}">
                        <a16:creationId xmlns:a16="http://schemas.microsoft.com/office/drawing/2014/main" id="{1AFDBC59-090B-D426-6A36-5111F7C10399}"/>
                      </a:ext>
                    </a:extLst>
                  </p:cNvPr>
                  <p:cNvSpPr/>
                  <p:nvPr/>
                </p:nvSpPr>
                <p:spPr>
                  <a:xfrm>
                    <a:off x="278817" y="3867883"/>
                    <a:ext cx="2964582" cy="3276601"/>
                  </a:xfrm>
                  <a:prstGeom prst="roundRect">
                    <a:avLst>
                      <a:gd name="adj" fmla="val 8956"/>
                    </a:avLst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8" name="TextBox 17">
                    <a:extLst>
                      <a:ext uri="{FF2B5EF4-FFF2-40B4-BE49-F238E27FC236}">
                        <a16:creationId xmlns:a16="http://schemas.microsoft.com/office/drawing/2014/main" id="{218F443F-3DED-A74E-665A-D402FD2A8B78}"/>
                      </a:ext>
                    </a:extLst>
                  </p:cNvPr>
                  <p:cNvSpPr txBox="1"/>
                  <p:nvPr/>
                </p:nvSpPr>
                <p:spPr>
                  <a:xfrm>
                    <a:off x="597808" y="3977142"/>
                    <a:ext cx="2345454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1400" b="1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ea typeface="Cambria" panose="02040503050406030204" pitchFamily="18" charset="0"/>
                        <a:cs typeface="Arial" panose="020B0604020202020204" pitchFamily="34" charset="0"/>
                      </a:rPr>
                      <a:t>Lorem ipsum dolor</a:t>
                    </a:r>
                  </a:p>
                </p:txBody>
              </p:sp>
            </p:grpSp>
            <p:sp>
              <p:nvSpPr>
                <p:cNvPr id="15" name="Oval 14">
                  <a:extLst>
                    <a:ext uri="{FF2B5EF4-FFF2-40B4-BE49-F238E27FC236}">
                      <a16:creationId xmlns:a16="http://schemas.microsoft.com/office/drawing/2014/main" id="{DE1083ED-F80E-834D-9614-C17362D82637}"/>
                    </a:ext>
                  </a:extLst>
                </p:cNvPr>
                <p:cNvSpPr/>
                <p:nvPr/>
              </p:nvSpPr>
              <p:spPr>
                <a:xfrm>
                  <a:off x="1639279" y="2704699"/>
                  <a:ext cx="1039528" cy="1039528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dirty="0">
                      <a:solidFill>
                        <a:schemeClr val="bg2"/>
                      </a:solidFill>
                      <a:latin typeface="+mj-lt"/>
                    </a:rPr>
                    <a:t>01</a:t>
                  </a:r>
                </a:p>
              </p:txBody>
            </p:sp>
          </p:grpSp>
          <p:sp>
            <p:nvSpPr>
              <p:cNvPr id="3" name="Google Shape;5323;p76">
                <a:extLst>
                  <a:ext uri="{FF2B5EF4-FFF2-40B4-BE49-F238E27FC236}">
                    <a16:creationId xmlns:a16="http://schemas.microsoft.com/office/drawing/2014/main" id="{9B9F2D15-8FA2-E6E9-ADD4-EA30F1DF90E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40727" y="3003336"/>
                <a:ext cx="2419520" cy="2559263"/>
              </a:xfrm>
              <a:prstGeom prst="rect">
                <a:avLst/>
              </a:prstGeom>
            </p:spPr>
            <p:txBody>
              <a:bodyPr spcFirstLastPara="1" vert="horz" wrap="square" lIns="91425" tIns="91425" rIns="91425" bIns="91425" rtlCol="0" anchor="t" anchorCtr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R="0" lvl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exercitation.</a:t>
                </a:r>
              </a:p>
              <a:p>
                <a:pPr>
                  <a:lnSpc>
                    <a:spcPct val="100000"/>
                  </a:lnSpc>
                  <a:spcBef>
                    <a:spcPts val="0"/>
                  </a:spcBef>
                  <a:buFont typeface="Courier New" panose="02070309020205020404" pitchFamily="49" charset="0"/>
                  <a:buChar char="o"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exercitation.</a:t>
                </a:r>
                <a:endPara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FD4F9691-9DCC-0274-92CF-9758CEF5ECE2}"/>
                </a:ext>
              </a:extLst>
            </p:cNvPr>
            <p:cNvGrpSpPr/>
            <p:nvPr/>
          </p:nvGrpSpPr>
          <p:grpSpPr>
            <a:xfrm>
              <a:off x="4613709" y="1358808"/>
              <a:ext cx="2964582" cy="4460967"/>
              <a:chOff x="4613709" y="1358808"/>
              <a:chExt cx="2964582" cy="4460967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F6698338-B89B-BFD8-63B9-C37792958882}"/>
                  </a:ext>
                </a:extLst>
              </p:cNvPr>
              <p:cNvGrpSpPr/>
              <p:nvPr/>
            </p:nvGrpSpPr>
            <p:grpSpPr>
              <a:xfrm>
                <a:off x="4613709" y="1358808"/>
                <a:ext cx="2964582" cy="4460967"/>
                <a:chOff x="4613709" y="2683517"/>
                <a:chExt cx="2964582" cy="4460967"/>
              </a:xfrm>
            </p:grpSpPr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723F278D-CE86-E0FA-13C2-400493B177FA}"/>
                    </a:ext>
                  </a:extLst>
                </p:cNvPr>
                <p:cNvGrpSpPr/>
                <p:nvPr/>
              </p:nvGrpSpPr>
              <p:grpSpPr>
                <a:xfrm>
                  <a:off x="4613709" y="3867883"/>
                  <a:ext cx="2964582" cy="3276601"/>
                  <a:chOff x="278817" y="3867883"/>
                  <a:chExt cx="2964582" cy="3276601"/>
                </a:xfrm>
              </p:grpSpPr>
              <p:sp>
                <p:nvSpPr>
                  <p:cNvPr id="21" name="Rectangle: Rounded Corners 20">
                    <a:extLst>
                      <a:ext uri="{FF2B5EF4-FFF2-40B4-BE49-F238E27FC236}">
                        <a16:creationId xmlns:a16="http://schemas.microsoft.com/office/drawing/2014/main" id="{3988A0DF-ADC3-AC4B-7696-E7771D3FE890}"/>
                      </a:ext>
                    </a:extLst>
                  </p:cNvPr>
                  <p:cNvSpPr/>
                  <p:nvPr/>
                </p:nvSpPr>
                <p:spPr>
                  <a:xfrm>
                    <a:off x="278817" y="3867883"/>
                    <a:ext cx="2964582" cy="3276601"/>
                  </a:xfrm>
                  <a:prstGeom prst="roundRect">
                    <a:avLst>
                      <a:gd name="adj" fmla="val 8313"/>
                    </a:avLst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22" name="TextBox 21">
                    <a:extLst>
                      <a:ext uri="{FF2B5EF4-FFF2-40B4-BE49-F238E27FC236}">
                        <a16:creationId xmlns:a16="http://schemas.microsoft.com/office/drawing/2014/main" id="{8DAE67B9-B936-B0E7-8737-6AB2B9D5DE7E}"/>
                      </a:ext>
                    </a:extLst>
                  </p:cNvPr>
                  <p:cNvSpPr txBox="1"/>
                  <p:nvPr/>
                </p:nvSpPr>
                <p:spPr>
                  <a:xfrm>
                    <a:off x="588381" y="3977142"/>
                    <a:ext cx="2345454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14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ea typeface="Cambria" panose="02040503050406030204" pitchFamily="18" charset="0"/>
                        <a:cs typeface="Arial" panose="020B0604020202020204" pitchFamily="34" charset="0"/>
                      </a:rPr>
                      <a:t>Lorem ipsum dolor</a:t>
                    </a:r>
                  </a:p>
                </p:txBody>
              </p:sp>
            </p:grpSp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79E2DA34-8167-92F5-1CE5-88AD12029FF2}"/>
                    </a:ext>
                  </a:extLst>
                </p:cNvPr>
                <p:cNvSpPr/>
                <p:nvPr/>
              </p:nvSpPr>
              <p:spPr>
                <a:xfrm>
                  <a:off x="5576236" y="2683517"/>
                  <a:ext cx="1039528" cy="1039528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dirty="0">
                      <a:solidFill>
                        <a:schemeClr val="bg2"/>
                      </a:solidFill>
                      <a:latin typeface="+mj-lt"/>
                    </a:rPr>
                    <a:t>02</a:t>
                  </a:r>
                </a:p>
              </p:txBody>
            </p:sp>
          </p:grpSp>
          <p:sp>
            <p:nvSpPr>
              <p:cNvPr id="30" name="Google Shape;5323;p76">
                <a:extLst>
                  <a:ext uri="{FF2B5EF4-FFF2-40B4-BE49-F238E27FC236}">
                    <a16:creationId xmlns:a16="http://schemas.microsoft.com/office/drawing/2014/main" id="{839ED42E-0CB1-A36C-45AE-CA5728ED50C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891487" y="3003336"/>
                <a:ext cx="2419520" cy="2559263"/>
              </a:xfrm>
              <a:prstGeom prst="rect">
                <a:avLst/>
              </a:prstGeom>
            </p:spPr>
            <p:txBody>
              <a:bodyPr spcFirstLastPara="1" vert="horz" wrap="square" lIns="91425" tIns="91425" rIns="91425" bIns="91425" rtlCol="0" anchor="t" anchorCtr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R="0" lvl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exercitation.</a:t>
                </a:r>
              </a:p>
              <a:p>
                <a:pPr>
                  <a:lnSpc>
                    <a:spcPct val="100000"/>
                  </a:lnSpc>
                  <a:spcBef>
                    <a:spcPts val="0"/>
                  </a:spcBef>
                  <a:buFont typeface="Courier New" panose="02070309020205020404" pitchFamily="49" charset="0"/>
                  <a:buChar char="o"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exercitation.</a:t>
                </a:r>
                <a:endPara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256B2129-6923-FD2C-17DA-6A025EFA0362}"/>
                </a:ext>
              </a:extLst>
            </p:cNvPr>
            <p:cNvGrpSpPr/>
            <p:nvPr/>
          </p:nvGrpSpPr>
          <p:grpSpPr>
            <a:xfrm>
              <a:off x="8550666" y="1379990"/>
              <a:ext cx="2964582" cy="4439785"/>
              <a:chOff x="8550666" y="1379990"/>
              <a:chExt cx="2964582" cy="4439785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6E01019A-1E86-FBE6-9E93-82C87992AB0B}"/>
                  </a:ext>
                </a:extLst>
              </p:cNvPr>
              <p:cNvGrpSpPr/>
              <p:nvPr/>
            </p:nvGrpSpPr>
            <p:grpSpPr>
              <a:xfrm>
                <a:off x="8550666" y="1379990"/>
                <a:ext cx="2964582" cy="4439785"/>
                <a:chOff x="8550666" y="2704699"/>
                <a:chExt cx="2964582" cy="4439785"/>
              </a:xfrm>
            </p:grpSpPr>
            <p:grpSp>
              <p:nvGrpSpPr>
                <p:cNvPr id="23" name="Group 22">
                  <a:extLst>
                    <a:ext uri="{FF2B5EF4-FFF2-40B4-BE49-F238E27FC236}">
                      <a16:creationId xmlns:a16="http://schemas.microsoft.com/office/drawing/2014/main" id="{635355A7-C48B-763F-E16C-BEF0FE7D6A92}"/>
                    </a:ext>
                  </a:extLst>
                </p:cNvPr>
                <p:cNvGrpSpPr/>
                <p:nvPr/>
              </p:nvGrpSpPr>
              <p:grpSpPr>
                <a:xfrm>
                  <a:off x="8550666" y="3867883"/>
                  <a:ext cx="2964582" cy="3276601"/>
                  <a:chOff x="278817" y="3867883"/>
                  <a:chExt cx="2964582" cy="3276601"/>
                </a:xfrm>
              </p:grpSpPr>
              <p:sp>
                <p:nvSpPr>
                  <p:cNvPr id="27" name="Rectangle: Rounded Corners 26">
                    <a:extLst>
                      <a:ext uri="{FF2B5EF4-FFF2-40B4-BE49-F238E27FC236}">
                        <a16:creationId xmlns:a16="http://schemas.microsoft.com/office/drawing/2014/main" id="{E7959C9A-9B7A-1C8D-E16D-A768306EF94A}"/>
                      </a:ext>
                    </a:extLst>
                  </p:cNvPr>
                  <p:cNvSpPr/>
                  <p:nvPr/>
                </p:nvSpPr>
                <p:spPr>
                  <a:xfrm>
                    <a:off x="278817" y="3867883"/>
                    <a:ext cx="2964582" cy="3276601"/>
                  </a:xfrm>
                  <a:prstGeom prst="roundRect">
                    <a:avLst>
                      <a:gd name="adj" fmla="val 6064"/>
                    </a:avLst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28" name="TextBox 27">
                    <a:extLst>
                      <a:ext uri="{FF2B5EF4-FFF2-40B4-BE49-F238E27FC236}">
                        <a16:creationId xmlns:a16="http://schemas.microsoft.com/office/drawing/2014/main" id="{49481DD5-CCF0-120E-479A-C937FD275537}"/>
                      </a:ext>
                    </a:extLst>
                  </p:cNvPr>
                  <p:cNvSpPr txBox="1"/>
                  <p:nvPr/>
                </p:nvSpPr>
                <p:spPr>
                  <a:xfrm>
                    <a:off x="588381" y="3977142"/>
                    <a:ext cx="2345454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14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ea typeface="Cambria" panose="02040503050406030204" pitchFamily="18" charset="0"/>
                        <a:cs typeface="Arial" panose="020B0604020202020204" pitchFamily="34" charset="0"/>
                      </a:rPr>
                      <a:t>Lorem ipsum dolor</a:t>
                    </a:r>
                  </a:p>
                </p:txBody>
              </p:sp>
            </p:grpSp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CB8B928A-7FE0-7381-BC11-E39332DF6B00}"/>
                    </a:ext>
                  </a:extLst>
                </p:cNvPr>
                <p:cNvSpPr/>
                <p:nvPr/>
              </p:nvSpPr>
              <p:spPr>
                <a:xfrm>
                  <a:off x="9513193" y="2704699"/>
                  <a:ext cx="1039528" cy="1039528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dirty="0">
                      <a:solidFill>
                        <a:schemeClr val="bg2"/>
                      </a:solidFill>
                      <a:latin typeface="+mj-lt"/>
                    </a:rPr>
                    <a:t>03</a:t>
                  </a:r>
                </a:p>
              </p:txBody>
            </p:sp>
          </p:grpSp>
          <p:sp>
            <p:nvSpPr>
              <p:cNvPr id="32" name="Google Shape;5323;p76">
                <a:extLst>
                  <a:ext uri="{FF2B5EF4-FFF2-40B4-BE49-F238E27FC236}">
                    <a16:creationId xmlns:a16="http://schemas.microsoft.com/office/drawing/2014/main" id="{37884881-F68C-5B6E-D90D-C49710DA393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842247" y="3003336"/>
                <a:ext cx="2419520" cy="2559263"/>
              </a:xfrm>
              <a:prstGeom prst="rect">
                <a:avLst/>
              </a:prstGeom>
            </p:spPr>
            <p:txBody>
              <a:bodyPr spcFirstLastPara="1" vert="horz" wrap="square" lIns="91425" tIns="91425" rIns="91425" bIns="91425" rtlCol="0" anchor="t" anchorCtr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R="0" lvl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exercitation.</a:t>
                </a:r>
              </a:p>
              <a:p>
                <a:pPr>
                  <a:lnSpc>
                    <a:spcPct val="100000"/>
                  </a:lnSpc>
                  <a:spcBef>
                    <a:spcPts val="0"/>
                  </a:spcBef>
                  <a:buFont typeface="Courier New" panose="02070309020205020404" pitchFamily="49" charset="0"/>
                  <a:buChar char="o"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exercitation.</a:t>
                </a:r>
                <a:endPara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42969868-A0BE-1580-EEBA-2F591FC30228}"/>
              </a:ext>
            </a:extLst>
          </p:cNvPr>
          <p:cNvSpPr/>
          <p:nvPr/>
        </p:nvSpPr>
        <p:spPr>
          <a:xfrm rot="19019134">
            <a:off x="8902269" y="-285923"/>
            <a:ext cx="960524" cy="960524"/>
          </a:xfrm>
          <a:custGeom>
            <a:avLst/>
            <a:gdLst>
              <a:gd name="connsiteX0" fmla="*/ 1414214 w 1809750"/>
              <a:gd name="connsiteY0" fmla="*/ 142530 h 1809750"/>
              <a:gd name="connsiteX1" fmla="*/ 1630116 w 1809750"/>
              <a:gd name="connsiteY1" fmla="*/ 343964 h 1809750"/>
              <a:gd name="connsiteX2" fmla="*/ 1244539 w 1809750"/>
              <a:gd name="connsiteY2" fmla="*/ 757236 h 1809750"/>
              <a:gd name="connsiteX3" fmla="*/ 1809750 w 1809750"/>
              <a:gd name="connsiteY3" fmla="*/ 757236 h 1809750"/>
              <a:gd name="connsiteX4" fmla="*/ 1809750 w 1809750"/>
              <a:gd name="connsiteY4" fmla="*/ 1052514 h 1809750"/>
              <a:gd name="connsiteX5" fmla="*/ 1279540 w 1809750"/>
              <a:gd name="connsiteY5" fmla="*/ 1052514 h 1809750"/>
              <a:gd name="connsiteX6" fmla="*/ 1667220 w 1809750"/>
              <a:gd name="connsiteY6" fmla="*/ 1414214 h 1809750"/>
              <a:gd name="connsiteX7" fmla="*/ 1465786 w 1809750"/>
              <a:gd name="connsiteY7" fmla="*/ 1630116 h 1809750"/>
              <a:gd name="connsiteX8" fmla="*/ 1052514 w 1809750"/>
              <a:gd name="connsiteY8" fmla="*/ 1244539 h 1809750"/>
              <a:gd name="connsiteX9" fmla="*/ 1052514 w 1809750"/>
              <a:gd name="connsiteY9" fmla="*/ 1809750 h 1809750"/>
              <a:gd name="connsiteX10" fmla="*/ 757236 w 1809750"/>
              <a:gd name="connsiteY10" fmla="*/ 1809750 h 1809750"/>
              <a:gd name="connsiteX11" fmla="*/ 757236 w 1809750"/>
              <a:gd name="connsiteY11" fmla="*/ 1279540 h 1809750"/>
              <a:gd name="connsiteX12" fmla="*/ 395536 w 1809750"/>
              <a:gd name="connsiteY12" fmla="*/ 1667220 h 1809750"/>
              <a:gd name="connsiteX13" fmla="*/ 179634 w 1809750"/>
              <a:gd name="connsiteY13" fmla="*/ 1465786 h 1809750"/>
              <a:gd name="connsiteX14" fmla="*/ 565212 w 1809750"/>
              <a:gd name="connsiteY14" fmla="*/ 1052514 h 1809750"/>
              <a:gd name="connsiteX15" fmla="*/ 0 w 1809750"/>
              <a:gd name="connsiteY15" fmla="*/ 1052514 h 1809750"/>
              <a:gd name="connsiteX16" fmla="*/ 0 w 1809750"/>
              <a:gd name="connsiteY16" fmla="*/ 757236 h 1809750"/>
              <a:gd name="connsiteX17" fmla="*/ 530210 w 1809750"/>
              <a:gd name="connsiteY17" fmla="*/ 757236 h 1809750"/>
              <a:gd name="connsiteX18" fmla="*/ 142530 w 1809750"/>
              <a:gd name="connsiteY18" fmla="*/ 395536 h 1809750"/>
              <a:gd name="connsiteX19" fmla="*/ 343964 w 1809750"/>
              <a:gd name="connsiteY19" fmla="*/ 179634 h 1809750"/>
              <a:gd name="connsiteX20" fmla="*/ 757236 w 1809750"/>
              <a:gd name="connsiteY20" fmla="*/ 565211 h 1809750"/>
              <a:gd name="connsiteX21" fmla="*/ 757236 w 1809750"/>
              <a:gd name="connsiteY21" fmla="*/ 0 h 1809750"/>
              <a:gd name="connsiteX22" fmla="*/ 1052514 w 1809750"/>
              <a:gd name="connsiteY22" fmla="*/ 0 h 1809750"/>
              <a:gd name="connsiteX23" fmla="*/ 1052514 w 1809750"/>
              <a:gd name="connsiteY23" fmla="*/ 53021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09750" h="1809750">
                <a:moveTo>
                  <a:pt x="1414214" y="142530"/>
                </a:moveTo>
                <a:lnTo>
                  <a:pt x="1630116" y="343964"/>
                </a:lnTo>
                <a:lnTo>
                  <a:pt x="1244539" y="757236"/>
                </a:lnTo>
                <a:lnTo>
                  <a:pt x="1809750" y="757236"/>
                </a:lnTo>
                <a:lnTo>
                  <a:pt x="1809750" y="1052514"/>
                </a:lnTo>
                <a:lnTo>
                  <a:pt x="1279540" y="1052514"/>
                </a:lnTo>
                <a:lnTo>
                  <a:pt x="1667220" y="1414214"/>
                </a:lnTo>
                <a:lnTo>
                  <a:pt x="1465786" y="1630116"/>
                </a:lnTo>
                <a:lnTo>
                  <a:pt x="1052514" y="1244539"/>
                </a:lnTo>
                <a:lnTo>
                  <a:pt x="1052514" y="1809750"/>
                </a:lnTo>
                <a:lnTo>
                  <a:pt x="757236" y="1809750"/>
                </a:lnTo>
                <a:lnTo>
                  <a:pt x="757236" y="1279540"/>
                </a:lnTo>
                <a:lnTo>
                  <a:pt x="395536" y="1667220"/>
                </a:lnTo>
                <a:lnTo>
                  <a:pt x="179634" y="1465786"/>
                </a:lnTo>
                <a:lnTo>
                  <a:pt x="565212" y="1052514"/>
                </a:lnTo>
                <a:lnTo>
                  <a:pt x="0" y="1052514"/>
                </a:lnTo>
                <a:lnTo>
                  <a:pt x="0" y="757236"/>
                </a:lnTo>
                <a:lnTo>
                  <a:pt x="530210" y="757236"/>
                </a:lnTo>
                <a:lnTo>
                  <a:pt x="142530" y="395536"/>
                </a:lnTo>
                <a:lnTo>
                  <a:pt x="343964" y="179634"/>
                </a:lnTo>
                <a:lnTo>
                  <a:pt x="757236" y="565211"/>
                </a:lnTo>
                <a:lnTo>
                  <a:pt x="757236" y="0"/>
                </a:lnTo>
                <a:lnTo>
                  <a:pt x="1052514" y="0"/>
                </a:lnTo>
                <a:lnTo>
                  <a:pt x="1052514" y="53021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B10DC1C3-6716-FA8F-CA08-B9800F7749F2}"/>
              </a:ext>
            </a:extLst>
          </p:cNvPr>
          <p:cNvSpPr/>
          <p:nvPr/>
        </p:nvSpPr>
        <p:spPr>
          <a:xfrm rot="19019134">
            <a:off x="3450402" y="6033585"/>
            <a:ext cx="436200" cy="436200"/>
          </a:xfrm>
          <a:custGeom>
            <a:avLst/>
            <a:gdLst>
              <a:gd name="connsiteX0" fmla="*/ 1414214 w 1809750"/>
              <a:gd name="connsiteY0" fmla="*/ 142530 h 1809750"/>
              <a:gd name="connsiteX1" fmla="*/ 1630116 w 1809750"/>
              <a:gd name="connsiteY1" fmla="*/ 343964 h 1809750"/>
              <a:gd name="connsiteX2" fmla="*/ 1244539 w 1809750"/>
              <a:gd name="connsiteY2" fmla="*/ 757236 h 1809750"/>
              <a:gd name="connsiteX3" fmla="*/ 1809750 w 1809750"/>
              <a:gd name="connsiteY3" fmla="*/ 757236 h 1809750"/>
              <a:gd name="connsiteX4" fmla="*/ 1809750 w 1809750"/>
              <a:gd name="connsiteY4" fmla="*/ 1052514 h 1809750"/>
              <a:gd name="connsiteX5" fmla="*/ 1279540 w 1809750"/>
              <a:gd name="connsiteY5" fmla="*/ 1052514 h 1809750"/>
              <a:gd name="connsiteX6" fmla="*/ 1667220 w 1809750"/>
              <a:gd name="connsiteY6" fmla="*/ 1414214 h 1809750"/>
              <a:gd name="connsiteX7" fmla="*/ 1465786 w 1809750"/>
              <a:gd name="connsiteY7" fmla="*/ 1630116 h 1809750"/>
              <a:gd name="connsiteX8" fmla="*/ 1052514 w 1809750"/>
              <a:gd name="connsiteY8" fmla="*/ 1244539 h 1809750"/>
              <a:gd name="connsiteX9" fmla="*/ 1052514 w 1809750"/>
              <a:gd name="connsiteY9" fmla="*/ 1809750 h 1809750"/>
              <a:gd name="connsiteX10" fmla="*/ 757236 w 1809750"/>
              <a:gd name="connsiteY10" fmla="*/ 1809750 h 1809750"/>
              <a:gd name="connsiteX11" fmla="*/ 757236 w 1809750"/>
              <a:gd name="connsiteY11" fmla="*/ 1279540 h 1809750"/>
              <a:gd name="connsiteX12" fmla="*/ 395536 w 1809750"/>
              <a:gd name="connsiteY12" fmla="*/ 1667220 h 1809750"/>
              <a:gd name="connsiteX13" fmla="*/ 179634 w 1809750"/>
              <a:gd name="connsiteY13" fmla="*/ 1465786 h 1809750"/>
              <a:gd name="connsiteX14" fmla="*/ 565212 w 1809750"/>
              <a:gd name="connsiteY14" fmla="*/ 1052514 h 1809750"/>
              <a:gd name="connsiteX15" fmla="*/ 0 w 1809750"/>
              <a:gd name="connsiteY15" fmla="*/ 1052514 h 1809750"/>
              <a:gd name="connsiteX16" fmla="*/ 0 w 1809750"/>
              <a:gd name="connsiteY16" fmla="*/ 757236 h 1809750"/>
              <a:gd name="connsiteX17" fmla="*/ 530210 w 1809750"/>
              <a:gd name="connsiteY17" fmla="*/ 757236 h 1809750"/>
              <a:gd name="connsiteX18" fmla="*/ 142530 w 1809750"/>
              <a:gd name="connsiteY18" fmla="*/ 395536 h 1809750"/>
              <a:gd name="connsiteX19" fmla="*/ 343964 w 1809750"/>
              <a:gd name="connsiteY19" fmla="*/ 179634 h 1809750"/>
              <a:gd name="connsiteX20" fmla="*/ 757236 w 1809750"/>
              <a:gd name="connsiteY20" fmla="*/ 565211 h 1809750"/>
              <a:gd name="connsiteX21" fmla="*/ 757236 w 1809750"/>
              <a:gd name="connsiteY21" fmla="*/ 0 h 1809750"/>
              <a:gd name="connsiteX22" fmla="*/ 1052514 w 1809750"/>
              <a:gd name="connsiteY22" fmla="*/ 0 h 1809750"/>
              <a:gd name="connsiteX23" fmla="*/ 1052514 w 1809750"/>
              <a:gd name="connsiteY23" fmla="*/ 53021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09750" h="1809750">
                <a:moveTo>
                  <a:pt x="1414214" y="142530"/>
                </a:moveTo>
                <a:lnTo>
                  <a:pt x="1630116" y="343964"/>
                </a:lnTo>
                <a:lnTo>
                  <a:pt x="1244539" y="757236"/>
                </a:lnTo>
                <a:lnTo>
                  <a:pt x="1809750" y="757236"/>
                </a:lnTo>
                <a:lnTo>
                  <a:pt x="1809750" y="1052514"/>
                </a:lnTo>
                <a:lnTo>
                  <a:pt x="1279540" y="1052514"/>
                </a:lnTo>
                <a:lnTo>
                  <a:pt x="1667220" y="1414214"/>
                </a:lnTo>
                <a:lnTo>
                  <a:pt x="1465786" y="1630116"/>
                </a:lnTo>
                <a:lnTo>
                  <a:pt x="1052514" y="1244539"/>
                </a:lnTo>
                <a:lnTo>
                  <a:pt x="1052514" y="1809750"/>
                </a:lnTo>
                <a:lnTo>
                  <a:pt x="757236" y="1809750"/>
                </a:lnTo>
                <a:lnTo>
                  <a:pt x="757236" y="1279540"/>
                </a:lnTo>
                <a:lnTo>
                  <a:pt x="395536" y="1667220"/>
                </a:lnTo>
                <a:lnTo>
                  <a:pt x="179634" y="1465786"/>
                </a:lnTo>
                <a:lnTo>
                  <a:pt x="565212" y="1052514"/>
                </a:lnTo>
                <a:lnTo>
                  <a:pt x="0" y="1052514"/>
                </a:lnTo>
                <a:lnTo>
                  <a:pt x="0" y="757236"/>
                </a:lnTo>
                <a:lnTo>
                  <a:pt x="530210" y="757236"/>
                </a:lnTo>
                <a:lnTo>
                  <a:pt x="142530" y="395536"/>
                </a:lnTo>
                <a:lnTo>
                  <a:pt x="343964" y="179634"/>
                </a:lnTo>
                <a:lnTo>
                  <a:pt x="757236" y="565211"/>
                </a:lnTo>
                <a:lnTo>
                  <a:pt x="757236" y="0"/>
                </a:lnTo>
                <a:lnTo>
                  <a:pt x="1052514" y="0"/>
                </a:lnTo>
                <a:lnTo>
                  <a:pt x="1052514" y="53021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51010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>
            <a:extLst>
              <a:ext uri="{FF2B5EF4-FFF2-40B4-BE49-F238E27FC236}">
                <a16:creationId xmlns:a16="http://schemas.microsoft.com/office/drawing/2014/main" id="{2FEBDA89-96C6-2CB0-28B9-21A0F1CE41D9}"/>
              </a:ext>
            </a:extLst>
          </p:cNvPr>
          <p:cNvGrpSpPr/>
          <p:nvPr/>
        </p:nvGrpSpPr>
        <p:grpSpPr>
          <a:xfrm>
            <a:off x="360317" y="1262547"/>
            <a:ext cx="11471366" cy="4610812"/>
            <a:chOff x="438287" y="1262547"/>
            <a:chExt cx="11471366" cy="4610812"/>
          </a:xfrm>
        </p:grpSpPr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4DFF2FEF-9854-CF3B-7643-CC84203E9C93}"/>
                </a:ext>
              </a:extLst>
            </p:cNvPr>
            <p:cNvSpPr/>
            <p:nvPr/>
          </p:nvSpPr>
          <p:spPr>
            <a:xfrm>
              <a:off x="8185515" y="1262547"/>
              <a:ext cx="3724138" cy="4610812"/>
            </a:xfrm>
            <a:prstGeom prst="roundRect">
              <a:avLst>
                <a:gd name="adj" fmla="val 895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</a:endParaRPr>
            </a:p>
          </p:txBody>
        </p:sp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E863E25B-FF59-C3A5-970F-237A81C3FA14}"/>
                </a:ext>
              </a:extLst>
            </p:cNvPr>
            <p:cNvSpPr/>
            <p:nvPr/>
          </p:nvSpPr>
          <p:spPr>
            <a:xfrm>
              <a:off x="438287" y="1262547"/>
              <a:ext cx="3724138" cy="4610812"/>
            </a:xfrm>
            <a:prstGeom prst="roundRect">
              <a:avLst>
                <a:gd name="adj" fmla="val 895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43B3D19-8FB0-92C2-49CB-CA7711721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342900" indent="-3429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effectLst/>
              </a:rPr>
              <a:t>Market Analysis 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DE1824-EA28-296D-8577-A359AC105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F0C507-1B1F-4659-7C89-1A30799A9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8</a:t>
            </a:fld>
            <a:endParaRPr lang="en-IN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A33870E0-41A9-8D9B-F2F9-FF9A8BB1F9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43023509"/>
              </p:ext>
            </p:extLst>
          </p:nvPr>
        </p:nvGraphicFramePr>
        <p:xfrm>
          <a:off x="2742273" y="1123594"/>
          <a:ext cx="6707454" cy="46108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7" name="Group 6">
            <a:extLst>
              <a:ext uri="{FF2B5EF4-FFF2-40B4-BE49-F238E27FC236}">
                <a16:creationId xmlns:a16="http://schemas.microsoft.com/office/drawing/2014/main" id="{EBE60694-F272-4216-89C5-8245A9933C90}"/>
              </a:ext>
            </a:extLst>
          </p:cNvPr>
          <p:cNvGrpSpPr/>
          <p:nvPr/>
        </p:nvGrpSpPr>
        <p:grpSpPr>
          <a:xfrm>
            <a:off x="438286" y="1516748"/>
            <a:ext cx="11279712" cy="3774141"/>
            <a:chOff x="438286" y="2059356"/>
            <a:chExt cx="11279712" cy="3774141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F00DE6E8-755F-26F4-DA9F-FCE83CB03CAB}"/>
                </a:ext>
              </a:extLst>
            </p:cNvPr>
            <p:cNvGrpSpPr/>
            <p:nvPr/>
          </p:nvGrpSpPr>
          <p:grpSpPr>
            <a:xfrm>
              <a:off x="8377171" y="2059356"/>
              <a:ext cx="3340827" cy="1548152"/>
              <a:chOff x="1130087" y="3599110"/>
              <a:chExt cx="3340827" cy="1548152"/>
            </a:xfrm>
          </p:grpSpPr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2D67306-D906-0504-0F87-5BEE8C89D4EF}"/>
                  </a:ext>
                </a:extLst>
              </p:cNvPr>
              <p:cNvSpPr txBox="1"/>
              <p:nvPr/>
            </p:nvSpPr>
            <p:spPr>
              <a:xfrm>
                <a:off x="1130087" y="3599110"/>
                <a:ext cx="2493524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</a:t>
                </a:r>
                <a:endParaRPr lang="en-US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B4F8329D-D68C-D25E-65D3-C319C0B4C9CD}"/>
                  </a:ext>
                </a:extLst>
              </p:cNvPr>
              <p:cNvSpPr txBox="1"/>
              <p:nvPr/>
            </p:nvSpPr>
            <p:spPr>
              <a:xfrm>
                <a:off x="1130087" y="4039266"/>
                <a:ext cx="3340827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  <a:p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exercitation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ullamco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laboris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nisi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aliquip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ex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commodo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consequat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07A3535D-A5F9-ED08-0E20-59A9717A2915}"/>
                </a:ext>
              </a:extLst>
            </p:cNvPr>
            <p:cNvGrpSpPr/>
            <p:nvPr/>
          </p:nvGrpSpPr>
          <p:grpSpPr>
            <a:xfrm>
              <a:off x="8377171" y="4285345"/>
              <a:ext cx="3340827" cy="1548152"/>
              <a:chOff x="1130087" y="4008038"/>
              <a:chExt cx="3340827" cy="1548152"/>
            </a:xfrm>
          </p:grpSpPr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800EF9B-0F69-2F92-6A64-6C1DFECBD2F7}"/>
                  </a:ext>
                </a:extLst>
              </p:cNvPr>
              <p:cNvSpPr txBox="1"/>
              <p:nvPr/>
            </p:nvSpPr>
            <p:spPr>
              <a:xfrm>
                <a:off x="1130087" y="4008038"/>
                <a:ext cx="2493524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</a:t>
                </a:r>
                <a:endParaRPr lang="en-US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4DE0D7F-7E0E-F96B-C804-FA36375ADFFD}"/>
                  </a:ext>
                </a:extLst>
              </p:cNvPr>
              <p:cNvSpPr txBox="1"/>
              <p:nvPr/>
            </p:nvSpPr>
            <p:spPr>
              <a:xfrm>
                <a:off x="1130087" y="4448194"/>
                <a:ext cx="3340827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  <a:p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exercitation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ullamco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laboris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nisi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aliquip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ex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commodo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consequat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5893BC60-ADA7-D506-960D-82990E5448B8}"/>
                </a:ext>
              </a:extLst>
            </p:cNvPr>
            <p:cNvGrpSpPr/>
            <p:nvPr/>
          </p:nvGrpSpPr>
          <p:grpSpPr>
            <a:xfrm flipH="1">
              <a:off x="438286" y="2059356"/>
              <a:ext cx="3340827" cy="1548152"/>
              <a:chOff x="1139818" y="3599110"/>
              <a:chExt cx="3340827" cy="1548152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959C656-7BA5-579A-0303-0851D99D59C4}"/>
                  </a:ext>
                </a:extLst>
              </p:cNvPr>
              <p:cNvSpPr txBox="1"/>
              <p:nvPr/>
            </p:nvSpPr>
            <p:spPr>
              <a:xfrm>
                <a:off x="1139818" y="3599110"/>
                <a:ext cx="2493524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r"/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</a:t>
                </a:r>
                <a:endParaRPr lang="en-US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4F09C98-48BB-969B-6B37-97E840106AD7}"/>
                  </a:ext>
                </a:extLst>
              </p:cNvPr>
              <p:cNvSpPr txBox="1"/>
              <p:nvPr/>
            </p:nvSpPr>
            <p:spPr>
              <a:xfrm>
                <a:off x="1139818" y="4039266"/>
                <a:ext cx="3340827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  <a:p>
                <a:pPr algn="r"/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exercitation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ullamco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laboris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nisi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aliquip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ex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commodo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consequat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767622D5-E181-306C-16EB-4AFC89301095}"/>
                </a:ext>
              </a:extLst>
            </p:cNvPr>
            <p:cNvGrpSpPr/>
            <p:nvPr/>
          </p:nvGrpSpPr>
          <p:grpSpPr>
            <a:xfrm flipH="1">
              <a:off x="438286" y="4285345"/>
              <a:ext cx="3340827" cy="1548152"/>
              <a:chOff x="1139818" y="4008038"/>
              <a:chExt cx="3340827" cy="1548152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6DED6A6-5478-2BC6-6905-B106D73184B4}"/>
                  </a:ext>
                </a:extLst>
              </p:cNvPr>
              <p:cNvSpPr txBox="1"/>
              <p:nvPr/>
            </p:nvSpPr>
            <p:spPr>
              <a:xfrm>
                <a:off x="1139818" y="4008038"/>
                <a:ext cx="2493524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r"/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</a:t>
                </a:r>
                <a:endParaRPr lang="en-US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4125E6F-FC68-901C-67C7-A52FAC2FBFBD}"/>
                  </a:ext>
                </a:extLst>
              </p:cNvPr>
              <p:cNvSpPr txBox="1"/>
              <p:nvPr/>
            </p:nvSpPr>
            <p:spPr>
              <a:xfrm>
                <a:off x="1139818" y="4448194"/>
                <a:ext cx="3340827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  <a:p>
                <a:pPr algn="r"/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exercitation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ullamco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laboris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nisi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aliquip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ex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commodo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consequat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</p:txBody>
          </p:sp>
        </p:grpSp>
      </p:grpSp>
      <p:sp>
        <p:nvSpPr>
          <p:cNvPr id="28" name="TextBox 25">
            <a:extLst>
              <a:ext uri="{FF2B5EF4-FFF2-40B4-BE49-F238E27FC236}">
                <a16:creationId xmlns:a16="http://schemas.microsoft.com/office/drawing/2014/main" id="{865B4B32-C88E-A62D-89A7-991FA84D1251}"/>
              </a:ext>
            </a:extLst>
          </p:cNvPr>
          <p:cNvSpPr txBox="1"/>
          <p:nvPr/>
        </p:nvSpPr>
        <p:spPr>
          <a:xfrm>
            <a:off x="1283110" y="6275170"/>
            <a:ext cx="962578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i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“This editable PowerPoint graph allows easy customization of colors, values, and legends.”</a:t>
            </a:r>
            <a:endParaRPr lang="en-CA" sz="900" i="1" dirty="0">
              <a:solidFill>
                <a:schemeClr val="tx2">
                  <a:lumMod val="50000"/>
                  <a:lumOff val="50000"/>
                </a:schemeClr>
              </a:solidFill>
              <a:ea typeface="Roboto" panose="02000000000000000000" pitchFamily="2" charset="0"/>
              <a:cs typeface="Biome Light" panose="020B0303030204020804" pitchFamily="34" charset="0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14E219E-D410-0929-CBDF-76F571154027}"/>
              </a:ext>
            </a:extLst>
          </p:cNvPr>
          <p:cNvSpPr/>
          <p:nvPr/>
        </p:nvSpPr>
        <p:spPr>
          <a:xfrm rot="19019134">
            <a:off x="5091593" y="-297157"/>
            <a:ext cx="960524" cy="960524"/>
          </a:xfrm>
          <a:custGeom>
            <a:avLst/>
            <a:gdLst>
              <a:gd name="connsiteX0" fmla="*/ 1414214 w 1809750"/>
              <a:gd name="connsiteY0" fmla="*/ 142530 h 1809750"/>
              <a:gd name="connsiteX1" fmla="*/ 1630116 w 1809750"/>
              <a:gd name="connsiteY1" fmla="*/ 343964 h 1809750"/>
              <a:gd name="connsiteX2" fmla="*/ 1244539 w 1809750"/>
              <a:gd name="connsiteY2" fmla="*/ 757236 h 1809750"/>
              <a:gd name="connsiteX3" fmla="*/ 1809750 w 1809750"/>
              <a:gd name="connsiteY3" fmla="*/ 757236 h 1809750"/>
              <a:gd name="connsiteX4" fmla="*/ 1809750 w 1809750"/>
              <a:gd name="connsiteY4" fmla="*/ 1052514 h 1809750"/>
              <a:gd name="connsiteX5" fmla="*/ 1279540 w 1809750"/>
              <a:gd name="connsiteY5" fmla="*/ 1052514 h 1809750"/>
              <a:gd name="connsiteX6" fmla="*/ 1667220 w 1809750"/>
              <a:gd name="connsiteY6" fmla="*/ 1414214 h 1809750"/>
              <a:gd name="connsiteX7" fmla="*/ 1465786 w 1809750"/>
              <a:gd name="connsiteY7" fmla="*/ 1630116 h 1809750"/>
              <a:gd name="connsiteX8" fmla="*/ 1052514 w 1809750"/>
              <a:gd name="connsiteY8" fmla="*/ 1244539 h 1809750"/>
              <a:gd name="connsiteX9" fmla="*/ 1052514 w 1809750"/>
              <a:gd name="connsiteY9" fmla="*/ 1809750 h 1809750"/>
              <a:gd name="connsiteX10" fmla="*/ 757236 w 1809750"/>
              <a:gd name="connsiteY10" fmla="*/ 1809750 h 1809750"/>
              <a:gd name="connsiteX11" fmla="*/ 757236 w 1809750"/>
              <a:gd name="connsiteY11" fmla="*/ 1279540 h 1809750"/>
              <a:gd name="connsiteX12" fmla="*/ 395536 w 1809750"/>
              <a:gd name="connsiteY12" fmla="*/ 1667220 h 1809750"/>
              <a:gd name="connsiteX13" fmla="*/ 179634 w 1809750"/>
              <a:gd name="connsiteY13" fmla="*/ 1465786 h 1809750"/>
              <a:gd name="connsiteX14" fmla="*/ 565212 w 1809750"/>
              <a:gd name="connsiteY14" fmla="*/ 1052514 h 1809750"/>
              <a:gd name="connsiteX15" fmla="*/ 0 w 1809750"/>
              <a:gd name="connsiteY15" fmla="*/ 1052514 h 1809750"/>
              <a:gd name="connsiteX16" fmla="*/ 0 w 1809750"/>
              <a:gd name="connsiteY16" fmla="*/ 757236 h 1809750"/>
              <a:gd name="connsiteX17" fmla="*/ 530210 w 1809750"/>
              <a:gd name="connsiteY17" fmla="*/ 757236 h 1809750"/>
              <a:gd name="connsiteX18" fmla="*/ 142530 w 1809750"/>
              <a:gd name="connsiteY18" fmla="*/ 395536 h 1809750"/>
              <a:gd name="connsiteX19" fmla="*/ 343964 w 1809750"/>
              <a:gd name="connsiteY19" fmla="*/ 179634 h 1809750"/>
              <a:gd name="connsiteX20" fmla="*/ 757236 w 1809750"/>
              <a:gd name="connsiteY20" fmla="*/ 565211 h 1809750"/>
              <a:gd name="connsiteX21" fmla="*/ 757236 w 1809750"/>
              <a:gd name="connsiteY21" fmla="*/ 0 h 1809750"/>
              <a:gd name="connsiteX22" fmla="*/ 1052514 w 1809750"/>
              <a:gd name="connsiteY22" fmla="*/ 0 h 1809750"/>
              <a:gd name="connsiteX23" fmla="*/ 1052514 w 1809750"/>
              <a:gd name="connsiteY23" fmla="*/ 53021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09750" h="1809750">
                <a:moveTo>
                  <a:pt x="1414214" y="142530"/>
                </a:moveTo>
                <a:lnTo>
                  <a:pt x="1630116" y="343964"/>
                </a:lnTo>
                <a:lnTo>
                  <a:pt x="1244539" y="757236"/>
                </a:lnTo>
                <a:lnTo>
                  <a:pt x="1809750" y="757236"/>
                </a:lnTo>
                <a:lnTo>
                  <a:pt x="1809750" y="1052514"/>
                </a:lnTo>
                <a:lnTo>
                  <a:pt x="1279540" y="1052514"/>
                </a:lnTo>
                <a:lnTo>
                  <a:pt x="1667220" y="1414214"/>
                </a:lnTo>
                <a:lnTo>
                  <a:pt x="1465786" y="1630116"/>
                </a:lnTo>
                <a:lnTo>
                  <a:pt x="1052514" y="1244539"/>
                </a:lnTo>
                <a:lnTo>
                  <a:pt x="1052514" y="1809750"/>
                </a:lnTo>
                <a:lnTo>
                  <a:pt x="757236" y="1809750"/>
                </a:lnTo>
                <a:lnTo>
                  <a:pt x="757236" y="1279540"/>
                </a:lnTo>
                <a:lnTo>
                  <a:pt x="395536" y="1667220"/>
                </a:lnTo>
                <a:lnTo>
                  <a:pt x="179634" y="1465786"/>
                </a:lnTo>
                <a:lnTo>
                  <a:pt x="565212" y="1052514"/>
                </a:lnTo>
                <a:lnTo>
                  <a:pt x="0" y="1052514"/>
                </a:lnTo>
                <a:lnTo>
                  <a:pt x="0" y="757236"/>
                </a:lnTo>
                <a:lnTo>
                  <a:pt x="530210" y="757236"/>
                </a:lnTo>
                <a:lnTo>
                  <a:pt x="142530" y="395536"/>
                </a:lnTo>
                <a:lnTo>
                  <a:pt x="343964" y="179634"/>
                </a:lnTo>
                <a:lnTo>
                  <a:pt x="757236" y="565211"/>
                </a:lnTo>
                <a:lnTo>
                  <a:pt x="757236" y="0"/>
                </a:lnTo>
                <a:lnTo>
                  <a:pt x="1052514" y="0"/>
                </a:lnTo>
                <a:lnTo>
                  <a:pt x="1052514" y="53021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D14933A-71BD-E357-E814-249A263776F7}"/>
              </a:ext>
            </a:extLst>
          </p:cNvPr>
          <p:cNvSpPr/>
          <p:nvPr/>
        </p:nvSpPr>
        <p:spPr>
          <a:xfrm rot="19019134">
            <a:off x="7581191" y="5686863"/>
            <a:ext cx="436200" cy="436200"/>
          </a:xfrm>
          <a:custGeom>
            <a:avLst/>
            <a:gdLst>
              <a:gd name="connsiteX0" fmla="*/ 1414214 w 1809750"/>
              <a:gd name="connsiteY0" fmla="*/ 142530 h 1809750"/>
              <a:gd name="connsiteX1" fmla="*/ 1630116 w 1809750"/>
              <a:gd name="connsiteY1" fmla="*/ 343964 h 1809750"/>
              <a:gd name="connsiteX2" fmla="*/ 1244539 w 1809750"/>
              <a:gd name="connsiteY2" fmla="*/ 757236 h 1809750"/>
              <a:gd name="connsiteX3" fmla="*/ 1809750 w 1809750"/>
              <a:gd name="connsiteY3" fmla="*/ 757236 h 1809750"/>
              <a:gd name="connsiteX4" fmla="*/ 1809750 w 1809750"/>
              <a:gd name="connsiteY4" fmla="*/ 1052514 h 1809750"/>
              <a:gd name="connsiteX5" fmla="*/ 1279540 w 1809750"/>
              <a:gd name="connsiteY5" fmla="*/ 1052514 h 1809750"/>
              <a:gd name="connsiteX6" fmla="*/ 1667220 w 1809750"/>
              <a:gd name="connsiteY6" fmla="*/ 1414214 h 1809750"/>
              <a:gd name="connsiteX7" fmla="*/ 1465786 w 1809750"/>
              <a:gd name="connsiteY7" fmla="*/ 1630116 h 1809750"/>
              <a:gd name="connsiteX8" fmla="*/ 1052514 w 1809750"/>
              <a:gd name="connsiteY8" fmla="*/ 1244539 h 1809750"/>
              <a:gd name="connsiteX9" fmla="*/ 1052514 w 1809750"/>
              <a:gd name="connsiteY9" fmla="*/ 1809750 h 1809750"/>
              <a:gd name="connsiteX10" fmla="*/ 757236 w 1809750"/>
              <a:gd name="connsiteY10" fmla="*/ 1809750 h 1809750"/>
              <a:gd name="connsiteX11" fmla="*/ 757236 w 1809750"/>
              <a:gd name="connsiteY11" fmla="*/ 1279540 h 1809750"/>
              <a:gd name="connsiteX12" fmla="*/ 395536 w 1809750"/>
              <a:gd name="connsiteY12" fmla="*/ 1667220 h 1809750"/>
              <a:gd name="connsiteX13" fmla="*/ 179634 w 1809750"/>
              <a:gd name="connsiteY13" fmla="*/ 1465786 h 1809750"/>
              <a:gd name="connsiteX14" fmla="*/ 565212 w 1809750"/>
              <a:gd name="connsiteY14" fmla="*/ 1052514 h 1809750"/>
              <a:gd name="connsiteX15" fmla="*/ 0 w 1809750"/>
              <a:gd name="connsiteY15" fmla="*/ 1052514 h 1809750"/>
              <a:gd name="connsiteX16" fmla="*/ 0 w 1809750"/>
              <a:gd name="connsiteY16" fmla="*/ 757236 h 1809750"/>
              <a:gd name="connsiteX17" fmla="*/ 530210 w 1809750"/>
              <a:gd name="connsiteY17" fmla="*/ 757236 h 1809750"/>
              <a:gd name="connsiteX18" fmla="*/ 142530 w 1809750"/>
              <a:gd name="connsiteY18" fmla="*/ 395536 h 1809750"/>
              <a:gd name="connsiteX19" fmla="*/ 343964 w 1809750"/>
              <a:gd name="connsiteY19" fmla="*/ 179634 h 1809750"/>
              <a:gd name="connsiteX20" fmla="*/ 757236 w 1809750"/>
              <a:gd name="connsiteY20" fmla="*/ 565211 h 1809750"/>
              <a:gd name="connsiteX21" fmla="*/ 757236 w 1809750"/>
              <a:gd name="connsiteY21" fmla="*/ 0 h 1809750"/>
              <a:gd name="connsiteX22" fmla="*/ 1052514 w 1809750"/>
              <a:gd name="connsiteY22" fmla="*/ 0 h 1809750"/>
              <a:gd name="connsiteX23" fmla="*/ 1052514 w 1809750"/>
              <a:gd name="connsiteY23" fmla="*/ 53021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09750" h="1809750">
                <a:moveTo>
                  <a:pt x="1414214" y="142530"/>
                </a:moveTo>
                <a:lnTo>
                  <a:pt x="1630116" y="343964"/>
                </a:lnTo>
                <a:lnTo>
                  <a:pt x="1244539" y="757236"/>
                </a:lnTo>
                <a:lnTo>
                  <a:pt x="1809750" y="757236"/>
                </a:lnTo>
                <a:lnTo>
                  <a:pt x="1809750" y="1052514"/>
                </a:lnTo>
                <a:lnTo>
                  <a:pt x="1279540" y="1052514"/>
                </a:lnTo>
                <a:lnTo>
                  <a:pt x="1667220" y="1414214"/>
                </a:lnTo>
                <a:lnTo>
                  <a:pt x="1465786" y="1630116"/>
                </a:lnTo>
                <a:lnTo>
                  <a:pt x="1052514" y="1244539"/>
                </a:lnTo>
                <a:lnTo>
                  <a:pt x="1052514" y="1809750"/>
                </a:lnTo>
                <a:lnTo>
                  <a:pt x="757236" y="1809750"/>
                </a:lnTo>
                <a:lnTo>
                  <a:pt x="757236" y="1279540"/>
                </a:lnTo>
                <a:lnTo>
                  <a:pt x="395536" y="1667220"/>
                </a:lnTo>
                <a:lnTo>
                  <a:pt x="179634" y="1465786"/>
                </a:lnTo>
                <a:lnTo>
                  <a:pt x="565212" y="1052514"/>
                </a:lnTo>
                <a:lnTo>
                  <a:pt x="0" y="1052514"/>
                </a:lnTo>
                <a:lnTo>
                  <a:pt x="0" y="757236"/>
                </a:lnTo>
                <a:lnTo>
                  <a:pt x="530210" y="757236"/>
                </a:lnTo>
                <a:lnTo>
                  <a:pt x="142530" y="395536"/>
                </a:lnTo>
                <a:lnTo>
                  <a:pt x="343964" y="179634"/>
                </a:lnTo>
                <a:lnTo>
                  <a:pt x="757236" y="565211"/>
                </a:lnTo>
                <a:lnTo>
                  <a:pt x="757236" y="0"/>
                </a:lnTo>
                <a:lnTo>
                  <a:pt x="1052514" y="0"/>
                </a:lnTo>
                <a:lnTo>
                  <a:pt x="1052514" y="53021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278764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1B634-F77F-B4D7-AE23-061133719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en-US" sz="3200" b="0" i="0" u="none" strike="noStrike" cap="none" normalizeH="0" baseline="0" dirty="0">
                <a:ln>
                  <a:noFill/>
                </a:ln>
                <a:effectLst/>
              </a:rPr>
              <a:t>SWOT Analysis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C70CBB-2F73-7D73-0832-39BD4545D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0CE20A-9574-2037-E845-7B27A98DC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9</a:t>
            </a:fld>
            <a:endParaRPr lang="en-IN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4B8B476-FE9F-A452-4ABE-B51870F3FE87}"/>
              </a:ext>
            </a:extLst>
          </p:cNvPr>
          <p:cNvGrpSpPr/>
          <p:nvPr/>
        </p:nvGrpSpPr>
        <p:grpSpPr>
          <a:xfrm>
            <a:off x="258319" y="1317583"/>
            <a:ext cx="11669557" cy="4516085"/>
            <a:chOff x="312337" y="1468307"/>
            <a:chExt cx="11669557" cy="4516085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1FDB7896-2BB8-7CF7-5403-AAFE55F2EE04}"/>
                </a:ext>
              </a:extLst>
            </p:cNvPr>
            <p:cNvGrpSpPr/>
            <p:nvPr/>
          </p:nvGrpSpPr>
          <p:grpSpPr>
            <a:xfrm>
              <a:off x="312337" y="1468307"/>
              <a:ext cx="2523684" cy="4516085"/>
              <a:chOff x="312337" y="1471620"/>
              <a:chExt cx="2523684" cy="4516085"/>
            </a:xfrm>
          </p:grpSpPr>
          <p:sp>
            <p:nvSpPr>
              <p:cNvPr id="52" name="Rectangle: Rounded Corners 51">
                <a:extLst>
                  <a:ext uri="{FF2B5EF4-FFF2-40B4-BE49-F238E27FC236}">
                    <a16:creationId xmlns:a16="http://schemas.microsoft.com/office/drawing/2014/main" id="{B7949B82-501A-179F-7E58-DF8750BC246B}"/>
                  </a:ext>
                </a:extLst>
              </p:cNvPr>
              <p:cNvSpPr/>
              <p:nvPr/>
            </p:nvSpPr>
            <p:spPr>
              <a:xfrm>
                <a:off x="312337" y="1471620"/>
                <a:ext cx="2517506" cy="2517506"/>
              </a:xfrm>
              <a:prstGeom prst="roundRect">
                <a:avLst>
                  <a:gd name="adj" fmla="val 11748"/>
                </a:avLst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4854B3A4-C764-D9B0-05C2-AE090968DA32}"/>
                  </a:ext>
                </a:extLst>
              </p:cNvPr>
              <p:cNvSpPr txBox="1"/>
              <p:nvPr/>
            </p:nvSpPr>
            <p:spPr>
              <a:xfrm>
                <a:off x="791989" y="1485637"/>
                <a:ext cx="1566583" cy="16725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0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+mj-lt"/>
                  </a:rPr>
                  <a:t>S</a:t>
                </a: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C3247B04-9C3F-13E1-0607-FFDCEA95379A}"/>
                  </a:ext>
                </a:extLst>
              </p:cNvPr>
              <p:cNvSpPr txBox="1"/>
              <p:nvPr/>
            </p:nvSpPr>
            <p:spPr>
              <a:xfrm>
                <a:off x="314539" y="4233379"/>
                <a:ext cx="2521482" cy="17543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. </a:t>
                </a:r>
              </a:p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enim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ad minim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veniam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quis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nostrud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exercitation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ullamco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laboris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nisi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aliquip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ex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commodo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consequat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. </a:t>
                </a: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D07D8119-498E-ADCB-E457-E93052115D10}"/>
                  </a:ext>
                </a:extLst>
              </p:cNvPr>
              <p:cNvSpPr txBox="1"/>
              <p:nvPr/>
            </p:nvSpPr>
            <p:spPr>
              <a:xfrm>
                <a:off x="755985" y="3172365"/>
                <a:ext cx="163859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bg2"/>
                    </a:solidFill>
                  </a:rPr>
                  <a:t>Strengths</a:t>
                </a:r>
                <a:endParaRPr lang="en-IN" sz="2400" dirty="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627981A1-A4F2-45BD-866E-A53B851F6BB5}"/>
                </a:ext>
              </a:extLst>
            </p:cNvPr>
            <p:cNvGrpSpPr/>
            <p:nvPr/>
          </p:nvGrpSpPr>
          <p:grpSpPr>
            <a:xfrm>
              <a:off x="3361695" y="1468307"/>
              <a:ext cx="2519416" cy="4516085"/>
              <a:chOff x="3360538" y="1488554"/>
              <a:chExt cx="2519416" cy="4516085"/>
            </a:xfrm>
          </p:grpSpPr>
          <p:sp>
            <p:nvSpPr>
              <p:cNvPr id="41" name="Rectangle: Rounded Corners 40">
                <a:extLst>
                  <a:ext uri="{FF2B5EF4-FFF2-40B4-BE49-F238E27FC236}">
                    <a16:creationId xmlns:a16="http://schemas.microsoft.com/office/drawing/2014/main" id="{9EFF9A4A-442E-E73D-67E3-9FD030E2A20C}"/>
                  </a:ext>
                </a:extLst>
              </p:cNvPr>
              <p:cNvSpPr/>
              <p:nvPr/>
            </p:nvSpPr>
            <p:spPr>
              <a:xfrm>
                <a:off x="3360538" y="1488554"/>
                <a:ext cx="2517506" cy="2517506"/>
              </a:xfrm>
              <a:prstGeom prst="roundRect">
                <a:avLst>
                  <a:gd name="adj" fmla="val 10613"/>
                </a:avLst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Aptos" panose="020B0004020202020204" pitchFamily="34" charset="0"/>
                </a:endParaRPr>
              </a:p>
            </p:txBody>
          </p: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8D70DDDA-1D1E-99D7-64A4-F648153486AD}"/>
                  </a:ext>
                </a:extLst>
              </p:cNvPr>
              <p:cNvGrpSpPr/>
              <p:nvPr/>
            </p:nvGrpSpPr>
            <p:grpSpPr>
              <a:xfrm>
                <a:off x="3367009" y="1502571"/>
                <a:ext cx="2512945" cy="4502068"/>
                <a:chOff x="3367009" y="1502571"/>
                <a:chExt cx="2512945" cy="4502068"/>
              </a:xfrm>
            </p:grpSpPr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41160FBD-81E6-9A7B-FCCE-610C053BD632}"/>
                    </a:ext>
                  </a:extLst>
                </p:cNvPr>
                <p:cNvSpPr txBox="1"/>
                <p:nvPr/>
              </p:nvSpPr>
              <p:spPr>
                <a:xfrm>
                  <a:off x="3840190" y="1502571"/>
                  <a:ext cx="1566582" cy="167259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CA" sz="10200" b="1" dirty="0">
                      <a:solidFill>
                        <a:schemeClr val="bg2"/>
                      </a:solidFill>
                      <a:latin typeface="+mj-lt"/>
                    </a:rPr>
                    <a:t>W</a:t>
                  </a:r>
                  <a:endParaRPr kumimoji="0" lang="en-CA" sz="10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E8C1CA1B-FBFA-F0ED-2E95-39EAB7E521C6}"/>
                    </a:ext>
                  </a:extLst>
                </p:cNvPr>
                <p:cNvSpPr txBox="1"/>
                <p:nvPr/>
              </p:nvSpPr>
              <p:spPr>
                <a:xfrm>
                  <a:off x="3367009" y="4250313"/>
                  <a:ext cx="2512945" cy="175432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 sit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amet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consectetur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adipisicing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elit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, sed do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eiusmod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tempor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incididunt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labore et dolore magna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aliqua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. </a:t>
                  </a:r>
                </a:p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Ut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enim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ad minim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veniam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quis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nostrud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exercitation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ullamco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laboris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nisi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aliquip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ex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ea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commodo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consequat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. </a:t>
                  </a:r>
                </a:p>
              </p:txBody>
            </p:sp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34BCE61B-EC97-0CE4-7D82-4C0FBFA1365C}"/>
                    </a:ext>
                  </a:extLst>
                </p:cNvPr>
                <p:cNvSpPr txBox="1"/>
                <p:nvPr/>
              </p:nvSpPr>
              <p:spPr>
                <a:xfrm>
                  <a:off x="3586980" y="3189299"/>
                  <a:ext cx="2073004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2400" dirty="0">
                      <a:solidFill>
                        <a:schemeClr val="bg2"/>
                      </a:solidFill>
                    </a:rPr>
                    <a:t>Weaknesses</a:t>
                  </a:r>
                  <a:endParaRPr lang="en-IN" sz="2400" dirty="0">
                    <a:solidFill>
                      <a:schemeClr val="bg2"/>
                    </a:solidFill>
                  </a:endParaRPr>
                </a:p>
              </p:txBody>
            </p:sp>
          </p:grp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30E0A940-EBC3-6FDF-FBCB-5E784067559F}"/>
                </a:ext>
              </a:extLst>
            </p:cNvPr>
            <p:cNvGrpSpPr/>
            <p:nvPr/>
          </p:nvGrpSpPr>
          <p:grpSpPr>
            <a:xfrm>
              <a:off x="6412946" y="1468307"/>
              <a:ext cx="2517506" cy="4516085"/>
              <a:chOff x="6411124" y="1468307"/>
              <a:chExt cx="2517506" cy="4516085"/>
            </a:xfrm>
          </p:grpSpPr>
          <p:sp>
            <p:nvSpPr>
              <p:cNvPr id="31" name="Rectangle: Rounded Corners 30">
                <a:extLst>
                  <a:ext uri="{FF2B5EF4-FFF2-40B4-BE49-F238E27FC236}">
                    <a16:creationId xmlns:a16="http://schemas.microsoft.com/office/drawing/2014/main" id="{E7D07602-0469-2E27-900E-BC5DC955F2F0}"/>
                  </a:ext>
                </a:extLst>
              </p:cNvPr>
              <p:cNvSpPr/>
              <p:nvPr/>
            </p:nvSpPr>
            <p:spPr>
              <a:xfrm>
                <a:off x="6411124" y="1468307"/>
                <a:ext cx="2517506" cy="2517506"/>
              </a:xfrm>
              <a:prstGeom prst="roundRect">
                <a:avLst>
                  <a:gd name="adj" fmla="val 11748"/>
                </a:avLst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chemeClr val="tx2">
                      <a:lumMod val="85000"/>
                      <a:lumOff val="15000"/>
                    </a:schemeClr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0EEA853-A4DC-A978-DAF2-3CB39589B85E}"/>
                  </a:ext>
                </a:extLst>
              </p:cNvPr>
              <p:cNvSpPr txBox="1"/>
              <p:nvPr/>
            </p:nvSpPr>
            <p:spPr>
              <a:xfrm>
                <a:off x="6890776" y="1482324"/>
                <a:ext cx="1566583" cy="16725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0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+mj-lt"/>
                  </a:rPr>
                  <a:t>O</a:t>
                </a: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7FC45A9F-B975-9A26-5DD4-FD658196C091}"/>
                  </a:ext>
                </a:extLst>
              </p:cNvPr>
              <p:cNvSpPr txBox="1"/>
              <p:nvPr/>
            </p:nvSpPr>
            <p:spPr>
              <a:xfrm>
                <a:off x="6422400" y="4230066"/>
                <a:ext cx="2503334" cy="17543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. </a:t>
                </a:r>
              </a:p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enim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ad minim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veniam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quis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nostrud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exercitation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ullamco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laboris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nisi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aliquip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ex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commodo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consequat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. 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E7504C16-ABA4-FF3F-FC4B-FDC3CEB21186}"/>
                  </a:ext>
                </a:extLst>
              </p:cNvPr>
              <p:cNvSpPr txBox="1"/>
              <p:nvPr/>
            </p:nvSpPr>
            <p:spPr>
              <a:xfrm>
                <a:off x="6548598" y="3169052"/>
                <a:ext cx="225093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bg2"/>
                    </a:solidFill>
                  </a:rPr>
                  <a:t>Opportunities</a:t>
                </a:r>
                <a:endParaRPr lang="en-IN" sz="2400" dirty="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5769B4D0-54D6-C5A4-FCCD-D03A5792C041}"/>
                </a:ext>
              </a:extLst>
            </p:cNvPr>
            <p:cNvGrpSpPr/>
            <p:nvPr/>
          </p:nvGrpSpPr>
          <p:grpSpPr>
            <a:xfrm>
              <a:off x="9461812" y="1468307"/>
              <a:ext cx="2520082" cy="4516085"/>
              <a:chOff x="9461812" y="1468307"/>
              <a:chExt cx="2520082" cy="4516085"/>
            </a:xfrm>
          </p:grpSpPr>
          <p:sp>
            <p:nvSpPr>
              <p:cNvPr id="21" name="Rectangle: Rounded Corners 20">
                <a:extLst>
                  <a:ext uri="{FF2B5EF4-FFF2-40B4-BE49-F238E27FC236}">
                    <a16:creationId xmlns:a16="http://schemas.microsoft.com/office/drawing/2014/main" id="{71976DB1-054D-9457-5E61-429871D81DF2}"/>
                  </a:ext>
                </a:extLst>
              </p:cNvPr>
              <p:cNvSpPr/>
              <p:nvPr/>
            </p:nvSpPr>
            <p:spPr>
              <a:xfrm>
                <a:off x="9461812" y="1468307"/>
                <a:ext cx="2517506" cy="2517506"/>
              </a:xfrm>
              <a:prstGeom prst="roundRect">
                <a:avLst>
                  <a:gd name="adj" fmla="val 11370"/>
                </a:avLst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7228A9A-C9F8-4AF7-D06B-53FF6F6CDDC7}"/>
                  </a:ext>
                </a:extLst>
              </p:cNvPr>
              <p:cNvSpPr txBox="1"/>
              <p:nvPr/>
            </p:nvSpPr>
            <p:spPr>
              <a:xfrm>
                <a:off x="9941710" y="1482324"/>
                <a:ext cx="1566583" cy="16725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0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+mj-lt"/>
                  </a:rPr>
                  <a:t>T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8466D79-AF19-7FCB-3AC3-743A680BF00C}"/>
                  </a:ext>
                </a:extLst>
              </p:cNvPr>
              <p:cNvSpPr txBox="1"/>
              <p:nvPr/>
            </p:nvSpPr>
            <p:spPr>
              <a:xfrm>
                <a:off x="9468109" y="4230066"/>
                <a:ext cx="2513785" cy="17543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. </a:t>
                </a:r>
              </a:p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enim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ad minim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veniam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quis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nostrud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exercitation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ullamco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laboris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nisi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aliquip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ex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commodo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consequat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. 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4A3BD94-1FAB-AC22-4E6F-0F2010B56210}"/>
                  </a:ext>
                </a:extLst>
              </p:cNvPr>
              <p:cNvSpPr txBox="1"/>
              <p:nvPr/>
            </p:nvSpPr>
            <p:spPr>
              <a:xfrm>
                <a:off x="10066006" y="3169052"/>
                <a:ext cx="131799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bg2"/>
                    </a:solidFill>
                  </a:rPr>
                  <a:t>Threats</a:t>
                </a:r>
                <a:endParaRPr lang="en-IN" sz="2400" dirty="0">
                  <a:solidFill>
                    <a:schemeClr val="bg2"/>
                  </a:solidFill>
                </a:endParaRPr>
              </a:p>
            </p:txBody>
          </p:sp>
        </p:grpSp>
      </p:grp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998914E8-8792-C373-06D9-471617791D20}"/>
              </a:ext>
            </a:extLst>
          </p:cNvPr>
          <p:cNvSpPr/>
          <p:nvPr/>
        </p:nvSpPr>
        <p:spPr>
          <a:xfrm rot="19019134">
            <a:off x="7714490" y="-309690"/>
            <a:ext cx="960524" cy="960524"/>
          </a:xfrm>
          <a:custGeom>
            <a:avLst/>
            <a:gdLst>
              <a:gd name="connsiteX0" fmla="*/ 1414214 w 1809750"/>
              <a:gd name="connsiteY0" fmla="*/ 142530 h 1809750"/>
              <a:gd name="connsiteX1" fmla="*/ 1630116 w 1809750"/>
              <a:gd name="connsiteY1" fmla="*/ 343964 h 1809750"/>
              <a:gd name="connsiteX2" fmla="*/ 1244539 w 1809750"/>
              <a:gd name="connsiteY2" fmla="*/ 757236 h 1809750"/>
              <a:gd name="connsiteX3" fmla="*/ 1809750 w 1809750"/>
              <a:gd name="connsiteY3" fmla="*/ 757236 h 1809750"/>
              <a:gd name="connsiteX4" fmla="*/ 1809750 w 1809750"/>
              <a:gd name="connsiteY4" fmla="*/ 1052514 h 1809750"/>
              <a:gd name="connsiteX5" fmla="*/ 1279540 w 1809750"/>
              <a:gd name="connsiteY5" fmla="*/ 1052514 h 1809750"/>
              <a:gd name="connsiteX6" fmla="*/ 1667220 w 1809750"/>
              <a:gd name="connsiteY6" fmla="*/ 1414214 h 1809750"/>
              <a:gd name="connsiteX7" fmla="*/ 1465786 w 1809750"/>
              <a:gd name="connsiteY7" fmla="*/ 1630116 h 1809750"/>
              <a:gd name="connsiteX8" fmla="*/ 1052514 w 1809750"/>
              <a:gd name="connsiteY8" fmla="*/ 1244539 h 1809750"/>
              <a:gd name="connsiteX9" fmla="*/ 1052514 w 1809750"/>
              <a:gd name="connsiteY9" fmla="*/ 1809750 h 1809750"/>
              <a:gd name="connsiteX10" fmla="*/ 757236 w 1809750"/>
              <a:gd name="connsiteY10" fmla="*/ 1809750 h 1809750"/>
              <a:gd name="connsiteX11" fmla="*/ 757236 w 1809750"/>
              <a:gd name="connsiteY11" fmla="*/ 1279540 h 1809750"/>
              <a:gd name="connsiteX12" fmla="*/ 395536 w 1809750"/>
              <a:gd name="connsiteY12" fmla="*/ 1667220 h 1809750"/>
              <a:gd name="connsiteX13" fmla="*/ 179634 w 1809750"/>
              <a:gd name="connsiteY13" fmla="*/ 1465786 h 1809750"/>
              <a:gd name="connsiteX14" fmla="*/ 565212 w 1809750"/>
              <a:gd name="connsiteY14" fmla="*/ 1052514 h 1809750"/>
              <a:gd name="connsiteX15" fmla="*/ 0 w 1809750"/>
              <a:gd name="connsiteY15" fmla="*/ 1052514 h 1809750"/>
              <a:gd name="connsiteX16" fmla="*/ 0 w 1809750"/>
              <a:gd name="connsiteY16" fmla="*/ 757236 h 1809750"/>
              <a:gd name="connsiteX17" fmla="*/ 530210 w 1809750"/>
              <a:gd name="connsiteY17" fmla="*/ 757236 h 1809750"/>
              <a:gd name="connsiteX18" fmla="*/ 142530 w 1809750"/>
              <a:gd name="connsiteY18" fmla="*/ 395536 h 1809750"/>
              <a:gd name="connsiteX19" fmla="*/ 343964 w 1809750"/>
              <a:gd name="connsiteY19" fmla="*/ 179634 h 1809750"/>
              <a:gd name="connsiteX20" fmla="*/ 757236 w 1809750"/>
              <a:gd name="connsiteY20" fmla="*/ 565211 h 1809750"/>
              <a:gd name="connsiteX21" fmla="*/ 757236 w 1809750"/>
              <a:gd name="connsiteY21" fmla="*/ 0 h 1809750"/>
              <a:gd name="connsiteX22" fmla="*/ 1052514 w 1809750"/>
              <a:gd name="connsiteY22" fmla="*/ 0 h 1809750"/>
              <a:gd name="connsiteX23" fmla="*/ 1052514 w 1809750"/>
              <a:gd name="connsiteY23" fmla="*/ 53021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09750" h="1809750">
                <a:moveTo>
                  <a:pt x="1414214" y="142530"/>
                </a:moveTo>
                <a:lnTo>
                  <a:pt x="1630116" y="343964"/>
                </a:lnTo>
                <a:lnTo>
                  <a:pt x="1244539" y="757236"/>
                </a:lnTo>
                <a:lnTo>
                  <a:pt x="1809750" y="757236"/>
                </a:lnTo>
                <a:lnTo>
                  <a:pt x="1809750" y="1052514"/>
                </a:lnTo>
                <a:lnTo>
                  <a:pt x="1279540" y="1052514"/>
                </a:lnTo>
                <a:lnTo>
                  <a:pt x="1667220" y="1414214"/>
                </a:lnTo>
                <a:lnTo>
                  <a:pt x="1465786" y="1630116"/>
                </a:lnTo>
                <a:lnTo>
                  <a:pt x="1052514" y="1244539"/>
                </a:lnTo>
                <a:lnTo>
                  <a:pt x="1052514" y="1809750"/>
                </a:lnTo>
                <a:lnTo>
                  <a:pt x="757236" y="1809750"/>
                </a:lnTo>
                <a:lnTo>
                  <a:pt x="757236" y="1279540"/>
                </a:lnTo>
                <a:lnTo>
                  <a:pt x="395536" y="1667220"/>
                </a:lnTo>
                <a:lnTo>
                  <a:pt x="179634" y="1465786"/>
                </a:lnTo>
                <a:lnTo>
                  <a:pt x="565212" y="1052514"/>
                </a:lnTo>
                <a:lnTo>
                  <a:pt x="0" y="1052514"/>
                </a:lnTo>
                <a:lnTo>
                  <a:pt x="0" y="757236"/>
                </a:lnTo>
                <a:lnTo>
                  <a:pt x="530210" y="757236"/>
                </a:lnTo>
                <a:lnTo>
                  <a:pt x="142530" y="395536"/>
                </a:lnTo>
                <a:lnTo>
                  <a:pt x="343964" y="179634"/>
                </a:lnTo>
                <a:lnTo>
                  <a:pt x="757236" y="565211"/>
                </a:lnTo>
                <a:lnTo>
                  <a:pt x="757236" y="0"/>
                </a:lnTo>
                <a:lnTo>
                  <a:pt x="1052514" y="0"/>
                </a:lnTo>
                <a:lnTo>
                  <a:pt x="1052514" y="53021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4B62924B-16C2-3952-76CF-4867BB217DEE}"/>
              </a:ext>
            </a:extLst>
          </p:cNvPr>
          <p:cNvSpPr/>
          <p:nvPr/>
        </p:nvSpPr>
        <p:spPr>
          <a:xfrm rot="19019134">
            <a:off x="2449103" y="6318844"/>
            <a:ext cx="436200" cy="436200"/>
          </a:xfrm>
          <a:custGeom>
            <a:avLst/>
            <a:gdLst>
              <a:gd name="connsiteX0" fmla="*/ 1414214 w 1809750"/>
              <a:gd name="connsiteY0" fmla="*/ 142530 h 1809750"/>
              <a:gd name="connsiteX1" fmla="*/ 1630116 w 1809750"/>
              <a:gd name="connsiteY1" fmla="*/ 343964 h 1809750"/>
              <a:gd name="connsiteX2" fmla="*/ 1244539 w 1809750"/>
              <a:gd name="connsiteY2" fmla="*/ 757236 h 1809750"/>
              <a:gd name="connsiteX3" fmla="*/ 1809750 w 1809750"/>
              <a:gd name="connsiteY3" fmla="*/ 757236 h 1809750"/>
              <a:gd name="connsiteX4" fmla="*/ 1809750 w 1809750"/>
              <a:gd name="connsiteY4" fmla="*/ 1052514 h 1809750"/>
              <a:gd name="connsiteX5" fmla="*/ 1279540 w 1809750"/>
              <a:gd name="connsiteY5" fmla="*/ 1052514 h 1809750"/>
              <a:gd name="connsiteX6" fmla="*/ 1667220 w 1809750"/>
              <a:gd name="connsiteY6" fmla="*/ 1414214 h 1809750"/>
              <a:gd name="connsiteX7" fmla="*/ 1465786 w 1809750"/>
              <a:gd name="connsiteY7" fmla="*/ 1630116 h 1809750"/>
              <a:gd name="connsiteX8" fmla="*/ 1052514 w 1809750"/>
              <a:gd name="connsiteY8" fmla="*/ 1244539 h 1809750"/>
              <a:gd name="connsiteX9" fmla="*/ 1052514 w 1809750"/>
              <a:gd name="connsiteY9" fmla="*/ 1809750 h 1809750"/>
              <a:gd name="connsiteX10" fmla="*/ 757236 w 1809750"/>
              <a:gd name="connsiteY10" fmla="*/ 1809750 h 1809750"/>
              <a:gd name="connsiteX11" fmla="*/ 757236 w 1809750"/>
              <a:gd name="connsiteY11" fmla="*/ 1279540 h 1809750"/>
              <a:gd name="connsiteX12" fmla="*/ 395536 w 1809750"/>
              <a:gd name="connsiteY12" fmla="*/ 1667220 h 1809750"/>
              <a:gd name="connsiteX13" fmla="*/ 179634 w 1809750"/>
              <a:gd name="connsiteY13" fmla="*/ 1465786 h 1809750"/>
              <a:gd name="connsiteX14" fmla="*/ 565212 w 1809750"/>
              <a:gd name="connsiteY14" fmla="*/ 1052514 h 1809750"/>
              <a:gd name="connsiteX15" fmla="*/ 0 w 1809750"/>
              <a:gd name="connsiteY15" fmla="*/ 1052514 h 1809750"/>
              <a:gd name="connsiteX16" fmla="*/ 0 w 1809750"/>
              <a:gd name="connsiteY16" fmla="*/ 757236 h 1809750"/>
              <a:gd name="connsiteX17" fmla="*/ 530210 w 1809750"/>
              <a:gd name="connsiteY17" fmla="*/ 757236 h 1809750"/>
              <a:gd name="connsiteX18" fmla="*/ 142530 w 1809750"/>
              <a:gd name="connsiteY18" fmla="*/ 395536 h 1809750"/>
              <a:gd name="connsiteX19" fmla="*/ 343964 w 1809750"/>
              <a:gd name="connsiteY19" fmla="*/ 179634 h 1809750"/>
              <a:gd name="connsiteX20" fmla="*/ 757236 w 1809750"/>
              <a:gd name="connsiteY20" fmla="*/ 565211 h 1809750"/>
              <a:gd name="connsiteX21" fmla="*/ 757236 w 1809750"/>
              <a:gd name="connsiteY21" fmla="*/ 0 h 1809750"/>
              <a:gd name="connsiteX22" fmla="*/ 1052514 w 1809750"/>
              <a:gd name="connsiteY22" fmla="*/ 0 h 1809750"/>
              <a:gd name="connsiteX23" fmla="*/ 1052514 w 1809750"/>
              <a:gd name="connsiteY23" fmla="*/ 53021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09750" h="1809750">
                <a:moveTo>
                  <a:pt x="1414214" y="142530"/>
                </a:moveTo>
                <a:lnTo>
                  <a:pt x="1630116" y="343964"/>
                </a:lnTo>
                <a:lnTo>
                  <a:pt x="1244539" y="757236"/>
                </a:lnTo>
                <a:lnTo>
                  <a:pt x="1809750" y="757236"/>
                </a:lnTo>
                <a:lnTo>
                  <a:pt x="1809750" y="1052514"/>
                </a:lnTo>
                <a:lnTo>
                  <a:pt x="1279540" y="1052514"/>
                </a:lnTo>
                <a:lnTo>
                  <a:pt x="1667220" y="1414214"/>
                </a:lnTo>
                <a:lnTo>
                  <a:pt x="1465786" y="1630116"/>
                </a:lnTo>
                <a:lnTo>
                  <a:pt x="1052514" y="1244539"/>
                </a:lnTo>
                <a:lnTo>
                  <a:pt x="1052514" y="1809750"/>
                </a:lnTo>
                <a:lnTo>
                  <a:pt x="757236" y="1809750"/>
                </a:lnTo>
                <a:lnTo>
                  <a:pt x="757236" y="1279540"/>
                </a:lnTo>
                <a:lnTo>
                  <a:pt x="395536" y="1667220"/>
                </a:lnTo>
                <a:lnTo>
                  <a:pt x="179634" y="1465786"/>
                </a:lnTo>
                <a:lnTo>
                  <a:pt x="565212" y="1052514"/>
                </a:lnTo>
                <a:lnTo>
                  <a:pt x="0" y="1052514"/>
                </a:lnTo>
                <a:lnTo>
                  <a:pt x="0" y="757236"/>
                </a:lnTo>
                <a:lnTo>
                  <a:pt x="530210" y="757236"/>
                </a:lnTo>
                <a:lnTo>
                  <a:pt x="142530" y="395536"/>
                </a:lnTo>
                <a:lnTo>
                  <a:pt x="343964" y="179634"/>
                </a:lnTo>
                <a:lnTo>
                  <a:pt x="757236" y="565211"/>
                </a:lnTo>
                <a:lnTo>
                  <a:pt x="757236" y="0"/>
                </a:lnTo>
                <a:lnTo>
                  <a:pt x="1052514" y="0"/>
                </a:lnTo>
                <a:lnTo>
                  <a:pt x="1052514" y="53021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139176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1AD52-9508-9223-40D6-0CE76EB4C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en-US" sz="3200" b="0" i="0" u="none" strike="noStrike" cap="none" normalizeH="0" baseline="0" dirty="0">
                <a:ln>
                  <a:noFill/>
                </a:ln>
                <a:effectLst/>
              </a:rPr>
              <a:t>Target Audience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F3F187-D966-8DF1-4BFA-AA57CFF30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www.yourwebsite.com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C4737F-E47D-58BF-2AED-DC8C1583B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Slide </a:t>
            </a:r>
            <a:fld id="{6CB62808-88BB-4E82-9200-19DAFECDBB5A}" type="slidenum">
              <a:rPr kumimoji="0" lang="en-IN" sz="9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IN" sz="9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AE98B50-22D5-CD05-861A-87EE327B405E}"/>
              </a:ext>
            </a:extLst>
          </p:cNvPr>
          <p:cNvGrpSpPr/>
          <p:nvPr/>
        </p:nvGrpSpPr>
        <p:grpSpPr>
          <a:xfrm>
            <a:off x="684245" y="1466753"/>
            <a:ext cx="10823510" cy="4535711"/>
            <a:chOff x="-2113746" y="1605409"/>
            <a:chExt cx="10823510" cy="4535711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90A4766D-8F19-EA3F-1B82-EF540FCF2C12}"/>
                </a:ext>
              </a:extLst>
            </p:cNvPr>
            <p:cNvGrpSpPr/>
            <p:nvPr/>
          </p:nvGrpSpPr>
          <p:grpSpPr>
            <a:xfrm>
              <a:off x="-2113746" y="1624484"/>
              <a:ext cx="5003562" cy="4516636"/>
              <a:chOff x="-2113746" y="1624484"/>
              <a:chExt cx="5003562" cy="4516636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C79EAFC3-B613-1F0D-2410-6087252DCB80}"/>
                  </a:ext>
                </a:extLst>
              </p:cNvPr>
              <p:cNvGrpSpPr/>
              <p:nvPr/>
            </p:nvGrpSpPr>
            <p:grpSpPr>
              <a:xfrm>
                <a:off x="847445" y="1624484"/>
                <a:ext cx="2042371" cy="3025950"/>
                <a:chOff x="2860810" y="844445"/>
                <a:chExt cx="2197904" cy="3256385"/>
              </a:xfrm>
            </p:grpSpPr>
            <p:sp>
              <p:nvSpPr>
                <p:cNvPr id="27" name="Freeform: Shape 26">
                  <a:extLst>
                    <a:ext uri="{FF2B5EF4-FFF2-40B4-BE49-F238E27FC236}">
                      <a16:creationId xmlns:a16="http://schemas.microsoft.com/office/drawing/2014/main" id="{9109A3E6-D986-1673-AC64-C6616715478A}"/>
                    </a:ext>
                  </a:extLst>
                </p:cNvPr>
                <p:cNvSpPr/>
                <p:nvPr/>
              </p:nvSpPr>
              <p:spPr>
                <a:xfrm>
                  <a:off x="4137962" y="844445"/>
                  <a:ext cx="920752" cy="1883356"/>
                </a:xfrm>
                <a:custGeom>
                  <a:avLst/>
                  <a:gdLst>
                    <a:gd name="connsiteX0" fmla="*/ 209550 w 419100"/>
                    <a:gd name="connsiteY0" fmla="*/ 171450 h 857250"/>
                    <a:gd name="connsiteX1" fmla="*/ 272415 w 419100"/>
                    <a:gd name="connsiteY1" fmla="*/ 179070 h 857250"/>
                    <a:gd name="connsiteX2" fmla="*/ 352425 w 419100"/>
                    <a:gd name="connsiteY2" fmla="*/ 220980 h 857250"/>
                    <a:gd name="connsiteX3" fmla="*/ 363855 w 419100"/>
                    <a:gd name="connsiteY3" fmla="*/ 241935 h 857250"/>
                    <a:gd name="connsiteX4" fmla="*/ 417195 w 419100"/>
                    <a:gd name="connsiteY4" fmla="*/ 468630 h 857250"/>
                    <a:gd name="connsiteX5" fmla="*/ 419100 w 419100"/>
                    <a:gd name="connsiteY5" fmla="*/ 478155 h 857250"/>
                    <a:gd name="connsiteX6" fmla="*/ 381000 w 419100"/>
                    <a:gd name="connsiteY6" fmla="*/ 516255 h 857250"/>
                    <a:gd name="connsiteX7" fmla="*/ 344805 w 419100"/>
                    <a:gd name="connsiteY7" fmla="*/ 487680 h 857250"/>
                    <a:gd name="connsiteX8" fmla="*/ 304800 w 419100"/>
                    <a:gd name="connsiteY8" fmla="*/ 321945 h 857250"/>
                    <a:gd name="connsiteX9" fmla="*/ 304800 w 419100"/>
                    <a:gd name="connsiteY9" fmla="*/ 857250 h 857250"/>
                    <a:gd name="connsiteX10" fmla="*/ 228600 w 419100"/>
                    <a:gd name="connsiteY10" fmla="*/ 857250 h 857250"/>
                    <a:gd name="connsiteX11" fmla="*/ 228600 w 419100"/>
                    <a:gd name="connsiteY11" fmla="*/ 514350 h 857250"/>
                    <a:gd name="connsiteX12" fmla="*/ 190500 w 419100"/>
                    <a:gd name="connsiteY12" fmla="*/ 514350 h 857250"/>
                    <a:gd name="connsiteX13" fmla="*/ 190500 w 419100"/>
                    <a:gd name="connsiteY13" fmla="*/ 857250 h 857250"/>
                    <a:gd name="connsiteX14" fmla="*/ 114300 w 419100"/>
                    <a:gd name="connsiteY14" fmla="*/ 857250 h 857250"/>
                    <a:gd name="connsiteX15" fmla="*/ 114300 w 419100"/>
                    <a:gd name="connsiteY15" fmla="*/ 323850 h 857250"/>
                    <a:gd name="connsiteX16" fmla="*/ 74295 w 419100"/>
                    <a:gd name="connsiteY16" fmla="*/ 489585 h 857250"/>
                    <a:gd name="connsiteX17" fmla="*/ 38100 w 419100"/>
                    <a:gd name="connsiteY17" fmla="*/ 518160 h 857250"/>
                    <a:gd name="connsiteX18" fmla="*/ 0 w 419100"/>
                    <a:gd name="connsiteY18" fmla="*/ 480060 h 857250"/>
                    <a:gd name="connsiteX19" fmla="*/ 1905 w 419100"/>
                    <a:gd name="connsiteY19" fmla="*/ 470535 h 857250"/>
                    <a:gd name="connsiteX20" fmla="*/ 55245 w 419100"/>
                    <a:gd name="connsiteY20" fmla="*/ 243840 h 857250"/>
                    <a:gd name="connsiteX21" fmla="*/ 66675 w 419100"/>
                    <a:gd name="connsiteY21" fmla="*/ 222885 h 857250"/>
                    <a:gd name="connsiteX22" fmla="*/ 146685 w 419100"/>
                    <a:gd name="connsiteY22" fmla="*/ 180975 h 857250"/>
                    <a:gd name="connsiteX23" fmla="*/ 209550 w 419100"/>
                    <a:gd name="connsiteY23" fmla="*/ 171450 h 857250"/>
                    <a:gd name="connsiteX24" fmla="*/ 209550 w 419100"/>
                    <a:gd name="connsiteY24" fmla="*/ 0 h 857250"/>
                    <a:gd name="connsiteX25" fmla="*/ 285750 w 419100"/>
                    <a:gd name="connsiteY25" fmla="*/ 76200 h 857250"/>
                    <a:gd name="connsiteX26" fmla="*/ 209550 w 419100"/>
                    <a:gd name="connsiteY26" fmla="*/ 152400 h 857250"/>
                    <a:gd name="connsiteX27" fmla="*/ 133350 w 419100"/>
                    <a:gd name="connsiteY27" fmla="*/ 76200 h 857250"/>
                    <a:gd name="connsiteX28" fmla="*/ 209550 w 419100"/>
                    <a:gd name="connsiteY28" fmla="*/ 0 h 8572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419100" h="857250">
                      <a:moveTo>
                        <a:pt x="209550" y="171450"/>
                      </a:moveTo>
                      <a:cubicBezTo>
                        <a:pt x="230505" y="171450"/>
                        <a:pt x="251460" y="175260"/>
                        <a:pt x="272415" y="179070"/>
                      </a:cubicBezTo>
                      <a:cubicBezTo>
                        <a:pt x="302895" y="188595"/>
                        <a:pt x="329565" y="201930"/>
                        <a:pt x="352425" y="220980"/>
                      </a:cubicBezTo>
                      <a:cubicBezTo>
                        <a:pt x="358140" y="226695"/>
                        <a:pt x="361950" y="234315"/>
                        <a:pt x="363855" y="241935"/>
                      </a:cubicBezTo>
                      <a:lnTo>
                        <a:pt x="417195" y="468630"/>
                      </a:lnTo>
                      <a:cubicBezTo>
                        <a:pt x="417195" y="470535"/>
                        <a:pt x="419100" y="474345"/>
                        <a:pt x="419100" y="478155"/>
                      </a:cubicBezTo>
                      <a:cubicBezTo>
                        <a:pt x="419100" y="499110"/>
                        <a:pt x="401955" y="516255"/>
                        <a:pt x="381000" y="516255"/>
                      </a:cubicBezTo>
                      <a:cubicBezTo>
                        <a:pt x="363855" y="516255"/>
                        <a:pt x="348615" y="502920"/>
                        <a:pt x="344805" y="487680"/>
                      </a:cubicBezTo>
                      <a:lnTo>
                        <a:pt x="304800" y="321945"/>
                      </a:lnTo>
                      <a:lnTo>
                        <a:pt x="304800" y="857250"/>
                      </a:lnTo>
                      <a:lnTo>
                        <a:pt x="228600" y="857250"/>
                      </a:lnTo>
                      <a:lnTo>
                        <a:pt x="228600" y="514350"/>
                      </a:lnTo>
                      <a:lnTo>
                        <a:pt x="190500" y="514350"/>
                      </a:lnTo>
                      <a:lnTo>
                        <a:pt x="190500" y="857250"/>
                      </a:lnTo>
                      <a:lnTo>
                        <a:pt x="114300" y="857250"/>
                      </a:lnTo>
                      <a:lnTo>
                        <a:pt x="114300" y="323850"/>
                      </a:lnTo>
                      <a:lnTo>
                        <a:pt x="74295" y="489585"/>
                      </a:lnTo>
                      <a:cubicBezTo>
                        <a:pt x="70485" y="504825"/>
                        <a:pt x="55245" y="518160"/>
                        <a:pt x="38100" y="518160"/>
                      </a:cubicBezTo>
                      <a:cubicBezTo>
                        <a:pt x="17145" y="518160"/>
                        <a:pt x="0" y="501015"/>
                        <a:pt x="0" y="480060"/>
                      </a:cubicBezTo>
                      <a:cubicBezTo>
                        <a:pt x="0" y="476250"/>
                        <a:pt x="1905" y="472440"/>
                        <a:pt x="1905" y="470535"/>
                      </a:cubicBezTo>
                      <a:lnTo>
                        <a:pt x="55245" y="243840"/>
                      </a:lnTo>
                      <a:cubicBezTo>
                        <a:pt x="57150" y="236220"/>
                        <a:pt x="60960" y="228600"/>
                        <a:pt x="66675" y="222885"/>
                      </a:cubicBezTo>
                      <a:cubicBezTo>
                        <a:pt x="89535" y="203835"/>
                        <a:pt x="116205" y="188595"/>
                        <a:pt x="146685" y="180975"/>
                      </a:cubicBezTo>
                      <a:cubicBezTo>
                        <a:pt x="167640" y="175260"/>
                        <a:pt x="188595" y="171450"/>
                        <a:pt x="209550" y="171450"/>
                      </a:cubicBezTo>
                      <a:close/>
                      <a:moveTo>
                        <a:pt x="209550" y="0"/>
                      </a:moveTo>
                      <a:cubicBezTo>
                        <a:pt x="251634" y="0"/>
                        <a:pt x="285750" y="34116"/>
                        <a:pt x="285750" y="76200"/>
                      </a:cubicBezTo>
                      <a:cubicBezTo>
                        <a:pt x="285750" y="118284"/>
                        <a:pt x="251634" y="152400"/>
                        <a:pt x="209550" y="152400"/>
                      </a:cubicBezTo>
                      <a:cubicBezTo>
                        <a:pt x="167466" y="152400"/>
                        <a:pt x="133350" y="118284"/>
                        <a:pt x="133350" y="76200"/>
                      </a:cubicBezTo>
                      <a:cubicBezTo>
                        <a:pt x="133350" y="34116"/>
                        <a:pt x="167466" y="0"/>
                        <a:pt x="20955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endParaRPr>
                </a:p>
              </p:txBody>
            </p:sp>
            <p:sp>
              <p:nvSpPr>
                <p:cNvPr id="28" name="Rectangle: Rounded Corners 27">
                  <a:extLst>
                    <a:ext uri="{FF2B5EF4-FFF2-40B4-BE49-F238E27FC236}">
                      <a16:creationId xmlns:a16="http://schemas.microsoft.com/office/drawing/2014/main" id="{1294A5DC-DA88-9C93-81B3-E8F1ACE792BE}"/>
                    </a:ext>
                  </a:extLst>
                </p:cNvPr>
                <p:cNvSpPr/>
                <p:nvPr/>
              </p:nvSpPr>
              <p:spPr>
                <a:xfrm>
                  <a:off x="2860810" y="2710464"/>
                  <a:ext cx="2197904" cy="1390366"/>
                </a:xfrm>
                <a:prstGeom prst="round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15.05M</a:t>
                  </a:r>
                  <a:endParaRPr kumimoji="0" lang="en-C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D9508A5B-FABC-7A1F-079B-24CBFF109320}"/>
                  </a:ext>
                </a:extLst>
              </p:cNvPr>
              <p:cNvGrpSpPr/>
              <p:nvPr/>
            </p:nvGrpSpPr>
            <p:grpSpPr>
              <a:xfrm>
                <a:off x="-2113746" y="4870632"/>
                <a:ext cx="5003561" cy="1270488"/>
                <a:chOff x="420927" y="4220616"/>
                <a:chExt cx="5384598" cy="1367239"/>
              </a:xfrm>
            </p:grpSpPr>
            <p:sp>
              <p:nvSpPr>
                <p:cNvPr id="25" name="Google Shape;1722;p16">
                  <a:extLst>
                    <a:ext uri="{FF2B5EF4-FFF2-40B4-BE49-F238E27FC236}">
                      <a16:creationId xmlns:a16="http://schemas.microsoft.com/office/drawing/2014/main" id="{D26903AA-B250-6FE8-8C27-BFE778A0D1C9}"/>
                    </a:ext>
                  </a:extLst>
                </p:cNvPr>
                <p:cNvSpPr txBox="1"/>
                <p:nvPr/>
              </p:nvSpPr>
              <p:spPr>
                <a:xfrm>
                  <a:off x="3518850" y="4220616"/>
                  <a:ext cx="2286675" cy="43816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t" anchorCtr="0">
                  <a:noAutofit/>
                </a:bodyPr>
                <a:lstStyle/>
                <a:p>
                  <a:pPr marL="0" marR="0" lvl="0" indent="0" algn="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Lorem ipsum dolor</a:t>
                  </a:r>
                  <a:endParaRPr kumimoji="0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Roboto"/>
                    <a:cs typeface="Roboto"/>
                    <a:sym typeface="Roboto"/>
                  </a:endParaRPr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40968178-53A1-A93D-0C2F-9455CDB7DBA0}"/>
                    </a:ext>
                  </a:extLst>
                </p:cNvPr>
                <p:cNvSpPr txBox="1"/>
                <p:nvPr/>
              </p:nvSpPr>
              <p:spPr>
                <a:xfrm>
                  <a:off x="420927" y="4577650"/>
                  <a:ext cx="5384598" cy="101020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Lorem ipsum dolor sit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amet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,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consectetur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adipisicing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elit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, sed do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eiusmod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tempor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incididunt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ut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 labore et dolore magna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aliqua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.</a:t>
                  </a:r>
                </a:p>
                <a:p>
                  <a:pPr marL="0" marR="0" lvl="0" indent="0" algn="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endParaRPr>
                </a:p>
                <a:p>
                  <a:pPr marL="0" marR="0" lvl="0" indent="0" algn="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Lorem ipsum dolor sit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amet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,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consectetur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adipisicing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elit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, sed do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eiusmod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tempor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incididunt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ut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 labore et dolore magna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aliqua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.  </a:t>
                  </a:r>
                </a:p>
              </p:txBody>
            </p:sp>
          </p:grp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3FC2E780-1E64-3692-70D6-D794DC36C312}"/>
                </a:ext>
              </a:extLst>
            </p:cNvPr>
            <p:cNvGrpSpPr/>
            <p:nvPr/>
          </p:nvGrpSpPr>
          <p:grpSpPr>
            <a:xfrm>
              <a:off x="3891960" y="1605409"/>
              <a:ext cx="4817804" cy="4535711"/>
              <a:chOff x="3891960" y="1605409"/>
              <a:chExt cx="4817804" cy="4535711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0DA0FD3C-045F-CE94-5230-42A3524F6793}"/>
                  </a:ext>
                </a:extLst>
              </p:cNvPr>
              <p:cNvGrpSpPr/>
              <p:nvPr/>
            </p:nvGrpSpPr>
            <p:grpSpPr>
              <a:xfrm>
                <a:off x="3891960" y="1605409"/>
                <a:ext cx="2042372" cy="3045025"/>
                <a:chOff x="6743434" y="823917"/>
                <a:chExt cx="2197905" cy="3276912"/>
              </a:xfrm>
            </p:grpSpPr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D1FF4E2D-5282-23B4-0A05-DC99ADB88A2F}"/>
                    </a:ext>
                  </a:extLst>
                </p:cNvPr>
                <p:cNvSpPr/>
                <p:nvPr/>
              </p:nvSpPr>
              <p:spPr>
                <a:xfrm>
                  <a:off x="6743434" y="823917"/>
                  <a:ext cx="923032" cy="1883356"/>
                </a:xfrm>
                <a:custGeom>
                  <a:avLst/>
                  <a:gdLst>
                    <a:gd name="connsiteX0" fmla="*/ 211016 w 420137"/>
                    <a:gd name="connsiteY0" fmla="*/ 171450 h 857250"/>
                    <a:gd name="connsiteX1" fmla="*/ 254831 w 420137"/>
                    <a:gd name="connsiteY1" fmla="*/ 175260 h 857250"/>
                    <a:gd name="connsiteX2" fmla="*/ 334841 w 420137"/>
                    <a:gd name="connsiteY2" fmla="*/ 207645 h 857250"/>
                    <a:gd name="connsiteX3" fmla="*/ 350081 w 420137"/>
                    <a:gd name="connsiteY3" fmla="*/ 228600 h 857250"/>
                    <a:gd name="connsiteX4" fmla="*/ 418661 w 420137"/>
                    <a:gd name="connsiteY4" fmla="*/ 464820 h 857250"/>
                    <a:gd name="connsiteX5" fmla="*/ 393896 w 420137"/>
                    <a:gd name="connsiteY5" fmla="*/ 512445 h 857250"/>
                    <a:gd name="connsiteX6" fmla="*/ 382466 w 420137"/>
                    <a:gd name="connsiteY6" fmla="*/ 514350 h 857250"/>
                    <a:gd name="connsiteX7" fmla="*/ 346271 w 420137"/>
                    <a:gd name="connsiteY7" fmla="*/ 487680 h 857250"/>
                    <a:gd name="connsiteX8" fmla="*/ 287216 w 420137"/>
                    <a:gd name="connsiteY8" fmla="*/ 287655 h 857250"/>
                    <a:gd name="connsiteX9" fmla="*/ 287216 w 420137"/>
                    <a:gd name="connsiteY9" fmla="*/ 354330 h 857250"/>
                    <a:gd name="connsiteX10" fmla="*/ 357701 w 420137"/>
                    <a:gd name="connsiteY10" fmla="*/ 590550 h 857250"/>
                    <a:gd name="connsiteX11" fmla="*/ 306266 w 420137"/>
                    <a:gd name="connsiteY11" fmla="*/ 590550 h 857250"/>
                    <a:gd name="connsiteX12" fmla="*/ 306266 w 420137"/>
                    <a:gd name="connsiteY12" fmla="*/ 857250 h 857250"/>
                    <a:gd name="connsiteX13" fmla="*/ 230066 w 420137"/>
                    <a:gd name="connsiteY13" fmla="*/ 857250 h 857250"/>
                    <a:gd name="connsiteX14" fmla="*/ 230066 w 420137"/>
                    <a:gd name="connsiteY14" fmla="*/ 590550 h 857250"/>
                    <a:gd name="connsiteX15" fmla="*/ 191966 w 420137"/>
                    <a:gd name="connsiteY15" fmla="*/ 590550 h 857250"/>
                    <a:gd name="connsiteX16" fmla="*/ 191966 w 420137"/>
                    <a:gd name="connsiteY16" fmla="*/ 857250 h 857250"/>
                    <a:gd name="connsiteX17" fmla="*/ 115766 w 420137"/>
                    <a:gd name="connsiteY17" fmla="*/ 857250 h 857250"/>
                    <a:gd name="connsiteX18" fmla="*/ 115766 w 420137"/>
                    <a:gd name="connsiteY18" fmla="*/ 590550 h 857250"/>
                    <a:gd name="connsiteX19" fmla="*/ 64331 w 420137"/>
                    <a:gd name="connsiteY19" fmla="*/ 590550 h 857250"/>
                    <a:gd name="connsiteX20" fmla="*/ 134816 w 420137"/>
                    <a:gd name="connsiteY20" fmla="*/ 354330 h 857250"/>
                    <a:gd name="connsiteX21" fmla="*/ 134816 w 420137"/>
                    <a:gd name="connsiteY21" fmla="*/ 287655 h 857250"/>
                    <a:gd name="connsiteX22" fmla="*/ 75761 w 420137"/>
                    <a:gd name="connsiteY22" fmla="*/ 487680 h 857250"/>
                    <a:gd name="connsiteX23" fmla="*/ 39566 w 420137"/>
                    <a:gd name="connsiteY23" fmla="*/ 514350 h 857250"/>
                    <a:gd name="connsiteX24" fmla="*/ 28136 w 420137"/>
                    <a:gd name="connsiteY24" fmla="*/ 512445 h 857250"/>
                    <a:gd name="connsiteX25" fmla="*/ 1466 w 420137"/>
                    <a:gd name="connsiteY25" fmla="*/ 464820 h 857250"/>
                    <a:gd name="connsiteX26" fmla="*/ 71951 w 420137"/>
                    <a:gd name="connsiteY26" fmla="*/ 228600 h 857250"/>
                    <a:gd name="connsiteX27" fmla="*/ 87191 w 420137"/>
                    <a:gd name="connsiteY27" fmla="*/ 207645 h 857250"/>
                    <a:gd name="connsiteX28" fmla="*/ 167201 w 420137"/>
                    <a:gd name="connsiteY28" fmla="*/ 175260 h 857250"/>
                    <a:gd name="connsiteX29" fmla="*/ 211016 w 420137"/>
                    <a:gd name="connsiteY29" fmla="*/ 171450 h 857250"/>
                    <a:gd name="connsiteX30" fmla="*/ 211016 w 420137"/>
                    <a:gd name="connsiteY30" fmla="*/ 0 h 857250"/>
                    <a:gd name="connsiteX31" fmla="*/ 287216 w 420137"/>
                    <a:gd name="connsiteY31" fmla="*/ 76200 h 857250"/>
                    <a:gd name="connsiteX32" fmla="*/ 211016 w 420137"/>
                    <a:gd name="connsiteY32" fmla="*/ 152400 h 857250"/>
                    <a:gd name="connsiteX33" fmla="*/ 134816 w 420137"/>
                    <a:gd name="connsiteY33" fmla="*/ 76200 h 857250"/>
                    <a:gd name="connsiteX34" fmla="*/ 211016 w 420137"/>
                    <a:gd name="connsiteY34" fmla="*/ 0 h 8572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</a:cxnLst>
                  <a:rect l="l" t="t" r="r" b="b"/>
                  <a:pathLst>
                    <a:path w="420137" h="857250">
                      <a:moveTo>
                        <a:pt x="211016" y="171450"/>
                      </a:moveTo>
                      <a:cubicBezTo>
                        <a:pt x="226256" y="171450"/>
                        <a:pt x="239591" y="173355"/>
                        <a:pt x="254831" y="175260"/>
                      </a:cubicBezTo>
                      <a:cubicBezTo>
                        <a:pt x="285311" y="182880"/>
                        <a:pt x="311981" y="192405"/>
                        <a:pt x="334841" y="207645"/>
                      </a:cubicBezTo>
                      <a:cubicBezTo>
                        <a:pt x="342461" y="211455"/>
                        <a:pt x="348176" y="219075"/>
                        <a:pt x="350081" y="228600"/>
                      </a:cubicBezTo>
                      <a:lnTo>
                        <a:pt x="418661" y="464820"/>
                      </a:lnTo>
                      <a:cubicBezTo>
                        <a:pt x="424376" y="485775"/>
                        <a:pt x="412946" y="506730"/>
                        <a:pt x="393896" y="512445"/>
                      </a:cubicBezTo>
                      <a:cubicBezTo>
                        <a:pt x="390086" y="514350"/>
                        <a:pt x="386276" y="514350"/>
                        <a:pt x="382466" y="514350"/>
                      </a:cubicBezTo>
                      <a:cubicBezTo>
                        <a:pt x="367226" y="514350"/>
                        <a:pt x="351986" y="504825"/>
                        <a:pt x="346271" y="487680"/>
                      </a:cubicBezTo>
                      <a:lnTo>
                        <a:pt x="287216" y="287655"/>
                      </a:lnTo>
                      <a:lnTo>
                        <a:pt x="287216" y="354330"/>
                      </a:lnTo>
                      <a:lnTo>
                        <a:pt x="357701" y="590550"/>
                      </a:lnTo>
                      <a:lnTo>
                        <a:pt x="306266" y="590550"/>
                      </a:lnTo>
                      <a:lnTo>
                        <a:pt x="306266" y="857250"/>
                      </a:lnTo>
                      <a:lnTo>
                        <a:pt x="230066" y="857250"/>
                      </a:lnTo>
                      <a:lnTo>
                        <a:pt x="230066" y="590550"/>
                      </a:lnTo>
                      <a:lnTo>
                        <a:pt x="191966" y="590550"/>
                      </a:lnTo>
                      <a:lnTo>
                        <a:pt x="191966" y="857250"/>
                      </a:lnTo>
                      <a:lnTo>
                        <a:pt x="115766" y="857250"/>
                      </a:lnTo>
                      <a:lnTo>
                        <a:pt x="115766" y="590550"/>
                      </a:lnTo>
                      <a:lnTo>
                        <a:pt x="64331" y="590550"/>
                      </a:lnTo>
                      <a:lnTo>
                        <a:pt x="134816" y="354330"/>
                      </a:lnTo>
                      <a:lnTo>
                        <a:pt x="134816" y="287655"/>
                      </a:lnTo>
                      <a:lnTo>
                        <a:pt x="75761" y="487680"/>
                      </a:lnTo>
                      <a:cubicBezTo>
                        <a:pt x="71951" y="502920"/>
                        <a:pt x="56711" y="514350"/>
                        <a:pt x="39566" y="514350"/>
                      </a:cubicBezTo>
                      <a:cubicBezTo>
                        <a:pt x="35756" y="514350"/>
                        <a:pt x="31946" y="514350"/>
                        <a:pt x="28136" y="512445"/>
                      </a:cubicBezTo>
                      <a:cubicBezTo>
                        <a:pt x="7181" y="506730"/>
                        <a:pt x="-4249" y="485775"/>
                        <a:pt x="1466" y="464820"/>
                      </a:cubicBezTo>
                      <a:lnTo>
                        <a:pt x="71951" y="228600"/>
                      </a:lnTo>
                      <a:cubicBezTo>
                        <a:pt x="73856" y="219075"/>
                        <a:pt x="79571" y="213360"/>
                        <a:pt x="87191" y="207645"/>
                      </a:cubicBezTo>
                      <a:cubicBezTo>
                        <a:pt x="110051" y="192405"/>
                        <a:pt x="136721" y="180975"/>
                        <a:pt x="167201" y="175260"/>
                      </a:cubicBezTo>
                      <a:cubicBezTo>
                        <a:pt x="182441" y="173355"/>
                        <a:pt x="195776" y="171450"/>
                        <a:pt x="211016" y="171450"/>
                      </a:cubicBezTo>
                      <a:close/>
                      <a:moveTo>
                        <a:pt x="211016" y="0"/>
                      </a:moveTo>
                      <a:cubicBezTo>
                        <a:pt x="253100" y="0"/>
                        <a:pt x="287216" y="34116"/>
                        <a:pt x="287216" y="76200"/>
                      </a:cubicBezTo>
                      <a:cubicBezTo>
                        <a:pt x="287216" y="118284"/>
                        <a:pt x="253100" y="152400"/>
                        <a:pt x="211016" y="152400"/>
                      </a:cubicBezTo>
                      <a:cubicBezTo>
                        <a:pt x="168932" y="152400"/>
                        <a:pt x="134816" y="118284"/>
                        <a:pt x="134816" y="76200"/>
                      </a:cubicBezTo>
                      <a:cubicBezTo>
                        <a:pt x="134816" y="34116"/>
                        <a:pt x="168932" y="0"/>
                        <a:pt x="211016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endParaRPr>
                </a:p>
              </p:txBody>
            </p:sp>
            <p:sp>
              <p:nvSpPr>
                <p:cNvPr id="16" name="Rectangle: Rounded Corners 15">
                  <a:extLst>
                    <a:ext uri="{FF2B5EF4-FFF2-40B4-BE49-F238E27FC236}">
                      <a16:creationId xmlns:a16="http://schemas.microsoft.com/office/drawing/2014/main" id="{88476774-CCAB-CE48-F58D-7993A1E51586}"/>
                    </a:ext>
                  </a:extLst>
                </p:cNvPr>
                <p:cNvSpPr/>
                <p:nvPr/>
              </p:nvSpPr>
              <p:spPr>
                <a:xfrm>
                  <a:off x="6743435" y="2710463"/>
                  <a:ext cx="2197904" cy="1390366"/>
                </a:xfrm>
                <a:prstGeom prst="round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12.03M</a:t>
                  </a:r>
                  <a:endParaRPr kumimoji="0" lang="en-C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11B4CC0B-0BB3-9195-6B49-E62809557E8D}"/>
                  </a:ext>
                </a:extLst>
              </p:cNvPr>
              <p:cNvGrpSpPr/>
              <p:nvPr/>
            </p:nvGrpSpPr>
            <p:grpSpPr>
              <a:xfrm>
                <a:off x="3891960" y="4870632"/>
                <a:ext cx="4817804" cy="1270488"/>
                <a:chOff x="3068561" y="4220616"/>
                <a:chExt cx="5184694" cy="1367239"/>
              </a:xfrm>
            </p:grpSpPr>
            <p:sp>
              <p:nvSpPr>
                <p:cNvPr id="13" name="Google Shape;1722;p16">
                  <a:extLst>
                    <a:ext uri="{FF2B5EF4-FFF2-40B4-BE49-F238E27FC236}">
                      <a16:creationId xmlns:a16="http://schemas.microsoft.com/office/drawing/2014/main" id="{615A5DB3-A2C9-8D8D-0CFB-42DBD91B0929}"/>
                    </a:ext>
                  </a:extLst>
                </p:cNvPr>
                <p:cNvSpPr txBox="1"/>
                <p:nvPr/>
              </p:nvSpPr>
              <p:spPr>
                <a:xfrm>
                  <a:off x="3068561" y="4220616"/>
                  <a:ext cx="2454896" cy="43816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t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Lorem ipsum dolor</a:t>
                  </a:r>
                  <a:endParaRPr kumimoji="0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Roboto"/>
                    <a:cs typeface="Roboto"/>
                    <a:sym typeface="Roboto"/>
                  </a:endParaRPr>
                </a:p>
              </p:txBody>
            </p: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5B192ABC-2BD7-536C-6467-0A8D1B2A9996}"/>
                    </a:ext>
                  </a:extLst>
                </p:cNvPr>
                <p:cNvSpPr txBox="1"/>
                <p:nvPr/>
              </p:nvSpPr>
              <p:spPr>
                <a:xfrm>
                  <a:off x="3068561" y="4577650"/>
                  <a:ext cx="5184694" cy="101020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Lorem ipsum dolor sit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amet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,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consectetur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adipisicing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elit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, sed do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eiusmod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tempor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incididunt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ut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 labore et dolore magna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aliqua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.</a:t>
                  </a: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Lorem ipsum dolor sit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amet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,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consectetur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adipisicing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elit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, sed do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eiusmod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tempor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incididunt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ut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 labore et dolore magna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aliqua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. 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9921780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F32775-7A6D-D241-C46D-F83147E0B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US" altLang="en-US" sz="3200" b="0" i="0" u="none" strike="noStrike" cap="none" normalizeH="0" baseline="0" dirty="0">
                <a:ln>
                  <a:noFill/>
                </a:ln>
                <a:effectLst/>
              </a:rPr>
              <a:t>Proposed Solution 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55D22C-59BF-CBA0-24C1-A17847762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ea typeface="+mn-ea"/>
                <a:cs typeface="+mn-cs"/>
              </a:rPr>
              <a:t>www.yourwebsite.com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29F48F-BB5C-4C4E-7A7D-7F9CDF2A3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ea typeface="+mn-ea"/>
                <a:cs typeface="+mn-cs"/>
              </a:rPr>
              <a:t>Slide </a:t>
            </a:r>
            <a:fld id="{6CB62808-88BB-4E82-9200-19DAFECDBB5A}" type="slidenum">
              <a:rPr kumimoji="0" lang="en-IN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IN" sz="9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BB8E07C-D212-BDCA-4753-D8FB8B31026F}"/>
              </a:ext>
            </a:extLst>
          </p:cNvPr>
          <p:cNvGrpSpPr/>
          <p:nvPr/>
        </p:nvGrpSpPr>
        <p:grpSpPr>
          <a:xfrm>
            <a:off x="515241" y="1515457"/>
            <a:ext cx="11161519" cy="4764733"/>
            <a:chOff x="523204" y="1119531"/>
            <a:chExt cx="11161519" cy="4764733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9F5F478B-0C00-4F6A-EF94-48B010DA92BF}"/>
                </a:ext>
              </a:extLst>
            </p:cNvPr>
            <p:cNvGrpSpPr/>
            <p:nvPr/>
          </p:nvGrpSpPr>
          <p:grpSpPr>
            <a:xfrm>
              <a:off x="523204" y="1119531"/>
              <a:ext cx="2329822" cy="4274539"/>
              <a:chOff x="523204" y="1609725"/>
              <a:chExt cx="2329822" cy="4274539"/>
            </a:xfrm>
          </p:grpSpPr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84FD5058-AC10-636F-9D36-D59035918C8F}"/>
                  </a:ext>
                </a:extLst>
              </p:cNvPr>
              <p:cNvSpPr/>
              <p:nvPr/>
            </p:nvSpPr>
            <p:spPr>
              <a:xfrm>
                <a:off x="826909" y="1609725"/>
                <a:ext cx="1722412" cy="1722412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IN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01</a:t>
                </a:r>
              </a:p>
            </p:txBody>
          </p: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763BEDFA-3CF7-F560-DBA1-EB5C295425B4}"/>
                  </a:ext>
                </a:extLst>
              </p:cNvPr>
              <p:cNvGrpSpPr/>
              <p:nvPr/>
            </p:nvGrpSpPr>
            <p:grpSpPr>
              <a:xfrm>
                <a:off x="523204" y="3714734"/>
                <a:ext cx="2329822" cy="2169530"/>
                <a:chOff x="1263964" y="1521052"/>
                <a:chExt cx="2329822" cy="2169530"/>
              </a:xfrm>
            </p:grpSpPr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A660E063-468F-8063-9C93-70D236AA8473}"/>
                    </a:ext>
                  </a:extLst>
                </p:cNvPr>
                <p:cNvSpPr txBox="1"/>
                <p:nvPr/>
              </p:nvSpPr>
              <p:spPr>
                <a:xfrm>
                  <a:off x="1292281" y="1521052"/>
                  <a:ext cx="227318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0F766129-AF42-37E7-652F-4C2A83C45511}"/>
                    </a:ext>
                  </a:extLst>
                </p:cNvPr>
                <p:cNvSpPr txBox="1"/>
                <p:nvPr/>
              </p:nvSpPr>
              <p:spPr>
                <a:xfrm>
                  <a:off x="1263964" y="1905478"/>
                  <a:ext cx="2329822" cy="178510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Lorem ipsum dolor sit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amet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,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consectetur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adipisicing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elit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, sed do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eiusmod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tempor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incididunt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ut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 labore et dolore magna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aliqua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. </a:t>
                  </a:r>
                </a:p>
                <a:p>
                  <a:pPr marL="171450" marR="0" lvl="0" indent="-17145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Lorem ipsum dolor sit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amet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,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consectetur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adipisicing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elit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, sed do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eiusmod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tempor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incididunt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ut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 labore et dolore magna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aliqua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. </a:t>
                  </a:r>
                  <a:endParaRPr kumimoji="0" lang="en-US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Verdana" panose="020B060403050404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5F25021C-0AF5-9C3E-FC99-F2BFA260B765}"/>
                </a:ext>
              </a:extLst>
            </p:cNvPr>
            <p:cNvGrpSpPr/>
            <p:nvPr/>
          </p:nvGrpSpPr>
          <p:grpSpPr>
            <a:xfrm>
              <a:off x="3467103" y="1609725"/>
              <a:ext cx="2329822" cy="4274539"/>
              <a:chOff x="3311343" y="1609725"/>
              <a:chExt cx="2329822" cy="4274539"/>
            </a:xfrm>
          </p:grpSpPr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6D3D2632-6B8A-1EBB-6C9A-7E012CC2D821}"/>
                  </a:ext>
                </a:extLst>
              </p:cNvPr>
              <p:cNvSpPr/>
              <p:nvPr/>
            </p:nvSpPr>
            <p:spPr>
              <a:xfrm>
                <a:off x="3615048" y="1609725"/>
                <a:ext cx="1722412" cy="1722412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IN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02</a:t>
                </a:r>
              </a:p>
            </p:txBody>
          </p: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6C93992B-C3E9-C02D-DCE8-0DE3CA3AE5F7}"/>
                  </a:ext>
                </a:extLst>
              </p:cNvPr>
              <p:cNvGrpSpPr/>
              <p:nvPr/>
            </p:nvGrpSpPr>
            <p:grpSpPr>
              <a:xfrm>
                <a:off x="3311343" y="3714734"/>
                <a:ext cx="2329822" cy="2169530"/>
                <a:chOff x="1263964" y="1521052"/>
                <a:chExt cx="2329822" cy="2169530"/>
              </a:xfrm>
            </p:grpSpPr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1F5232B5-B4BC-E9C1-5916-7B2B0E466A83}"/>
                    </a:ext>
                  </a:extLst>
                </p:cNvPr>
                <p:cNvSpPr txBox="1"/>
                <p:nvPr/>
              </p:nvSpPr>
              <p:spPr>
                <a:xfrm>
                  <a:off x="1292281" y="1521052"/>
                  <a:ext cx="227318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EFB08C69-6847-EA2B-4DD3-97DAB62C5407}"/>
                    </a:ext>
                  </a:extLst>
                </p:cNvPr>
                <p:cNvSpPr txBox="1"/>
                <p:nvPr/>
              </p:nvSpPr>
              <p:spPr>
                <a:xfrm>
                  <a:off x="1263964" y="1905478"/>
                  <a:ext cx="2329822" cy="178510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Lorem ipsum dolor sit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amet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,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consectetur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adipisicing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elit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, sed do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eiusmod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tempor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incididunt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ut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 labore et dolore magna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aliqua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. Lorem ipsum dolor sit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amet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,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consectetur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adipisicing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elit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, sed do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eiusmod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tempor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incididunt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ut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 labore et dolore magna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aliqua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. </a:t>
                  </a:r>
                  <a:endParaRPr kumimoji="0" lang="en-US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Verdana" panose="020B060403050404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F90925A2-30AB-4BB1-9E36-C99B9113F6B8}"/>
                </a:ext>
              </a:extLst>
            </p:cNvPr>
            <p:cNvGrpSpPr/>
            <p:nvPr/>
          </p:nvGrpSpPr>
          <p:grpSpPr>
            <a:xfrm>
              <a:off x="6411002" y="1119531"/>
              <a:ext cx="2329822" cy="4274539"/>
              <a:chOff x="6362151" y="1609725"/>
              <a:chExt cx="2329822" cy="4274539"/>
            </a:xfrm>
          </p:grpSpPr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76161030-CCCC-FB8F-1A55-1D2B3BA8ACDB}"/>
                  </a:ext>
                </a:extLst>
              </p:cNvPr>
              <p:cNvSpPr/>
              <p:nvPr/>
            </p:nvSpPr>
            <p:spPr>
              <a:xfrm>
                <a:off x="6665856" y="1609725"/>
                <a:ext cx="1722412" cy="1722412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IN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03</a:t>
                </a:r>
              </a:p>
            </p:txBody>
          </p: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93BC9B89-CAB7-EA37-4FFD-67BCF2EA647A}"/>
                  </a:ext>
                </a:extLst>
              </p:cNvPr>
              <p:cNvGrpSpPr/>
              <p:nvPr/>
            </p:nvGrpSpPr>
            <p:grpSpPr>
              <a:xfrm>
                <a:off x="6362151" y="3714734"/>
                <a:ext cx="2329822" cy="2169530"/>
                <a:chOff x="1263964" y="1521052"/>
                <a:chExt cx="2329822" cy="2169530"/>
              </a:xfrm>
            </p:grpSpPr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173927A7-ABFB-E1FE-38DE-EFF194F04CF8}"/>
                    </a:ext>
                  </a:extLst>
                </p:cNvPr>
                <p:cNvSpPr txBox="1"/>
                <p:nvPr/>
              </p:nvSpPr>
              <p:spPr>
                <a:xfrm>
                  <a:off x="1292281" y="1521052"/>
                  <a:ext cx="227318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CED2EA79-8DD0-B94D-E119-811E383C7C2D}"/>
                    </a:ext>
                  </a:extLst>
                </p:cNvPr>
                <p:cNvSpPr txBox="1"/>
                <p:nvPr/>
              </p:nvSpPr>
              <p:spPr>
                <a:xfrm>
                  <a:off x="1263964" y="1905478"/>
                  <a:ext cx="2329822" cy="178510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Lorem ipsum dolor sit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amet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,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consectetur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adipisicing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elit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, sed do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eiusmod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tempor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incididunt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ut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 labore et dolore magna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aliqua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.</a:t>
                  </a:r>
                </a:p>
                <a:p>
                  <a:pPr marL="171450" marR="0" lvl="0" indent="-17145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Lorem ipsum dolor sit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amet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,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consectetur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adipisicing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elit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, sed do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eiusmod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tempor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incididunt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ut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 labore et dolore magna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aliqua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.  </a:t>
                  </a:r>
                  <a:endParaRPr kumimoji="0" lang="en-US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Verdana" panose="020B060403050404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7467CD66-355F-26A1-3B1E-B0E630952FD9}"/>
                </a:ext>
              </a:extLst>
            </p:cNvPr>
            <p:cNvGrpSpPr/>
            <p:nvPr/>
          </p:nvGrpSpPr>
          <p:grpSpPr>
            <a:xfrm>
              <a:off x="9354901" y="1609725"/>
              <a:ext cx="2329822" cy="4274539"/>
              <a:chOff x="9354901" y="1609725"/>
              <a:chExt cx="2329822" cy="4274539"/>
            </a:xfrm>
          </p:grpSpPr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B150D598-44F0-D917-0E10-7C9EDEAFD0ED}"/>
                  </a:ext>
                </a:extLst>
              </p:cNvPr>
              <p:cNvSpPr/>
              <p:nvPr/>
            </p:nvSpPr>
            <p:spPr>
              <a:xfrm>
                <a:off x="9658606" y="1609725"/>
                <a:ext cx="1722412" cy="1722412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IN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04</a:t>
                </a:r>
              </a:p>
            </p:txBody>
          </p: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E8BDBF97-AE84-AF0C-DCD2-ED66F4F7475A}"/>
                  </a:ext>
                </a:extLst>
              </p:cNvPr>
              <p:cNvGrpSpPr/>
              <p:nvPr/>
            </p:nvGrpSpPr>
            <p:grpSpPr>
              <a:xfrm>
                <a:off x="9354901" y="3714734"/>
                <a:ext cx="2329822" cy="2169530"/>
                <a:chOff x="1263964" y="1521052"/>
                <a:chExt cx="2329822" cy="2169530"/>
              </a:xfrm>
            </p:grpSpPr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D19D2D0A-3FAF-65EF-9D9F-DC7CDF57D079}"/>
                    </a:ext>
                  </a:extLst>
                </p:cNvPr>
                <p:cNvSpPr txBox="1"/>
                <p:nvPr/>
              </p:nvSpPr>
              <p:spPr>
                <a:xfrm>
                  <a:off x="1292281" y="1521052"/>
                  <a:ext cx="227318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970CE1BA-931A-DCC4-F921-DF61EA3C5772}"/>
                    </a:ext>
                  </a:extLst>
                </p:cNvPr>
                <p:cNvSpPr txBox="1"/>
                <p:nvPr/>
              </p:nvSpPr>
              <p:spPr>
                <a:xfrm>
                  <a:off x="1263964" y="1905478"/>
                  <a:ext cx="2329822" cy="178510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Lorem ipsum dolor sit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amet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,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consectetur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adipisicing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elit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, sed do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eiusmod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tempor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incididunt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ut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 labore et dolore magna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aliqua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.</a:t>
                  </a:r>
                </a:p>
                <a:p>
                  <a:pPr marL="171450" marR="0" lvl="0" indent="-17145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Lorem ipsum dolor sit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amet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,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consectetur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adipisicing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elit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, sed do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eiusmod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tempor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incididunt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ut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 labore et dolore magna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aliqua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+mj-lt"/>
                      <a:ea typeface="Verdana" panose="020B0604030504040204" pitchFamily="34" charset="0"/>
                      <a:cs typeface="+mn-cs"/>
                    </a:rPr>
                    <a:t>.  </a:t>
                  </a:r>
                  <a:endParaRPr kumimoji="0" lang="en-US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Verdana" panose="020B060403050404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4865436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1087A1-BAEB-7C48-63BD-C4CFA8CD4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0" dirty="0"/>
              <a:t>Key Benefits </a:t>
            </a:r>
            <a:endParaRPr lang="en-CA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6157C9-5B40-C880-FBC9-2C66B5504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ea typeface="+mn-ea"/>
                <a:cs typeface="+mn-cs"/>
              </a:rPr>
              <a:t>www.yourwebsite.com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E60DA5-4610-4E50-BAEB-6EB24FB2D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ea typeface="+mn-ea"/>
                <a:cs typeface="+mn-cs"/>
              </a:rPr>
              <a:t>Slide </a:t>
            </a:r>
            <a:fld id="{6CB62808-88BB-4E82-9200-19DAFECDBB5A}" type="slidenum">
              <a:rPr kumimoji="0" lang="en-IN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IN" sz="9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0856321-AC99-1BE0-0445-238D55697AD6}"/>
              </a:ext>
            </a:extLst>
          </p:cNvPr>
          <p:cNvGrpSpPr/>
          <p:nvPr/>
        </p:nvGrpSpPr>
        <p:grpSpPr>
          <a:xfrm>
            <a:off x="466844" y="1482334"/>
            <a:ext cx="11258310" cy="4551680"/>
            <a:chOff x="466844" y="1482334"/>
            <a:chExt cx="11258310" cy="4551680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C9C5B327-1C2C-A04F-5C4F-845A95255E5D}"/>
                </a:ext>
              </a:extLst>
            </p:cNvPr>
            <p:cNvGrpSpPr/>
            <p:nvPr/>
          </p:nvGrpSpPr>
          <p:grpSpPr>
            <a:xfrm>
              <a:off x="3820160" y="1482334"/>
              <a:ext cx="4551680" cy="4551680"/>
              <a:chOff x="3724249" y="1249069"/>
              <a:chExt cx="4551680" cy="4551680"/>
            </a:xfrm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713CA6FA-F006-09A3-D8E8-D855A839AFEA}"/>
                  </a:ext>
                </a:extLst>
              </p:cNvPr>
              <p:cNvSpPr/>
              <p:nvPr/>
            </p:nvSpPr>
            <p:spPr>
              <a:xfrm>
                <a:off x="3724249" y="1249069"/>
                <a:ext cx="4551680" cy="4551680"/>
              </a:xfrm>
              <a:custGeom>
                <a:avLst/>
                <a:gdLst>
                  <a:gd name="connsiteX0" fmla="*/ 2275840 w 4551680"/>
                  <a:gd name="connsiteY0" fmla="*/ 0 h 4551680"/>
                  <a:gd name="connsiteX1" fmla="*/ 4551680 w 4551680"/>
                  <a:gd name="connsiteY1" fmla="*/ 2275840 h 4551680"/>
                  <a:gd name="connsiteX2" fmla="*/ 2275840 w 4551680"/>
                  <a:gd name="connsiteY2" fmla="*/ 2275840 h 4551680"/>
                  <a:gd name="connsiteX3" fmla="*/ 2275840 w 4551680"/>
                  <a:gd name="connsiteY3" fmla="*/ 0 h 4551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551680" h="4551680">
                    <a:moveTo>
                      <a:pt x="2275840" y="0"/>
                    </a:moveTo>
                    <a:cubicBezTo>
                      <a:pt x="3532752" y="0"/>
                      <a:pt x="4551680" y="1018928"/>
                      <a:pt x="4551680" y="2275840"/>
                    </a:cubicBezTo>
                    <a:lnTo>
                      <a:pt x="2275840" y="2275840"/>
                    </a:lnTo>
                    <a:lnTo>
                      <a:pt x="2275840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385009" tIns="899211" rIns="601185" bIns="2412103" numCol="1" spcCol="1270" anchor="ctr" anchorCtr="0">
                <a:noAutofit/>
              </a:bodyPr>
              <a:lstStyle/>
              <a:p>
                <a:pPr marL="0" marR="0" lvl="0" indent="0" algn="ctr" defTabSz="2000250" rtl="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4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02</a:t>
                </a:r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6E7BD72A-EEF8-7E81-F65A-CAEA3632B7C4}"/>
                  </a:ext>
                </a:extLst>
              </p:cNvPr>
              <p:cNvSpPr/>
              <p:nvPr/>
            </p:nvSpPr>
            <p:spPr>
              <a:xfrm>
                <a:off x="3724249" y="1249069"/>
                <a:ext cx="4551680" cy="4551680"/>
              </a:xfrm>
              <a:custGeom>
                <a:avLst/>
                <a:gdLst>
                  <a:gd name="connsiteX0" fmla="*/ 4551680 w 4551680"/>
                  <a:gd name="connsiteY0" fmla="*/ 2275840 h 4551680"/>
                  <a:gd name="connsiteX1" fmla="*/ 2275840 w 4551680"/>
                  <a:gd name="connsiteY1" fmla="*/ 4551680 h 4551680"/>
                  <a:gd name="connsiteX2" fmla="*/ 2275840 w 4551680"/>
                  <a:gd name="connsiteY2" fmla="*/ 2275840 h 4551680"/>
                  <a:gd name="connsiteX3" fmla="*/ 4551680 w 4551680"/>
                  <a:gd name="connsiteY3" fmla="*/ 2275840 h 4551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551680" h="4551680">
                    <a:moveTo>
                      <a:pt x="4551680" y="2275840"/>
                    </a:moveTo>
                    <a:cubicBezTo>
                      <a:pt x="4551680" y="3532752"/>
                      <a:pt x="3532752" y="4551680"/>
                      <a:pt x="2275840" y="4551680"/>
                    </a:cubicBezTo>
                    <a:lnTo>
                      <a:pt x="2275840" y="2275840"/>
                    </a:lnTo>
                    <a:lnTo>
                      <a:pt x="4551680" y="227584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414270" tIns="2414270" rIns="571924" bIns="897044" numCol="1" spcCol="1270" anchor="ctr" anchorCtr="0">
                <a:noAutofit/>
              </a:bodyPr>
              <a:lstStyle/>
              <a:p>
                <a:pPr marL="0" marR="0" lvl="0" indent="0" algn="ctr" defTabSz="2000250" rtl="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4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04</a:t>
                </a:r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9DB3F51F-B3B6-9201-D689-5F6E069B5A28}"/>
                  </a:ext>
                </a:extLst>
              </p:cNvPr>
              <p:cNvSpPr/>
              <p:nvPr/>
            </p:nvSpPr>
            <p:spPr>
              <a:xfrm>
                <a:off x="3724249" y="1249069"/>
                <a:ext cx="4551680" cy="4551680"/>
              </a:xfrm>
              <a:custGeom>
                <a:avLst/>
                <a:gdLst>
                  <a:gd name="connsiteX0" fmla="*/ 2275840 w 4551680"/>
                  <a:gd name="connsiteY0" fmla="*/ 4551680 h 4551680"/>
                  <a:gd name="connsiteX1" fmla="*/ 0 w 4551680"/>
                  <a:gd name="connsiteY1" fmla="*/ 2275840 h 4551680"/>
                  <a:gd name="connsiteX2" fmla="*/ 2275840 w 4551680"/>
                  <a:gd name="connsiteY2" fmla="*/ 2275840 h 4551680"/>
                  <a:gd name="connsiteX3" fmla="*/ 2275840 w 4551680"/>
                  <a:gd name="connsiteY3" fmla="*/ 4551680 h 4551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551680" h="4551680">
                    <a:moveTo>
                      <a:pt x="2275840" y="4551680"/>
                    </a:moveTo>
                    <a:cubicBezTo>
                      <a:pt x="1018928" y="4551680"/>
                      <a:pt x="0" y="3532752"/>
                      <a:pt x="0" y="2275840"/>
                    </a:cubicBezTo>
                    <a:lnTo>
                      <a:pt x="2275840" y="2275840"/>
                    </a:lnTo>
                    <a:lnTo>
                      <a:pt x="2275840" y="455168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71923" tIns="2414270" rIns="2414271" bIns="897044" numCol="1" spcCol="1270" anchor="ctr" anchorCtr="0">
                <a:noAutofit/>
              </a:bodyPr>
              <a:lstStyle/>
              <a:p>
                <a:pPr marL="0" marR="0" lvl="0" indent="0" algn="ctr" defTabSz="2000250" rtl="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4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03</a:t>
                </a:r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D745AE96-B5C1-FA85-2E13-1AB07E12416F}"/>
                  </a:ext>
                </a:extLst>
              </p:cNvPr>
              <p:cNvSpPr/>
              <p:nvPr/>
            </p:nvSpPr>
            <p:spPr>
              <a:xfrm>
                <a:off x="3724249" y="1249069"/>
                <a:ext cx="4551680" cy="4551680"/>
              </a:xfrm>
              <a:custGeom>
                <a:avLst/>
                <a:gdLst>
                  <a:gd name="connsiteX0" fmla="*/ 0 w 4551680"/>
                  <a:gd name="connsiteY0" fmla="*/ 2275840 h 4551680"/>
                  <a:gd name="connsiteX1" fmla="*/ 2275840 w 4551680"/>
                  <a:gd name="connsiteY1" fmla="*/ 0 h 4551680"/>
                  <a:gd name="connsiteX2" fmla="*/ 2275840 w 4551680"/>
                  <a:gd name="connsiteY2" fmla="*/ 2275840 h 4551680"/>
                  <a:gd name="connsiteX3" fmla="*/ 0 w 4551680"/>
                  <a:gd name="connsiteY3" fmla="*/ 2275840 h 4551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551680" h="4551680">
                    <a:moveTo>
                      <a:pt x="0" y="2275840"/>
                    </a:moveTo>
                    <a:cubicBezTo>
                      <a:pt x="0" y="1018928"/>
                      <a:pt x="1018928" y="0"/>
                      <a:pt x="2275840" y="0"/>
                    </a:cubicBezTo>
                    <a:lnTo>
                      <a:pt x="2275840" y="2275840"/>
                    </a:lnTo>
                    <a:lnTo>
                      <a:pt x="0" y="227584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97323" tIns="922444" rIns="2439671" bIns="2439670" numCol="1" spcCol="1270" anchor="ctr" anchorCtr="0">
                <a:noAutofit/>
              </a:bodyPr>
              <a:lstStyle/>
              <a:p>
                <a:pPr marL="0" marR="0" lvl="0" indent="0" algn="ctr" defTabSz="2889250" rtl="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4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01</a:t>
                </a:r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3EBB7C8F-F530-C162-A5C2-E596F74CA0D4}"/>
                </a:ext>
              </a:extLst>
            </p:cNvPr>
            <p:cNvGrpSpPr/>
            <p:nvPr/>
          </p:nvGrpSpPr>
          <p:grpSpPr>
            <a:xfrm>
              <a:off x="466844" y="1601138"/>
              <a:ext cx="3540236" cy="1463082"/>
              <a:chOff x="519426" y="1653928"/>
              <a:chExt cx="2912557" cy="1203680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7A9D920-F3FD-D92A-6296-9C69DBE88258}"/>
                  </a:ext>
                </a:extLst>
              </p:cNvPr>
              <p:cNvSpPr txBox="1"/>
              <p:nvPr/>
            </p:nvSpPr>
            <p:spPr>
              <a:xfrm>
                <a:off x="519426" y="1653928"/>
                <a:ext cx="2230167" cy="278529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Lorem ipsum dolor</a:t>
                </a:r>
                <a:endPara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+mj-lt"/>
                  <a:ea typeface="+mn-ea"/>
                  <a:cs typeface="Biome Light" panose="020B0303030204020804" pitchFamily="34" charset="0"/>
                </a:endParaRP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C2898D0-2CBE-94EE-52DB-31C6DBF3406F}"/>
                  </a:ext>
                </a:extLst>
              </p:cNvPr>
              <p:cNvSpPr txBox="1"/>
              <p:nvPr/>
            </p:nvSpPr>
            <p:spPr>
              <a:xfrm>
                <a:off x="519428" y="2022021"/>
                <a:ext cx="2912555" cy="8355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Lorem ipsum dolor sit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amet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consectetur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adipiscing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elit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, sed do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eiusmod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tempor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incididunt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 labore et dolore magna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aliqua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. Ut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enim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 ad minim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veniam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quis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nostrud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 exercitation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ullamco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laboris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.</a:t>
                </a:r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9867CDA9-2CF8-BA1E-AC97-166A1E152DCD}"/>
                </a:ext>
              </a:extLst>
            </p:cNvPr>
            <p:cNvGrpSpPr/>
            <p:nvPr/>
          </p:nvGrpSpPr>
          <p:grpSpPr>
            <a:xfrm>
              <a:off x="466844" y="4452127"/>
              <a:ext cx="3540236" cy="1463082"/>
              <a:chOff x="519426" y="1653928"/>
              <a:chExt cx="2912557" cy="1203680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0C370D5-D339-AEF8-DD3D-BEB22B08943D}"/>
                  </a:ext>
                </a:extLst>
              </p:cNvPr>
              <p:cNvSpPr txBox="1"/>
              <p:nvPr/>
            </p:nvSpPr>
            <p:spPr>
              <a:xfrm>
                <a:off x="519426" y="1653928"/>
                <a:ext cx="2230167" cy="278529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Lorem ipsum dolor</a:t>
                </a:r>
                <a:endPara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+mj-lt"/>
                  <a:ea typeface="+mn-ea"/>
                  <a:cs typeface="Biome Light" panose="020B0303030204020804" pitchFamily="34" charset="0"/>
                </a:endParaRP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2065429-D2C2-4F57-685D-EFF7483A6141}"/>
                  </a:ext>
                </a:extLst>
              </p:cNvPr>
              <p:cNvSpPr txBox="1"/>
              <p:nvPr/>
            </p:nvSpPr>
            <p:spPr>
              <a:xfrm>
                <a:off x="519428" y="2022021"/>
                <a:ext cx="2912555" cy="8355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Lorem ipsum dolor sit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amet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consectetur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adipiscing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elit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, sed do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eiusmod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tempor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incididunt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 labore et dolore magna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aliqua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. Ut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enim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 ad minim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veniam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quis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nostrud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 exercitation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ullamco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laboris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.</a:t>
                </a: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09652188-4E4C-6DF4-D5E7-EBEEA485B46C}"/>
                </a:ext>
              </a:extLst>
            </p:cNvPr>
            <p:cNvGrpSpPr/>
            <p:nvPr/>
          </p:nvGrpSpPr>
          <p:grpSpPr>
            <a:xfrm flipH="1">
              <a:off x="8184918" y="1601138"/>
              <a:ext cx="3540236" cy="1463082"/>
              <a:chOff x="519426" y="1653928"/>
              <a:chExt cx="2912557" cy="1203680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E63D94AA-55A1-5C8B-93FA-7FA480CF5ACF}"/>
                  </a:ext>
                </a:extLst>
              </p:cNvPr>
              <p:cNvSpPr txBox="1"/>
              <p:nvPr/>
            </p:nvSpPr>
            <p:spPr>
              <a:xfrm>
                <a:off x="519426" y="1653928"/>
                <a:ext cx="2230167" cy="278529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Lorem ipsum dolor</a:t>
                </a:r>
                <a:endPara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+mj-lt"/>
                  <a:ea typeface="+mn-ea"/>
                  <a:cs typeface="Biome Light" panose="020B0303030204020804" pitchFamily="34" charset="0"/>
                </a:endParaRP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3AA1752B-CB15-C03E-5FB1-3C1F9D2D9DE0}"/>
                  </a:ext>
                </a:extLst>
              </p:cNvPr>
              <p:cNvSpPr txBox="1"/>
              <p:nvPr/>
            </p:nvSpPr>
            <p:spPr>
              <a:xfrm>
                <a:off x="519428" y="2022021"/>
                <a:ext cx="2912555" cy="8355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Lorem ipsum dolor sit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amet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consectetur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adipiscing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elit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, sed do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eiusmod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tempor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incididunt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 labore et dolore magna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aliqua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. Ut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enim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 ad minim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veniam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quis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nostrud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 exercitation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ullamco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laboris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.</a:t>
                </a:r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F8D90CEA-CDD2-79E4-A7F0-51635B236FD8}"/>
                </a:ext>
              </a:extLst>
            </p:cNvPr>
            <p:cNvGrpSpPr/>
            <p:nvPr/>
          </p:nvGrpSpPr>
          <p:grpSpPr>
            <a:xfrm flipH="1">
              <a:off x="8184918" y="4452127"/>
              <a:ext cx="3540236" cy="1463082"/>
              <a:chOff x="519426" y="1653928"/>
              <a:chExt cx="2912557" cy="1203680"/>
            </a:xfrm>
          </p:grpSpPr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159A9BA-981B-CB56-CA78-474E6447276A}"/>
                  </a:ext>
                </a:extLst>
              </p:cNvPr>
              <p:cNvSpPr txBox="1"/>
              <p:nvPr/>
            </p:nvSpPr>
            <p:spPr>
              <a:xfrm>
                <a:off x="519426" y="1653928"/>
                <a:ext cx="2230167" cy="278529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Lorem ipsum dolor</a:t>
                </a:r>
                <a:endPara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+mj-lt"/>
                  <a:ea typeface="+mn-ea"/>
                  <a:cs typeface="Biome Light" panose="020B0303030204020804" pitchFamily="34" charset="0"/>
                </a:endParaRP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0E69E9E3-3B18-B5BC-DEDE-3AEEC81D0398}"/>
                  </a:ext>
                </a:extLst>
              </p:cNvPr>
              <p:cNvSpPr txBox="1"/>
              <p:nvPr/>
            </p:nvSpPr>
            <p:spPr>
              <a:xfrm>
                <a:off x="519428" y="2022021"/>
                <a:ext cx="2912555" cy="8355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Lorem ipsum dolor sit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amet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consectetur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adipiscing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elit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, sed do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eiusmod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tempor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incididunt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 labore et dolore magna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aliqua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. Ut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enim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 ad minim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veniam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quis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nostrud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 exercitation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ullamco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laboris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367918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Group 61">
            <a:extLst>
              <a:ext uri="{FF2B5EF4-FFF2-40B4-BE49-F238E27FC236}">
                <a16:creationId xmlns:a16="http://schemas.microsoft.com/office/drawing/2014/main" id="{BD3723CD-08F6-DF5D-F701-018ABC3E96AD}"/>
              </a:ext>
            </a:extLst>
          </p:cNvPr>
          <p:cNvGrpSpPr/>
          <p:nvPr/>
        </p:nvGrpSpPr>
        <p:grpSpPr>
          <a:xfrm>
            <a:off x="7794901" y="861890"/>
            <a:ext cx="3776614" cy="5249509"/>
            <a:chOff x="8467013" y="1785179"/>
            <a:chExt cx="3648297" cy="5071149"/>
          </a:xfrm>
        </p:grpSpPr>
        <p:sp>
          <p:nvSpPr>
            <p:cNvPr id="61" name="Rectangle: Rounded Corners 60">
              <a:extLst>
                <a:ext uri="{FF2B5EF4-FFF2-40B4-BE49-F238E27FC236}">
                  <a16:creationId xmlns:a16="http://schemas.microsoft.com/office/drawing/2014/main" id="{FE4EB83F-D5BD-62FC-01C1-FFF041F58EF5}"/>
                </a:ext>
              </a:extLst>
            </p:cNvPr>
            <p:cNvSpPr/>
            <p:nvPr/>
          </p:nvSpPr>
          <p:spPr>
            <a:xfrm>
              <a:off x="8467013" y="1785179"/>
              <a:ext cx="3648297" cy="5071149"/>
            </a:xfrm>
            <a:prstGeom prst="roundRect">
              <a:avLst>
                <a:gd name="adj" fmla="val 6579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A" sz="18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96770292-DFED-4BE8-1F69-951F6F8F6866}"/>
                </a:ext>
              </a:extLst>
            </p:cNvPr>
            <p:cNvGrpSpPr/>
            <p:nvPr/>
          </p:nvGrpSpPr>
          <p:grpSpPr>
            <a:xfrm>
              <a:off x="8529798" y="2112165"/>
              <a:ext cx="3344369" cy="3794845"/>
              <a:chOff x="3022018" y="3418"/>
              <a:chExt cx="4693286" cy="5325458"/>
            </a:xfrm>
          </p:grpSpPr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2E8BC606-93BA-48BA-2109-E849E1DE79D6}"/>
                  </a:ext>
                </a:extLst>
              </p:cNvPr>
              <p:cNvGrpSpPr/>
              <p:nvPr/>
            </p:nvGrpSpPr>
            <p:grpSpPr>
              <a:xfrm>
                <a:off x="3022018" y="3808853"/>
                <a:ext cx="3115614" cy="1520023"/>
                <a:chOff x="2219829" y="2899532"/>
                <a:chExt cx="1880543" cy="917463"/>
              </a:xfrm>
            </p:grpSpPr>
            <p:grpSp>
              <p:nvGrpSpPr>
                <p:cNvPr id="49" name="Group 48">
                  <a:extLst>
                    <a:ext uri="{FF2B5EF4-FFF2-40B4-BE49-F238E27FC236}">
                      <a16:creationId xmlns:a16="http://schemas.microsoft.com/office/drawing/2014/main" id="{BF0827FA-D7E5-5B78-01C2-D1BBADE304F3}"/>
                    </a:ext>
                  </a:extLst>
                </p:cNvPr>
                <p:cNvGrpSpPr/>
                <p:nvPr/>
              </p:nvGrpSpPr>
              <p:grpSpPr>
                <a:xfrm>
                  <a:off x="2219829" y="3296535"/>
                  <a:ext cx="1287951" cy="520460"/>
                  <a:chOff x="2195931" y="2216740"/>
                  <a:chExt cx="1287951" cy="520460"/>
                </a:xfrm>
                <a:solidFill>
                  <a:schemeClr val="accent2"/>
                </a:solidFill>
              </p:grpSpPr>
              <p:grpSp>
                <p:nvGrpSpPr>
                  <p:cNvPr id="51" name="Group 50">
                    <a:extLst>
                      <a:ext uri="{FF2B5EF4-FFF2-40B4-BE49-F238E27FC236}">
                        <a16:creationId xmlns:a16="http://schemas.microsoft.com/office/drawing/2014/main" id="{C77D4AC5-61D6-6167-385E-B6F73D2B3266}"/>
                      </a:ext>
                    </a:extLst>
                  </p:cNvPr>
                  <p:cNvGrpSpPr/>
                  <p:nvPr/>
                </p:nvGrpSpPr>
                <p:grpSpPr>
                  <a:xfrm>
                    <a:off x="2243091" y="2216740"/>
                    <a:ext cx="878883" cy="133234"/>
                    <a:chOff x="1883495" y="2231988"/>
                    <a:chExt cx="878883" cy="133234"/>
                  </a:xfrm>
                  <a:grpFill/>
                </p:grpSpPr>
                <p:sp>
                  <p:nvSpPr>
                    <p:cNvPr id="53" name="Star: 5 Points 52">
                      <a:extLst>
                        <a:ext uri="{FF2B5EF4-FFF2-40B4-BE49-F238E27FC236}">
                          <a16:creationId xmlns:a16="http://schemas.microsoft.com/office/drawing/2014/main" id="{04C5289E-FEB7-8779-F6A6-A8F70230B82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83495" y="2231988"/>
                      <a:ext cx="133236" cy="133234"/>
                    </a:xfrm>
                    <a:prstGeom prst="star5">
                      <a:avLst>
                        <a:gd name="adj" fmla="val 26730"/>
                        <a:gd name="hf" fmla="val 105146"/>
                        <a:gd name="vf" fmla="val 110557"/>
                      </a:avLst>
                    </a:prstGeom>
                    <a:solidFill>
                      <a:schemeClr val="accent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54" name="Star: 5 Points 53">
                      <a:extLst>
                        <a:ext uri="{FF2B5EF4-FFF2-40B4-BE49-F238E27FC236}">
                          <a16:creationId xmlns:a16="http://schemas.microsoft.com/office/drawing/2014/main" id="{A8291225-155B-2EBB-087C-8694E0CBB14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56315" y="2231988"/>
                      <a:ext cx="133236" cy="133234"/>
                    </a:xfrm>
                    <a:prstGeom prst="star5">
                      <a:avLst>
                        <a:gd name="adj" fmla="val 28002"/>
                        <a:gd name="hf" fmla="val 105146"/>
                        <a:gd name="vf" fmla="val 110557"/>
                      </a:avLst>
                    </a:prstGeom>
                    <a:solidFill>
                      <a:schemeClr val="accent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55" name="Star: 5 Points 54">
                      <a:extLst>
                        <a:ext uri="{FF2B5EF4-FFF2-40B4-BE49-F238E27FC236}">
                          <a16:creationId xmlns:a16="http://schemas.microsoft.com/office/drawing/2014/main" id="{241229D2-ECC7-CD88-1110-ECE6B8F4824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42725" y="2231988"/>
                      <a:ext cx="133236" cy="133234"/>
                    </a:xfrm>
                    <a:prstGeom prst="star5">
                      <a:avLst>
                        <a:gd name="adj" fmla="val 28002"/>
                        <a:gd name="hf" fmla="val 105146"/>
                        <a:gd name="vf" fmla="val 110557"/>
                      </a:avLst>
                    </a:prstGeom>
                    <a:solidFill>
                      <a:schemeClr val="accent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56" name="Star: 5 Points 55">
                      <a:extLst>
                        <a:ext uri="{FF2B5EF4-FFF2-40B4-BE49-F238E27FC236}">
                          <a16:creationId xmlns:a16="http://schemas.microsoft.com/office/drawing/2014/main" id="{BCAC6956-DD87-C2AB-B5BE-C337BD8F26D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29142" y="2231988"/>
                      <a:ext cx="133236" cy="133234"/>
                    </a:xfrm>
                    <a:prstGeom prst="star5">
                      <a:avLst>
                        <a:gd name="adj" fmla="val 26730"/>
                        <a:gd name="hf" fmla="val 105146"/>
                        <a:gd name="vf" fmla="val 110557"/>
                      </a:avLst>
                    </a:prstGeom>
                    <a:solidFill>
                      <a:schemeClr val="accent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57" name="Star: 5 Points 56">
                      <a:extLst>
                        <a:ext uri="{FF2B5EF4-FFF2-40B4-BE49-F238E27FC236}">
                          <a16:creationId xmlns:a16="http://schemas.microsoft.com/office/drawing/2014/main" id="{A756E4F8-0361-6C38-E73C-3A654E60917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69907" y="2231988"/>
                      <a:ext cx="133236" cy="133234"/>
                    </a:xfrm>
                    <a:prstGeom prst="star5">
                      <a:avLst>
                        <a:gd name="adj" fmla="val 28002"/>
                        <a:gd name="hf" fmla="val 105146"/>
                        <a:gd name="vf" fmla="val 110557"/>
                      </a:avLst>
                    </a:prstGeom>
                    <a:solidFill>
                      <a:schemeClr val="accent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p:txBody>
                </p:sp>
              </p:grpSp>
              <p:sp>
                <p:nvSpPr>
                  <p:cNvPr id="52" name="TextBox 51">
                    <a:extLst>
                      <a:ext uri="{FF2B5EF4-FFF2-40B4-BE49-F238E27FC236}">
                        <a16:creationId xmlns:a16="http://schemas.microsoft.com/office/drawing/2014/main" id="{9CD1FFE8-3304-2CB5-C01C-57508BF924B3}"/>
                      </a:ext>
                    </a:extLst>
                  </p:cNvPr>
                  <p:cNvSpPr txBox="1"/>
                  <p:nvPr/>
                </p:nvSpPr>
                <p:spPr>
                  <a:xfrm>
                    <a:off x="2195931" y="2523135"/>
                    <a:ext cx="1287951" cy="214065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CA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Aparajita" panose="02020603050405020304" pitchFamily="18" charset="0"/>
                      </a:rPr>
                      <a:t>Lorem ipsum</a:t>
                    </a:r>
                  </a:p>
                </p:txBody>
              </p:sp>
            </p:grpSp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E2820FBB-6606-0ACD-C85E-605CC31042A7}"/>
                    </a:ext>
                  </a:extLst>
                </p:cNvPr>
                <p:cNvSpPr txBox="1"/>
                <p:nvPr/>
              </p:nvSpPr>
              <p:spPr>
                <a:xfrm>
                  <a:off x="2219829" y="2899532"/>
                  <a:ext cx="1880543" cy="31283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Jane Chang S.</a:t>
                  </a:r>
                </a:p>
              </p:txBody>
            </p:sp>
          </p:grp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BB6283C5-AE14-8057-8DD1-BE9AE8FD2DE0}"/>
                  </a:ext>
                </a:extLst>
              </p:cNvPr>
              <p:cNvSpPr txBox="1"/>
              <p:nvPr/>
            </p:nvSpPr>
            <p:spPr>
              <a:xfrm>
                <a:off x="3033732" y="592702"/>
                <a:ext cx="4681572" cy="24617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parajita" panose="02020603050405020304" pitchFamily="18" charset="0"/>
                  </a:rPr>
                  <a:t>Lorem ipsum dolor sit </a:t>
                </a:r>
                <a:r>
                  <a:rPr kumimoji="0" lang="en-CA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parajita" panose="02020603050405020304" pitchFamily="18" charset="0"/>
                  </a:rPr>
                  <a:t>amet</a:t>
                </a:r>
                <a:r>
                  <a: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parajita" panose="02020603050405020304" pitchFamily="18" charset="0"/>
                  </a:rPr>
                  <a:t>, </a:t>
                </a:r>
                <a:r>
                  <a:rPr kumimoji="0" lang="en-CA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parajita" panose="02020603050405020304" pitchFamily="18" charset="0"/>
                  </a:rPr>
                  <a:t>consectetur</a:t>
                </a:r>
                <a:r>
                  <a: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parajita" panose="02020603050405020304" pitchFamily="18" charset="0"/>
                  </a:rPr>
                  <a:t> </a:t>
                </a:r>
                <a:r>
                  <a:rPr kumimoji="0" lang="en-CA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parajita" panose="02020603050405020304" pitchFamily="18" charset="0"/>
                  </a:rPr>
                  <a:t>adipiscing</a:t>
                </a:r>
                <a:r>
                  <a: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parajita" panose="02020603050405020304" pitchFamily="18" charset="0"/>
                  </a:rPr>
                  <a:t> </a:t>
                </a:r>
                <a:r>
                  <a:rPr kumimoji="0" lang="en-CA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parajita" panose="02020603050405020304" pitchFamily="18" charset="0"/>
                  </a:rPr>
                  <a:t>elit</a:t>
                </a:r>
                <a:r>
                  <a: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parajita" panose="02020603050405020304" pitchFamily="18" charset="0"/>
                  </a:rPr>
                  <a:t>, sed do </a:t>
                </a:r>
                <a:r>
                  <a:rPr kumimoji="0" lang="en-CA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parajita" panose="02020603050405020304" pitchFamily="18" charset="0"/>
                  </a:rPr>
                  <a:t>eiusmod</a:t>
                </a:r>
                <a:r>
                  <a: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parajita" panose="02020603050405020304" pitchFamily="18" charset="0"/>
                  </a:rPr>
                  <a:t> </a:t>
                </a:r>
                <a:r>
                  <a:rPr kumimoji="0" lang="en-CA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parajita" panose="02020603050405020304" pitchFamily="18" charset="0"/>
                  </a:rPr>
                  <a:t>tempor</a:t>
                </a:r>
                <a:r>
                  <a: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parajita" panose="02020603050405020304" pitchFamily="18" charset="0"/>
                  </a:rPr>
                  <a:t> </a:t>
                </a:r>
                <a:r>
                  <a:rPr kumimoji="0" lang="en-CA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parajita" panose="02020603050405020304" pitchFamily="18" charset="0"/>
                  </a:rPr>
                  <a:t>incididunt</a:t>
                </a:r>
                <a:r>
                  <a: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parajita" panose="02020603050405020304" pitchFamily="18" charset="0"/>
                  </a:rPr>
                  <a:t> </a:t>
                </a:r>
                <a:r>
                  <a:rPr kumimoji="0" lang="en-CA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parajita" panose="02020603050405020304" pitchFamily="18" charset="0"/>
                  </a:rPr>
                  <a:t>ut</a:t>
                </a:r>
                <a:r>
                  <a: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parajita" panose="02020603050405020304" pitchFamily="18" charset="0"/>
                  </a:rPr>
                  <a:t> labore et dolore magna </a:t>
                </a:r>
                <a:r>
                  <a:rPr kumimoji="0" lang="en-CA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parajita" panose="02020603050405020304" pitchFamily="18" charset="0"/>
                  </a:rPr>
                  <a:t>aliqua</a:t>
                </a:r>
                <a:r>
                  <a: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parajita" panose="02020603050405020304" pitchFamily="18" charset="0"/>
                  </a:rPr>
                  <a:t>. Lorem ipsum dolor sit </a:t>
                </a:r>
                <a:r>
                  <a:rPr kumimoji="0" lang="en-CA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parajita" panose="02020603050405020304" pitchFamily="18" charset="0"/>
                  </a:rPr>
                  <a:t>amet</a:t>
                </a:r>
                <a:r>
                  <a: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parajita" panose="02020603050405020304" pitchFamily="18" charset="0"/>
                  </a:rPr>
                  <a:t>, </a:t>
                </a:r>
                <a:r>
                  <a:rPr kumimoji="0" lang="en-CA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parajita" panose="02020603050405020304" pitchFamily="18" charset="0"/>
                  </a:rPr>
                  <a:t>consectetur</a:t>
                </a:r>
                <a:r>
                  <a: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parajita" panose="02020603050405020304" pitchFamily="18" charset="0"/>
                  </a:rPr>
                  <a:t> </a:t>
                </a:r>
                <a:r>
                  <a:rPr kumimoji="0" lang="en-CA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parajita" panose="02020603050405020304" pitchFamily="18" charset="0"/>
                  </a:rPr>
                  <a:t>adipiscing</a:t>
                </a:r>
                <a:r>
                  <a: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parajita" panose="02020603050405020304" pitchFamily="18" charset="0"/>
                  </a:rPr>
                  <a:t> </a:t>
                </a:r>
                <a:r>
                  <a:rPr kumimoji="0" lang="en-CA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parajita" panose="02020603050405020304" pitchFamily="18" charset="0"/>
                  </a:rPr>
                  <a:t>elit</a:t>
                </a:r>
                <a:r>
                  <a: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parajita" panose="02020603050405020304" pitchFamily="18" charset="0"/>
                  </a:rPr>
                  <a:t>, sed do </a:t>
                </a:r>
                <a:r>
                  <a:rPr kumimoji="0" lang="en-CA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parajita" panose="02020603050405020304" pitchFamily="18" charset="0"/>
                  </a:rPr>
                  <a:t>eiusmod</a:t>
                </a:r>
                <a:r>
                  <a: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parajita" panose="02020603050405020304" pitchFamily="18" charset="0"/>
                  </a:rPr>
                  <a:t> </a:t>
                </a:r>
                <a:r>
                  <a:rPr kumimoji="0" lang="en-CA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parajita" panose="02020603050405020304" pitchFamily="18" charset="0"/>
                  </a:rPr>
                  <a:t>tempor</a:t>
                </a:r>
                <a:r>
                  <a: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parajita" panose="02020603050405020304" pitchFamily="18" charset="0"/>
                  </a:rPr>
                  <a:t> </a:t>
                </a:r>
                <a:r>
                  <a:rPr kumimoji="0" lang="en-CA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parajita" panose="02020603050405020304" pitchFamily="18" charset="0"/>
                  </a:rPr>
                  <a:t>incididunt</a:t>
                </a:r>
                <a:r>
                  <a: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parajita" panose="02020603050405020304" pitchFamily="18" charset="0"/>
                  </a:rPr>
                  <a:t> </a:t>
                </a:r>
                <a:r>
                  <a:rPr kumimoji="0" lang="en-CA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parajita" panose="02020603050405020304" pitchFamily="18" charset="0"/>
                  </a:rPr>
                  <a:t>ut</a:t>
                </a:r>
                <a:r>
                  <a: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parajita" panose="02020603050405020304" pitchFamily="18" charset="0"/>
                  </a:rPr>
                  <a:t> labore et dolore magna </a:t>
                </a:r>
                <a:r>
                  <a:rPr kumimoji="0" lang="en-CA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parajita" panose="02020603050405020304" pitchFamily="18" charset="0"/>
                  </a:rPr>
                  <a:t>aliqua</a:t>
                </a:r>
                <a:r>
                  <a: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parajita" panose="02020603050405020304" pitchFamily="18" charset="0"/>
                  </a:rPr>
                  <a:t>.</a:t>
                </a: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E9683967-C881-D2A9-F5F1-480FB927B1D7}"/>
                  </a:ext>
                </a:extLst>
              </p:cNvPr>
              <p:cNvSpPr txBox="1"/>
              <p:nvPr/>
            </p:nvSpPr>
            <p:spPr>
              <a:xfrm>
                <a:off x="3210521" y="3418"/>
                <a:ext cx="611532" cy="376389"/>
              </a:xfrm>
              <a:custGeom>
                <a:avLst/>
                <a:gdLst/>
                <a:ahLst/>
                <a:cxnLst/>
                <a:rect l="l" t="t" r="r" b="b"/>
                <a:pathLst>
                  <a:path w="829289" h="510416">
                    <a:moveTo>
                      <a:pt x="760182" y="0"/>
                    </a:moveTo>
                    <a:lnTo>
                      <a:pt x="769976" y="6530"/>
                    </a:lnTo>
                    <a:cubicBezTo>
                      <a:pt x="745671" y="20678"/>
                      <a:pt x="725900" y="40177"/>
                      <a:pt x="710664" y="65027"/>
                    </a:cubicBezTo>
                    <a:cubicBezTo>
                      <a:pt x="695428" y="89876"/>
                      <a:pt x="686540" y="116812"/>
                      <a:pt x="684000" y="145833"/>
                    </a:cubicBezTo>
                    <a:cubicBezTo>
                      <a:pt x="733337" y="160707"/>
                      <a:pt x="769886" y="182473"/>
                      <a:pt x="793647" y="211132"/>
                    </a:cubicBezTo>
                    <a:cubicBezTo>
                      <a:pt x="817408" y="239790"/>
                      <a:pt x="829289" y="275886"/>
                      <a:pt x="829289" y="319418"/>
                    </a:cubicBezTo>
                    <a:cubicBezTo>
                      <a:pt x="829289" y="354607"/>
                      <a:pt x="821127" y="386802"/>
                      <a:pt x="804802" y="416005"/>
                    </a:cubicBezTo>
                    <a:cubicBezTo>
                      <a:pt x="788478" y="445208"/>
                      <a:pt x="766349" y="468244"/>
                      <a:pt x="738416" y="485113"/>
                    </a:cubicBezTo>
                    <a:cubicBezTo>
                      <a:pt x="710482" y="501981"/>
                      <a:pt x="679466" y="510416"/>
                      <a:pt x="645365" y="510416"/>
                    </a:cubicBezTo>
                    <a:cubicBezTo>
                      <a:pt x="610540" y="510416"/>
                      <a:pt x="579523" y="501800"/>
                      <a:pt x="552315" y="484568"/>
                    </a:cubicBezTo>
                    <a:cubicBezTo>
                      <a:pt x="525108" y="467337"/>
                      <a:pt x="503886" y="443757"/>
                      <a:pt x="488649" y="413829"/>
                    </a:cubicBezTo>
                    <a:cubicBezTo>
                      <a:pt x="473413" y="383900"/>
                      <a:pt x="465795" y="350253"/>
                      <a:pt x="465795" y="312888"/>
                    </a:cubicBezTo>
                    <a:cubicBezTo>
                      <a:pt x="465795" y="263914"/>
                      <a:pt x="478764" y="217117"/>
                      <a:pt x="504702" y="172497"/>
                    </a:cubicBezTo>
                    <a:cubicBezTo>
                      <a:pt x="530640" y="127876"/>
                      <a:pt x="566101" y="90148"/>
                      <a:pt x="611084" y="59313"/>
                    </a:cubicBezTo>
                    <a:cubicBezTo>
                      <a:pt x="656067" y="28478"/>
                      <a:pt x="705766" y="8707"/>
                      <a:pt x="760182" y="0"/>
                    </a:cubicBezTo>
                    <a:close/>
                    <a:moveTo>
                      <a:pt x="294387" y="0"/>
                    </a:moveTo>
                    <a:lnTo>
                      <a:pt x="304182" y="6530"/>
                    </a:lnTo>
                    <a:cubicBezTo>
                      <a:pt x="279876" y="20678"/>
                      <a:pt x="260105" y="40177"/>
                      <a:pt x="244869" y="65027"/>
                    </a:cubicBezTo>
                    <a:cubicBezTo>
                      <a:pt x="229633" y="89876"/>
                      <a:pt x="220745" y="116812"/>
                      <a:pt x="218206" y="145833"/>
                    </a:cubicBezTo>
                    <a:cubicBezTo>
                      <a:pt x="267542" y="160707"/>
                      <a:pt x="304091" y="182473"/>
                      <a:pt x="327852" y="211132"/>
                    </a:cubicBezTo>
                    <a:cubicBezTo>
                      <a:pt x="351614" y="239790"/>
                      <a:pt x="363494" y="275886"/>
                      <a:pt x="363494" y="319418"/>
                    </a:cubicBezTo>
                    <a:cubicBezTo>
                      <a:pt x="363494" y="354607"/>
                      <a:pt x="355332" y="386802"/>
                      <a:pt x="339007" y="416005"/>
                    </a:cubicBezTo>
                    <a:cubicBezTo>
                      <a:pt x="322683" y="445208"/>
                      <a:pt x="300554" y="468244"/>
                      <a:pt x="272621" y="485113"/>
                    </a:cubicBezTo>
                    <a:cubicBezTo>
                      <a:pt x="244688" y="501981"/>
                      <a:pt x="213671" y="510416"/>
                      <a:pt x="179571" y="510416"/>
                    </a:cubicBezTo>
                    <a:cubicBezTo>
                      <a:pt x="144382" y="510416"/>
                      <a:pt x="113275" y="501800"/>
                      <a:pt x="86248" y="484568"/>
                    </a:cubicBezTo>
                    <a:cubicBezTo>
                      <a:pt x="59222" y="467337"/>
                      <a:pt x="38091" y="443757"/>
                      <a:pt x="22855" y="413829"/>
                    </a:cubicBezTo>
                    <a:cubicBezTo>
                      <a:pt x="7618" y="383900"/>
                      <a:pt x="0" y="350253"/>
                      <a:pt x="0" y="312888"/>
                    </a:cubicBezTo>
                    <a:cubicBezTo>
                      <a:pt x="0" y="263914"/>
                      <a:pt x="12969" y="217117"/>
                      <a:pt x="38907" y="172497"/>
                    </a:cubicBezTo>
                    <a:cubicBezTo>
                      <a:pt x="64845" y="127876"/>
                      <a:pt x="100306" y="90148"/>
                      <a:pt x="145289" y="59313"/>
                    </a:cubicBezTo>
                    <a:cubicBezTo>
                      <a:pt x="190272" y="28478"/>
                      <a:pt x="239972" y="8707"/>
                      <a:pt x="29438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6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1F6FAA8-74C1-80A9-FA88-475636B9C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0" dirty="0"/>
              <a:t>Case Study </a:t>
            </a:r>
            <a:endParaRPr lang="en-CA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3ADBEA-AB58-A38F-1FF6-2BFEE986A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www.yourwebsite.com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3D961D-2A87-11A3-84CE-63C58381E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Slide </a:t>
            </a:r>
            <a:fld id="{6CB62808-88BB-4E82-9200-19DAFECDBB5A}" type="slidenum">
              <a:rPr kumimoji="0" lang="en-IN" sz="9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IN" sz="9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4C5E78C-130C-DBCC-1627-64B9215E394E}"/>
              </a:ext>
            </a:extLst>
          </p:cNvPr>
          <p:cNvGrpSpPr/>
          <p:nvPr/>
        </p:nvGrpSpPr>
        <p:grpSpPr>
          <a:xfrm>
            <a:off x="317245" y="1286625"/>
            <a:ext cx="6318644" cy="4824774"/>
            <a:chOff x="628650" y="2855817"/>
            <a:chExt cx="4495799" cy="3206559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F0EE7A1-3324-C5FC-5B0B-3E4A2C30DCDF}"/>
                </a:ext>
              </a:extLst>
            </p:cNvPr>
            <p:cNvGrpSpPr/>
            <p:nvPr/>
          </p:nvGrpSpPr>
          <p:grpSpPr>
            <a:xfrm>
              <a:off x="628650" y="2855817"/>
              <a:ext cx="1533525" cy="3206559"/>
              <a:chOff x="628650" y="2958910"/>
              <a:chExt cx="1533525" cy="3206559"/>
            </a:xfrm>
          </p:grpSpPr>
          <p:sp>
            <p:nvSpPr>
              <p:cNvPr id="7" name="Arrow: Pentagon 6">
                <a:extLst>
                  <a:ext uri="{FF2B5EF4-FFF2-40B4-BE49-F238E27FC236}">
                    <a16:creationId xmlns:a16="http://schemas.microsoft.com/office/drawing/2014/main" id="{E6DD4FA6-CA5F-6262-B842-17EF4A44500E}"/>
                  </a:ext>
                </a:extLst>
              </p:cNvPr>
              <p:cNvSpPr/>
              <p:nvPr/>
            </p:nvSpPr>
            <p:spPr>
              <a:xfrm>
                <a:off x="628650" y="5584444"/>
                <a:ext cx="1533525" cy="581025"/>
              </a:xfrm>
              <a:prstGeom prst="homePlat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STEP 01</a:t>
                </a:r>
              </a:p>
            </p:txBody>
          </p:sp>
          <p:sp>
            <p:nvSpPr>
              <p:cNvPr id="8" name="Arrow: Pentagon 7">
                <a:extLst>
                  <a:ext uri="{FF2B5EF4-FFF2-40B4-BE49-F238E27FC236}">
                    <a16:creationId xmlns:a16="http://schemas.microsoft.com/office/drawing/2014/main" id="{0F30286A-2137-2751-5549-B05C2B8CB322}"/>
                  </a:ext>
                </a:extLst>
              </p:cNvPr>
              <p:cNvSpPr/>
              <p:nvPr/>
            </p:nvSpPr>
            <p:spPr>
              <a:xfrm>
                <a:off x="628650" y="4709266"/>
                <a:ext cx="1533525" cy="581025"/>
              </a:xfrm>
              <a:prstGeom prst="homePlat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STEP 02</a:t>
                </a:r>
              </a:p>
            </p:txBody>
          </p:sp>
          <p:sp>
            <p:nvSpPr>
              <p:cNvPr id="9" name="Arrow: Pentagon 8">
                <a:extLst>
                  <a:ext uri="{FF2B5EF4-FFF2-40B4-BE49-F238E27FC236}">
                    <a16:creationId xmlns:a16="http://schemas.microsoft.com/office/drawing/2014/main" id="{08AAD828-F47C-6DC9-0DA3-DC2BB5722E16}"/>
                  </a:ext>
                </a:extLst>
              </p:cNvPr>
              <p:cNvSpPr/>
              <p:nvPr/>
            </p:nvSpPr>
            <p:spPr>
              <a:xfrm>
                <a:off x="628650" y="3834088"/>
                <a:ext cx="1533525" cy="581025"/>
              </a:xfrm>
              <a:prstGeom prst="homePlat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STEP 03</a:t>
                </a:r>
              </a:p>
            </p:txBody>
          </p:sp>
          <p:sp>
            <p:nvSpPr>
              <p:cNvPr id="10" name="Arrow: Pentagon 9">
                <a:extLst>
                  <a:ext uri="{FF2B5EF4-FFF2-40B4-BE49-F238E27FC236}">
                    <a16:creationId xmlns:a16="http://schemas.microsoft.com/office/drawing/2014/main" id="{834C3C1D-169A-28B8-23E6-A8B98418DCE7}"/>
                  </a:ext>
                </a:extLst>
              </p:cNvPr>
              <p:cNvSpPr/>
              <p:nvPr/>
            </p:nvSpPr>
            <p:spPr>
              <a:xfrm>
                <a:off x="628650" y="2958910"/>
                <a:ext cx="1533525" cy="581025"/>
              </a:xfrm>
              <a:prstGeom prst="homePlat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STEP 04</a:t>
                </a:r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B5D1CAC5-D9A9-67F3-E341-EC96AF7DF34F}"/>
                </a:ext>
              </a:extLst>
            </p:cNvPr>
            <p:cNvGrpSpPr/>
            <p:nvPr/>
          </p:nvGrpSpPr>
          <p:grpSpPr>
            <a:xfrm>
              <a:off x="2381250" y="2924675"/>
              <a:ext cx="2743199" cy="2996939"/>
              <a:chOff x="2381250" y="2924675"/>
              <a:chExt cx="2743199" cy="2996939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55632FC-4422-3213-5513-F722CB722850}"/>
                  </a:ext>
                </a:extLst>
              </p:cNvPr>
              <p:cNvSpPr txBox="1"/>
              <p:nvPr/>
            </p:nvSpPr>
            <p:spPr>
              <a:xfrm>
                <a:off x="2381250" y="2924675"/>
                <a:ext cx="2743199" cy="429554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Lorem ipsum dolor sit amet, consectetur adipisicing elit, sed do eiusmod tempor incididunt . </a:t>
                </a:r>
                <a:endParaRPr kumimoji="0" lang="en-IN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047445B-DD96-1071-4D02-8ADB8BB1B021}"/>
                  </a:ext>
                </a:extLst>
              </p:cNvPr>
              <p:cNvSpPr txBox="1"/>
              <p:nvPr/>
            </p:nvSpPr>
            <p:spPr>
              <a:xfrm>
                <a:off x="2381250" y="3780470"/>
                <a:ext cx="2743199" cy="429553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Lorem ipsum dolor sit amet, consectetur adipisicing elit, sed do eiusmod tempor incididunt . </a:t>
                </a:r>
                <a:endParaRPr kumimoji="0" lang="en-IN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A08BD57-CA55-4956-E9FF-575D59F1B6DF}"/>
                  </a:ext>
                </a:extLst>
              </p:cNvPr>
              <p:cNvSpPr txBox="1"/>
              <p:nvPr/>
            </p:nvSpPr>
            <p:spPr>
              <a:xfrm>
                <a:off x="2381250" y="4636265"/>
                <a:ext cx="2743199" cy="429553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Lorem ipsum dolor sit amet, consectetur adipisicing elit, sed do eiusmod tempor incididunt . </a:t>
                </a:r>
                <a:endParaRPr kumimoji="0" lang="en-IN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D29B91A-052E-8DE9-9533-5906E04500CF}"/>
                  </a:ext>
                </a:extLst>
              </p:cNvPr>
              <p:cNvSpPr txBox="1"/>
              <p:nvPr/>
            </p:nvSpPr>
            <p:spPr>
              <a:xfrm>
                <a:off x="2381250" y="5492061"/>
                <a:ext cx="2743199" cy="429553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Lorem ipsum dolor sit amet, consectetur adipisicing elit, sed do eiusmod tempor incididunt . </a:t>
                </a:r>
                <a:endParaRPr kumimoji="0" lang="en-IN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</p:grpSp>
      </p:grpSp>
      <p:sp>
        <p:nvSpPr>
          <p:cNvPr id="6" name="Oval 5">
            <a:extLst>
              <a:ext uri="{FF2B5EF4-FFF2-40B4-BE49-F238E27FC236}">
                <a16:creationId xmlns:a16="http://schemas.microsoft.com/office/drawing/2014/main" id="{A4B80E7C-EC67-6788-8366-E45A1D8736BA}"/>
              </a:ext>
            </a:extLst>
          </p:cNvPr>
          <p:cNvSpPr/>
          <p:nvPr/>
        </p:nvSpPr>
        <p:spPr>
          <a:xfrm>
            <a:off x="9953568" y="4907794"/>
            <a:ext cx="1203605" cy="1203605"/>
          </a:xfrm>
          <a:prstGeom prst="ellipse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005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3FE2B-3EAE-C033-705E-1B38511FC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0" dirty="0"/>
              <a:t>Financial Projections </a:t>
            </a:r>
            <a:endParaRPr lang="en-CA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D8027B-2F6D-C954-FC5B-A3276C07D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www.yourwebsite.com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A12AD5-7645-093E-589B-953E4970B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Slide </a:t>
            </a:r>
            <a:fld id="{6CB62808-88BB-4E82-9200-19DAFECDBB5A}" type="slidenum">
              <a:rPr kumimoji="0" lang="en-IN" sz="9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IN" sz="9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6FDB253-3994-4D96-7C55-702F15F80172}"/>
              </a:ext>
            </a:extLst>
          </p:cNvPr>
          <p:cNvGrpSpPr/>
          <p:nvPr/>
        </p:nvGrpSpPr>
        <p:grpSpPr>
          <a:xfrm>
            <a:off x="519426" y="1653928"/>
            <a:ext cx="2912557" cy="3763708"/>
            <a:chOff x="813237" y="2212946"/>
            <a:chExt cx="2912557" cy="3763708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ED3C6A94-29A2-F6AE-D12B-15CE60DCF167}"/>
                </a:ext>
              </a:extLst>
            </p:cNvPr>
            <p:cNvGrpSpPr/>
            <p:nvPr/>
          </p:nvGrpSpPr>
          <p:grpSpPr>
            <a:xfrm>
              <a:off x="813237" y="2212946"/>
              <a:ext cx="2912557" cy="1476089"/>
              <a:chOff x="5304627" y="1391182"/>
              <a:chExt cx="4502823" cy="1476089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1A5D983-1F88-63B9-755F-A09D8357A0BC}"/>
                  </a:ext>
                </a:extLst>
              </p:cNvPr>
              <p:cNvSpPr txBox="1"/>
              <p:nvPr/>
            </p:nvSpPr>
            <p:spPr>
              <a:xfrm>
                <a:off x="5304627" y="1391182"/>
                <a:ext cx="3447846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Biome Light" panose="020B0303030204020804" pitchFamily="34" charset="0"/>
                  </a:rPr>
                  <a:t>Placeholder Title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3EFF85F-5EDC-7D03-F10F-14BCE8AED060}"/>
                  </a:ext>
                </a:extLst>
              </p:cNvPr>
              <p:cNvSpPr txBox="1"/>
              <p:nvPr/>
            </p:nvSpPr>
            <p:spPr>
              <a:xfrm>
                <a:off x="5304630" y="1759275"/>
                <a:ext cx="4502820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Lorem ipsum dolor sit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amet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,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consectetur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adipiscing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elit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, sed do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eiusmod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tempor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incididunt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ut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 labore et dolore magna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aliqua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. Ut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enim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 ad minim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veniam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,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quis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nostrud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 exercitation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ullamco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laboris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.</a:t>
                </a: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70F846DB-37BD-0F1D-4740-5CE47FED9902}"/>
                </a:ext>
              </a:extLst>
            </p:cNvPr>
            <p:cNvGrpSpPr/>
            <p:nvPr/>
          </p:nvGrpSpPr>
          <p:grpSpPr>
            <a:xfrm>
              <a:off x="813239" y="4500565"/>
              <a:ext cx="2912555" cy="1476089"/>
              <a:chOff x="5277292" y="2198007"/>
              <a:chExt cx="4502820" cy="147608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6EE37DD-499D-567C-DF11-BA5D6C58A525}"/>
                  </a:ext>
                </a:extLst>
              </p:cNvPr>
              <p:cNvSpPr txBox="1"/>
              <p:nvPr/>
            </p:nvSpPr>
            <p:spPr>
              <a:xfrm>
                <a:off x="5277292" y="2198007"/>
                <a:ext cx="3447846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Biome Light" panose="020B0303030204020804" pitchFamily="34" charset="0"/>
                  </a:rPr>
                  <a:t>Placeholder Title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B1609E3-21F8-24FE-AA28-F03ED05512B3}"/>
                  </a:ext>
                </a:extLst>
              </p:cNvPr>
              <p:cNvSpPr txBox="1"/>
              <p:nvPr/>
            </p:nvSpPr>
            <p:spPr>
              <a:xfrm>
                <a:off x="5277292" y="2566100"/>
                <a:ext cx="4502820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Lorem ipsum dolor sit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amet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,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consectetur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adipiscing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elit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, sed do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eiusmod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tempor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incididunt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ut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 labore et dolore magna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aliqua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. Ut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enim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 ad minim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veniam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,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quis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nostrud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 exercitation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ullamco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laboris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.</a:t>
                </a:r>
              </a:p>
            </p:txBody>
          </p:sp>
        </p:grp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C599643B-73C6-568D-4798-3BE2AF116239}"/>
              </a:ext>
            </a:extLst>
          </p:cNvPr>
          <p:cNvGrpSpPr/>
          <p:nvPr/>
        </p:nvGrpSpPr>
        <p:grpSpPr>
          <a:xfrm>
            <a:off x="3712029" y="1547447"/>
            <a:ext cx="7960545" cy="4396152"/>
            <a:chOff x="3990697" y="1547447"/>
            <a:chExt cx="7681877" cy="4396152"/>
          </a:xfrm>
        </p:grpSpPr>
        <p:graphicFrame>
          <p:nvGraphicFramePr>
            <p:cNvPr id="3" name="Chart 2">
              <a:extLst>
                <a:ext uri="{FF2B5EF4-FFF2-40B4-BE49-F238E27FC236}">
                  <a16:creationId xmlns:a16="http://schemas.microsoft.com/office/drawing/2014/main" id="{28EA3426-BF5D-04C8-3139-1673B7EE701B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559497503"/>
                </p:ext>
              </p:extLst>
            </p:nvPr>
          </p:nvGraphicFramePr>
          <p:xfrm>
            <a:off x="3990697" y="1547447"/>
            <a:ext cx="7681877" cy="439615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22" name="TextBox 25">
              <a:extLst>
                <a:ext uri="{FF2B5EF4-FFF2-40B4-BE49-F238E27FC236}">
                  <a16:creationId xmlns:a16="http://schemas.microsoft.com/office/drawing/2014/main" id="{EF45C690-C2CC-0165-10B6-641D3D4009DE}"/>
                </a:ext>
              </a:extLst>
            </p:cNvPr>
            <p:cNvSpPr txBox="1"/>
            <p:nvPr/>
          </p:nvSpPr>
          <p:spPr>
            <a:xfrm>
              <a:off x="4345584" y="5639643"/>
              <a:ext cx="6972103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900" i="1" dirty="0">
                  <a:solidFill>
                    <a:srgbClr val="000000">
                      <a:lumMod val="50000"/>
                      <a:lumOff val="50000"/>
                    </a:srgbClr>
                  </a:solidFill>
                  <a:latin typeface="Georgia"/>
                </a:rPr>
                <a:t>T</a:t>
              </a:r>
              <a:r>
                <a:rPr kumimoji="0" lang="en-US" sz="9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50000"/>
                      <a:lumOff val="50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rPr>
                <a:t>his editable PowerPoint graph allows easy customization of colors, values, and legends.</a:t>
              </a:r>
              <a:endParaRPr kumimoji="0" lang="en-CA" sz="900" b="0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Georgia"/>
                <a:ea typeface="Roboto" panose="02000000000000000000" pitchFamily="2" charset="0"/>
                <a:cs typeface="Biome Light" panose="020B03030302040208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014983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4FCE37-30E2-7750-D9C0-8B779B924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0" dirty="0"/>
              <a:t>Implementation Plan </a:t>
            </a:r>
            <a:endParaRPr lang="en-CA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E1CAE1-4C5A-8E43-12E6-2A541702D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www.yourwebsite.com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267812-FABE-64D7-E223-E490BAD75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Slide </a:t>
            </a:r>
            <a:fld id="{6CB62808-88BB-4E82-9200-19DAFECDBB5A}" type="slidenum">
              <a:rPr kumimoji="0" lang="en-IN" sz="9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IN" sz="9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3F8A60D-6AC2-F153-E58F-D5CC01DA4609}"/>
              </a:ext>
            </a:extLst>
          </p:cNvPr>
          <p:cNvGrpSpPr/>
          <p:nvPr/>
        </p:nvGrpSpPr>
        <p:grpSpPr>
          <a:xfrm>
            <a:off x="703097" y="1778327"/>
            <a:ext cx="10788763" cy="4435399"/>
            <a:chOff x="703097" y="1778327"/>
            <a:chExt cx="10788763" cy="4435399"/>
          </a:xfrm>
        </p:grpSpPr>
        <p:cxnSp>
          <p:nvCxnSpPr>
            <p:cNvPr id="7" name="Google Shape;1104;p46">
              <a:extLst>
                <a:ext uri="{FF2B5EF4-FFF2-40B4-BE49-F238E27FC236}">
                  <a16:creationId xmlns:a16="http://schemas.microsoft.com/office/drawing/2014/main" id="{B3043CA9-8316-9EC1-0154-BF79554B7B65}"/>
                </a:ext>
              </a:extLst>
            </p:cNvPr>
            <p:cNvCxnSpPr>
              <a:cxnSpLocks/>
              <a:stCxn id="63" idx="0"/>
            </p:cNvCxnSpPr>
            <p:nvPr/>
          </p:nvCxnSpPr>
          <p:spPr>
            <a:xfrm rot="5400000" flipH="1" flipV="1">
              <a:off x="1368004" y="2807157"/>
              <a:ext cx="1657070" cy="1138156"/>
            </a:xfrm>
            <a:prstGeom prst="bentConnector3">
              <a:avLst>
                <a:gd name="adj1" fmla="val 50000"/>
              </a:avLst>
            </a:prstGeom>
            <a:noFill/>
            <a:ln w="6350" cap="flat" cmpd="sng">
              <a:solidFill>
                <a:schemeClr val="tx2">
                  <a:lumMod val="75000"/>
                  <a:lumOff val="2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" name="Google Shape;1107;p46">
              <a:extLst>
                <a:ext uri="{FF2B5EF4-FFF2-40B4-BE49-F238E27FC236}">
                  <a16:creationId xmlns:a16="http://schemas.microsoft.com/office/drawing/2014/main" id="{6F0E2EE2-7CCB-69B6-2F77-C8D43EFB7FE3}"/>
                </a:ext>
              </a:extLst>
            </p:cNvPr>
            <p:cNvCxnSpPr>
              <a:cxnSpLocks/>
              <a:stCxn id="39" idx="0"/>
              <a:endCxn id="145" idx="6"/>
            </p:cNvCxnSpPr>
            <p:nvPr/>
          </p:nvCxnSpPr>
          <p:spPr>
            <a:xfrm rot="16200000" flipV="1">
              <a:off x="9288172" y="2925445"/>
              <a:ext cx="1657171" cy="901480"/>
            </a:xfrm>
            <a:prstGeom prst="bentConnector2">
              <a:avLst/>
            </a:prstGeom>
            <a:noFill/>
            <a:ln w="6350" cap="flat" cmpd="sng">
              <a:solidFill>
                <a:schemeClr val="tx2">
                  <a:lumMod val="75000"/>
                  <a:lumOff val="2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" name="Google Shape;1110;p46">
              <a:extLst>
                <a:ext uri="{FF2B5EF4-FFF2-40B4-BE49-F238E27FC236}">
                  <a16:creationId xmlns:a16="http://schemas.microsoft.com/office/drawing/2014/main" id="{79EDC84A-BBE9-4DDE-C2DD-2109A9E69A07}"/>
                </a:ext>
              </a:extLst>
            </p:cNvPr>
            <p:cNvCxnSpPr>
              <a:cxnSpLocks/>
              <a:stCxn id="57" idx="0"/>
            </p:cNvCxnSpPr>
            <p:nvPr/>
          </p:nvCxnSpPr>
          <p:spPr>
            <a:xfrm rot="5400000" flipH="1" flipV="1">
              <a:off x="3726817" y="3221070"/>
              <a:ext cx="1124670" cy="842730"/>
            </a:xfrm>
            <a:prstGeom prst="bentConnector3">
              <a:avLst>
                <a:gd name="adj1" fmla="val 50000"/>
              </a:avLst>
            </a:prstGeom>
            <a:noFill/>
            <a:ln w="6350" cap="flat" cmpd="sng">
              <a:solidFill>
                <a:schemeClr val="tx2">
                  <a:lumMod val="75000"/>
                  <a:lumOff val="2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" name="Google Shape;1113;p46">
              <a:extLst>
                <a:ext uri="{FF2B5EF4-FFF2-40B4-BE49-F238E27FC236}">
                  <a16:creationId xmlns:a16="http://schemas.microsoft.com/office/drawing/2014/main" id="{F842FC13-600A-C17F-DE62-4EEECBD825E1}"/>
                </a:ext>
              </a:extLst>
            </p:cNvPr>
            <p:cNvCxnSpPr>
              <a:cxnSpLocks/>
              <a:stCxn id="45" idx="0"/>
            </p:cNvCxnSpPr>
            <p:nvPr/>
          </p:nvCxnSpPr>
          <p:spPr>
            <a:xfrm rot="16200000" flipV="1">
              <a:off x="7369902" y="3247499"/>
              <a:ext cx="1124670" cy="789872"/>
            </a:xfrm>
            <a:prstGeom prst="bentConnector3">
              <a:avLst>
                <a:gd name="adj1" fmla="val 50000"/>
              </a:avLst>
            </a:prstGeom>
            <a:noFill/>
            <a:ln w="6350" cap="flat" cmpd="sng">
              <a:solidFill>
                <a:schemeClr val="tx2">
                  <a:lumMod val="75000"/>
                  <a:lumOff val="2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" name="Google Shape;1116;p46">
              <a:extLst>
                <a:ext uri="{FF2B5EF4-FFF2-40B4-BE49-F238E27FC236}">
                  <a16:creationId xmlns:a16="http://schemas.microsoft.com/office/drawing/2014/main" id="{62F2948D-AC3B-0579-773B-21F6E4803F20}"/>
                </a:ext>
              </a:extLst>
            </p:cNvPr>
            <p:cNvCxnSpPr>
              <a:cxnSpLocks/>
              <a:stCxn id="51" idx="0"/>
            </p:cNvCxnSpPr>
            <p:nvPr/>
          </p:nvCxnSpPr>
          <p:spPr>
            <a:xfrm rot="5400000" flipH="1" flipV="1">
              <a:off x="5536114" y="3641468"/>
              <a:ext cx="1124669" cy="1936"/>
            </a:xfrm>
            <a:prstGeom prst="bentConnector3">
              <a:avLst>
                <a:gd name="adj1" fmla="val 50000"/>
              </a:avLst>
            </a:prstGeom>
            <a:noFill/>
            <a:ln w="6350" cap="flat" cmpd="sng">
              <a:solidFill>
                <a:schemeClr val="tx2">
                  <a:lumMod val="75000"/>
                  <a:lumOff val="2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ECEE04C4-6AA5-953C-A052-E662EC68A49E}"/>
                </a:ext>
              </a:extLst>
            </p:cNvPr>
            <p:cNvGrpSpPr/>
            <p:nvPr/>
          </p:nvGrpSpPr>
          <p:grpSpPr>
            <a:xfrm>
              <a:off x="8135217" y="1782199"/>
              <a:ext cx="1530800" cy="1530799"/>
              <a:chOff x="8135217" y="1782199"/>
              <a:chExt cx="1530800" cy="1530799"/>
            </a:xfrm>
          </p:grpSpPr>
          <p:sp>
            <p:nvSpPr>
              <p:cNvPr id="145" name="Google Shape;1109;p46">
                <a:extLst>
                  <a:ext uri="{FF2B5EF4-FFF2-40B4-BE49-F238E27FC236}">
                    <a16:creationId xmlns:a16="http://schemas.microsoft.com/office/drawing/2014/main" id="{94FDD214-5998-B748-7993-629093066EDE}"/>
                  </a:ext>
                </a:extLst>
              </p:cNvPr>
              <p:cNvSpPr/>
              <p:nvPr/>
            </p:nvSpPr>
            <p:spPr>
              <a:xfrm>
                <a:off x="8135217" y="1782199"/>
                <a:ext cx="1530800" cy="1530799"/>
              </a:xfrm>
              <a:prstGeom prst="ellipse">
                <a:avLst/>
              </a:prstGeom>
              <a:solidFill>
                <a:schemeClr val="accent3"/>
              </a:solidFill>
              <a:ln w="12700"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151" name="Rectangle 150">
                <a:extLst>
                  <a:ext uri="{FF2B5EF4-FFF2-40B4-BE49-F238E27FC236}">
                    <a16:creationId xmlns:a16="http://schemas.microsoft.com/office/drawing/2014/main" id="{0EDCACB1-9811-75A4-4EAD-5386E9904136}"/>
                  </a:ext>
                </a:extLst>
              </p:cNvPr>
              <p:cNvSpPr/>
              <p:nvPr/>
            </p:nvSpPr>
            <p:spPr>
              <a:xfrm>
                <a:off x="8441921" y="2088900"/>
                <a:ext cx="917397" cy="91739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j-lt"/>
                  </a:rPr>
                  <a:t>05</a:t>
                </a: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0C32B11A-7F7C-CFC1-B1D2-D3C8E70B6A92}"/>
                </a:ext>
              </a:extLst>
            </p:cNvPr>
            <p:cNvGrpSpPr/>
            <p:nvPr/>
          </p:nvGrpSpPr>
          <p:grpSpPr>
            <a:xfrm>
              <a:off x="6768181" y="1778327"/>
              <a:ext cx="1538259" cy="1538534"/>
              <a:chOff x="6768181" y="1778327"/>
              <a:chExt cx="1538259" cy="1538534"/>
            </a:xfrm>
          </p:grpSpPr>
          <p:sp>
            <p:nvSpPr>
              <p:cNvPr id="137" name="Google Shape;1123;p46">
                <a:extLst>
                  <a:ext uri="{FF2B5EF4-FFF2-40B4-BE49-F238E27FC236}">
                    <a16:creationId xmlns:a16="http://schemas.microsoft.com/office/drawing/2014/main" id="{10B068A3-7FFE-BC03-D521-FE1BB6E8DDE6}"/>
                  </a:ext>
                </a:extLst>
              </p:cNvPr>
              <p:cNvSpPr/>
              <p:nvPr/>
            </p:nvSpPr>
            <p:spPr>
              <a:xfrm rot="13500000">
                <a:off x="6768044" y="1778464"/>
                <a:ext cx="1538534" cy="1538259"/>
              </a:xfrm>
              <a:custGeom>
                <a:avLst/>
                <a:gdLst/>
                <a:ahLst/>
                <a:cxnLst/>
                <a:rect l="l" t="t" r="r" b="b"/>
                <a:pathLst>
                  <a:path w="77949" h="77935" extrusionOk="0">
                    <a:moveTo>
                      <a:pt x="38984" y="0"/>
                    </a:moveTo>
                    <a:cubicBezTo>
                      <a:pt x="17462" y="0"/>
                      <a:pt x="11" y="17444"/>
                      <a:pt x="11" y="38965"/>
                    </a:cubicBezTo>
                    <a:cubicBezTo>
                      <a:pt x="0" y="47299"/>
                      <a:pt x="2671" y="55413"/>
                      <a:pt x="7633" y="62109"/>
                    </a:cubicBezTo>
                    <a:lnTo>
                      <a:pt x="5831" y="68828"/>
                    </a:lnTo>
                    <a:lnTo>
                      <a:pt x="3686" y="76834"/>
                    </a:lnTo>
                    <a:lnTo>
                      <a:pt x="3686" y="76834"/>
                    </a:lnTo>
                    <a:lnTo>
                      <a:pt x="11691" y="74688"/>
                    </a:lnTo>
                    <a:lnTo>
                      <a:pt x="19365" y="72633"/>
                    </a:lnTo>
                    <a:cubicBezTo>
                      <a:pt x="25303" y="76106"/>
                      <a:pt x="32059" y="77934"/>
                      <a:pt x="38938" y="77934"/>
                    </a:cubicBezTo>
                    <a:cubicBezTo>
                      <a:pt x="38952" y="77934"/>
                      <a:pt x="38966" y="77934"/>
                      <a:pt x="38980" y="77934"/>
                    </a:cubicBezTo>
                    <a:cubicBezTo>
                      <a:pt x="60501" y="77934"/>
                      <a:pt x="77949" y="60486"/>
                      <a:pt x="77949" y="38965"/>
                    </a:cubicBezTo>
                    <a:cubicBezTo>
                      <a:pt x="77949" y="17444"/>
                      <a:pt x="60501" y="0"/>
                      <a:pt x="3898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143" name="Rectangle 142">
                <a:extLst>
                  <a:ext uri="{FF2B5EF4-FFF2-40B4-BE49-F238E27FC236}">
                    <a16:creationId xmlns:a16="http://schemas.microsoft.com/office/drawing/2014/main" id="{B98068FB-F954-C46B-21DA-37C0C9E7E394}"/>
                  </a:ext>
                </a:extLst>
              </p:cNvPr>
              <p:cNvSpPr/>
              <p:nvPr/>
            </p:nvSpPr>
            <p:spPr>
              <a:xfrm>
                <a:off x="7086629" y="2097166"/>
                <a:ext cx="917397" cy="91739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j-lt"/>
                  </a:rPr>
                  <a:t>04</a:t>
                </a:r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00B660EE-10F7-4558-561D-0822C471C3F3}"/>
                </a:ext>
              </a:extLst>
            </p:cNvPr>
            <p:cNvGrpSpPr/>
            <p:nvPr/>
          </p:nvGrpSpPr>
          <p:grpSpPr>
            <a:xfrm>
              <a:off x="5330381" y="1778327"/>
              <a:ext cx="1538259" cy="1538534"/>
              <a:chOff x="5330381" y="1778327"/>
              <a:chExt cx="1538259" cy="1538534"/>
            </a:xfrm>
          </p:grpSpPr>
          <p:sp>
            <p:nvSpPr>
              <p:cNvPr id="129" name="Google Shape;1125;p46">
                <a:extLst>
                  <a:ext uri="{FF2B5EF4-FFF2-40B4-BE49-F238E27FC236}">
                    <a16:creationId xmlns:a16="http://schemas.microsoft.com/office/drawing/2014/main" id="{14CC4BBB-3001-F4F1-0F71-709C3E368B13}"/>
                  </a:ext>
                </a:extLst>
              </p:cNvPr>
              <p:cNvSpPr/>
              <p:nvPr/>
            </p:nvSpPr>
            <p:spPr>
              <a:xfrm rot="13500000">
                <a:off x="5330244" y="1778464"/>
                <a:ext cx="1538534" cy="1538259"/>
              </a:xfrm>
              <a:custGeom>
                <a:avLst/>
                <a:gdLst/>
                <a:ahLst/>
                <a:cxnLst/>
                <a:rect l="l" t="t" r="r" b="b"/>
                <a:pathLst>
                  <a:path w="77949" h="77935" extrusionOk="0">
                    <a:moveTo>
                      <a:pt x="38984" y="0"/>
                    </a:moveTo>
                    <a:cubicBezTo>
                      <a:pt x="17462" y="0"/>
                      <a:pt x="11" y="17444"/>
                      <a:pt x="11" y="38965"/>
                    </a:cubicBezTo>
                    <a:cubicBezTo>
                      <a:pt x="0" y="47299"/>
                      <a:pt x="2671" y="55413"/>
                      <a:pt x="7633" y="62109"/>
                    </a:cubicBezTo>
                    <a:lnTo>
                      <a:pt x="5831" y="68828"/>
                    </a:lnTo>
                    <a:lnTo>
                      <a:pt x="3686" y="76834"/>
                    </a:lnTo>
                    <a:lnTo>
                      <a:pt x="3686" y="76834"/>
                    </a:lnTo>
                    <a:lnTo>
                      <a:pt x="11691" y="74688"/>
                    </a:lnTo>
                    <a:lnTo>
                      <a:pt x="19365" y="72633"/>
                    </a:lnTo>
                    <a:cubicBezTo>
                      <a:pt x="25303" y="76106"/>
                      <a:pt x="32059" y="77934"/>
                      <a:pt x="38938" y="77934"/>
                    </a:cubicBezTo>
                    <a:cubicBezTo>
                      <a:pt x="38952" y="77934"/>
                      <a:pt x="38966" y="77934"/>
                      <a:pt x="38980" y="77934"/>
                    </a:cubicBezTo>
                    <a:cubicBezTo>
                      <a:pt x="60501" y="77934"/>
                      <a:pt x="77949" y="60486"/>
                      <a:pt x="77949" y="38965"/>
                    </a:cubicBezTo>
                    <a:cubicBezTo>
                      <a:pt x="77949" y="17444"/>
                      <a:pt x="60501" y="0"/>
                      <a:pt x="3898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135" name="Rectangle 134">
                <a:extLst>
                  <a:ext uri="{FF2B5EF4-FFF2-40B4-BE49-F238E27FC236}">
                    <a16:creationId xmlns:a16="http://schemas.microsoft.com/office/drawing/2014/main" id="{9D5513D3-00DB-2D45-0E29-2150B337EEDF}"/>
                  </a:ext>
                </a:extLst>
              </p:cNvPr>
              <p:cNvSpPr/>
              <p:nvPr/>
            </p:nvSpPr>
            <p:spPr>
              <a:xfrm>
                <a:off x="5648746" y="2084211"/>
                <a:ext cx="917397" cy="91739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j-lt"/>
                  </a:rPr>
                  <a:t>03</a:t>
                </a:r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378769AF-1759-08F1-5AE7-DE620FE222EE}"/>
                </a:ext>
              </a:extLst>
            </p:cNvPr>
            <p:cNvGrpSpPr/>
            <p:nvPr/>
          </p:nvGrpSpPr>
          <p:grpSpPr>
            <a:xfrm>
              <a:off x="3941615" y="1778327"/>
              <a:ext cx="1538259" cy="1538534"/>
              <a:chOff x="3941615" y="1778327"/>
              <a:chExt cx="1538259" cy="1538534"/>
            </a:xfrm>
          </p:grpSpPr>
          <p:sp>
            <p:nvSpPr>
              <p:cNvPr id="82" name="Google Shape;1127;p46">
                <a:extLst>
                  <a:ext uri="{FF2B5EF4-FFF2-40B4-BE49-F238E27FC236}">
                    <a16:creationId xmlns:a16="http://schemas.microsoft.com/office/drawing/2014/main" id="{7186F189-C368-9B03-7279-52EB773CFF97}"/>
                  </a:ext>
                </a:extLst>
              </p:cNvPr>
              <p:cNvSpPr/>
              <p:nvPr/>
            </p:nvSpPr>
            <p:spPr>
              <a:xfrm rot="13500000">
                <a:off x="3941478" y="1778464"/>
                <a:ext cx="1538534" cy="1538259"/>
              </a:xfrm>
              <a:custGeom>
                <a:avLst/>
                <a:gdLst/>
                <a:ahLst/>
                <a:cxnLst/>
                <a:rect l="l" t="t" r="r" b="b"/>
                <a:pathLst>
                  <a:path w="77949" h="77935" extrusionOk="0">
                    <a:moveTo>
                      <a:pt x="38984" y="0"/>
                    </a:moveTo>
                    <a:cubicBezTo>
                      <a:pt x="17462" y="0"/>
                      <a:pt x="11" y="17444"/>
                      <a:pt x="11" y="38965"/>
                    </a:cubicBezTo>
                    <a:cubicBezTo>
                      <a:pt x="0" y="47299"/>
                      <a:pt x="2671" y="55413"/>
                      <a:pt x="7633" y="62109"/>
                    </a:cubicBezTo>
                    <a:lnTo>
                      <a:pt x="5831" y="68828"/>
                    </a:lnTo>
                    <a:lnTo>
                      <a:pt x="3686" y="76834"/>
                    </a:lnTo>
                    <a:lnTo>
                      <a:pt x="3686" y="76834"/>
                    </a:lnTo>
                    <a:lnTo>
                      <a:pt x="11691" y="74688"/>
                    </a:lnTo>
                    <a:lnTo>
                      <a:pt x="19365" y="72633"/>
                    </a:lnTo>
                    <a:cubicBezTo>
                      <a:pt x="25303" y="76106"/>
                      <a:pt x="32059" y="77934"/>
                      <a:pt x="38938" y="77934"/>
                    </a:cubicBezTo>
                    <a:cubicBezTo>
                      <a:pt x="38952" y="77934"/>
                      <a:pt x="38966" y="77934"/>
                      <a:pt x="38980" y="77934"/>
                    </a:cubicBezTo>
                    <a:cubicBezTo>
                      <a:pt x="60501" y="77934"/>
                      <a:pt x="77949" y="60486"/>
                      <a:pt x="77949" y="38965"/>
                    </a:cubicBezTo>
                    <a:cubicBezTo>
                      <a:pt x="77949" y="17444"/>
                      <a:pt x="60501" y="0"/>
                      <a:pt x="3898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100" name="Rectangle 99">
                <a:extLst>
                  <a:ext uri="{FF2B5EF4-FFF2-40B4-BE49-F238E27FC236}">
                    <a16:creationId xmlns:a16="http://schemas.microsoft.com/office/drawing/2014/main" id="{58A3FAFB-DC05-1480-CA63-74CA2190C7C4}"/>
                  </a:ext>
                </a:extLst>
              </p:cNvPr>
              <p:cNvSpPr/>
              <p:nvPr/>
            </p:nvSpPr>
            <p:spPr>
              <a:xfrm>
                <a:off x="4257778" y="2097166"/>
                <a:ext cx="917397" cy="91739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j-lt"/>
                  </a:rPr>
                  <a:t>02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9F163FF-31CB-24FD-21C7-FE09CA271352}"/>
                </a:ext>
              </a:extLst>
            </p:cNvPr>
            <p:cNvGrpSpPr/>
            <p:nvPr/>
          </p:nvGrpSpPr>
          <p:grpSpPr>
            <a:xfrm>
              <a:off x="2529282" y="1778327"/>
              <a:ext cx="1538259" cy="1538534"/>
              <a:chOff x="2529282" y="1778327"/>
              <a:chExt cx="1538259" cy="1538534"/>
            </a:xfrm>
          </p:grpSpPr>
          <p:sp>
            <p:nvSpPr>
              <p:cNvPr id="67" name="Google Shape;1129;p46">
                <a:extLst>
                  <a:ext uri="{FF2B5EF4-FFF2-40B4-BE49-F238E27FC236}">
                    <a16:creationId xmlns:a16="http://schemas.microsoft.com/office/drawing/2014/main" id="{E8E9FBBA-7153-0C51-0E80-1A814E45CEA3}"/>
                  </a:ext>
                </a:extLst>
              </p:cNvPr>
              <p:cNvSpPr/>
              <p:nvPr/>
            </p:nvSpPr>
            <p:spPr>
              <a:xfrm rot="13500000">
                <a:off x="2529145" y="1778464"/>
                <a:ext cx="1538534" cy="1538259"/>
              </a:xfrm>
              <a:custGeom>
                <a:avLst/>
                <a:gdLst/>
                <a:ahLst/>
                <a:cxnLst/>
                <a:rect l="l" t="t" r="r" b="b"/>
                <a:pathLst>
                  <a:path w="77949" h="77935" extrusionOk="0">
                    <a:moveTo>
                      <a:pt x="38984" y="0"/>
                    </a:moveTo>
                    <a:cubicBezTo>
                      <a:pt x="17462" y="0"/>
                      <a:pt x="11" y="17444"/>
                      <a:pt x="11" y="38965"/>
                    </a:cubicBezTo>
                    <a:cubicBezTo>
                      <a:pt x="0" y="47299"/>
                      <a:pt x="2671" y="55413"/>
                      <a:pt x="7633" y="62109"/>
                    </a:cubicBezTo>
                    <a:lnTo>
                      <a:pt x="5831" y="68828"/>
                    </a:lnTo>
                    <a:lnTo>
                      <a:pt x="3686" y="76834"/>
                    </a:lnTo>
                    <a:lnTo>
                      <a:pt x="3686" y="76834"/>
                    </a:lnTo>
                    <a:lnTo>
                      <a:pt x="11691" y="74688"/>
                    </a:lnTo>
                    <a:lnTo>
                      <a:pt x="19365" y="72633"/>
                    </a:lnTo>
                    <a:cubicBezTo>
                      <a:pt x="25303" y="76106"/>
                      <a:pt x="32059" y="77934"/>
                      <a:pt x="38938" y="77934"/>
                    </a:cubicBezTo>
                    <a:cubicBezTo>
                      <a:pt x="38952" y="77934"/>
                      <a:pt x="38966" y="77934"/>
                      <a:pt x="38980" y="77934"/>
                    </a:cubicBezTo>
                    <a:cubicBezTo>
                      <a:pt x="60501" y="77934"/>
                      <a:pt x="77949" y="60486"/>
                      <a:pt x="77949" y="38965"/>
                    </a:cubicBezTo>
                    <a:cubicBezTo>
                      <a:pt x="77949" y="17444"/>
                      <a:pt x="60501" y="0"/>
                      <a:pt x="3898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3108B7F1-C85B-9D8F-FC58-BCF56F2D9571}"/>
                  </a:ext>
                </a:extLst>
              </p:cNvPr>
              <p:cNvSpPr/>
              <p:nvPr/>
            </p:nvSpPr>
            <p:spPr>
              <a:xfrm>
                <a:off x="2831385" y="2097166"/>
                <a:ext cx="917397" cy="91739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j-lt"/>
                  </a:rPr>
                  <a:t>01</a:t>
                </a: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1D9C0BE7-A9C5-C28A-0BD2-C7AD0593A900}"/>
                </a:ext>
              </a:extLst>
            </p:cNvPr>
            <p:cNvGrpSpPr/>
            <p:nvPr/>
          </p:nvGrpSpPr>
          <p:grpSpPr>
            <a:xfrm>
              <a:off x="703097" y="4204770"/>
              <a:ext cx="10788763" cy="2008956"/>
              <a:chOff x="703097" y="4204770"/>
              <a:chExt cx="10788763" cy="2008956"/>
            </a:xfrm>
          </p:grpSpPr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56A84FEA-F8F9-0CC8-F472-3386264F93E6}"/>
                  </a:ext>
                </a:extLst>
              </p:cNvPr>
              <p:cNvGrpSpPr/>
              <p:nvPr/>
            </p:nvGrpSpPr>
            <p:grpSpPr>
              <a:xfrm>
                <a:off x="703097" y="4204770"/>
                <a:ext cx="1848727" cy="2008956"/>
                <a:chOff x="442905" y="4031627"/>
                <a:chExt cx="2033600" cy="2008956"/>
              </a:xfrm>
            </p:grpSpPr>
            <p:sp>
              <p:nvSpPr>
                <p:cNvPr id="63" name="Google Shape;201;p29">
                  <a:extLst>
                    <a:ext uri="{FF2B5EF4-FFF2-40B4-BE49-F238E27FC236}">
                      <a16:creationId xmlns:a16="http://schemas.microsoft.com/office/drawing/2014/main" id="{224A61E0-F6A2-F006-3BF7-765C16A829B3}"/>
                    </a:ext>
                  </a:extLst>
                </p:cNvPr>
                <p:cNvSpPr/>
                <p:nvPr/>
              </p:nvSpPr>
              <p:spPr>
                <a:xfrm>
                  <a:off x="442905" y="4031627"/>
                  <a:ext cx="2033600" cy="2008956"/>
                </a:xfrm>
                <a:prstGeom prst="roundRect">
                  <a:avLst>
                    <a:gd name="adj" fmla="val 11702"/>
                  </a:avLst>
                </a:prstGeom>
                <a:solidFill>
                  <a:schemeClr val="bg1"/>
                </a:solidFill>
                <a:ln w="6350"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81CDEB"/>
                    </a:solidFill>
                    <a:effectLst/>
                    <a:uLnTx/>
                    <a:uFillTx/>
                    <a:latin typeface="+mj-lt"/>
                    <a:ea typeface="Fira Sans Extra Condensed SemiBold"/>
                    <a:cs typeface="Fira Sans Extra Condensed SemiBold"/>
                    <a:sym typeface="Fira Sans Extra Condensed SemiBold"/>
                  </a:endParaRPr>
                </a:p>
              </p:txBody>
            </p:sp>
            <p:grpSp>
              <p:nvGrpSpPr>
                <p:cNvPr id="64" name="01 Text">
                  <a:extLst>
                    <a:ext uri="{FF2B5EF4-FFF2-40B4-BE49-F238E27FC236}">
                      <a16:creationId xmlns:a16="http://schemas.microsoft.com/office/drawing/2014/main" id="{C6D19EFE-A36E-3D37-A4FC-3F26C7D0030E}"/>
                    </a:ext>
                  </a:extLst>
                </p:cNvPr>
                <p:cNvGrpSpPr/>
                <p:nvPr/>
              </p:nvGrpSpPr>
              <p:grpSpPr>
                <a:xfrm>
                  <a:off x="510389" y="4377335"/>
                  <a:ext cx="1898633" cy="1366922"/>
                  <a:chOff x="1652127" y="1204531"/>
                  <a:chExt cx="1898633" cy="1366922"/>
                </a:xfrm>
              </p:grpSpPr>
              <p:sp>
                <p:nvSpPr>
                  <p:cNvPr id="65" name="TextBox 64">
                    <a:extLst>
                      <a:ext uri="{FF2B5EF4-FFF2-40B4-BE49-F238E27FC236}">
                        <a16:creationId xmlns:a16="http://schemas.microsoft.com/office/drawing/2014/main" id="{1D78DD30-6BE3-226F-7488-4F62D04599CB}"/>
                      </a:ext>
                    </a:extLst>
                  </p:cNvPr>
                  <p:cNvSpPr txBox="1"/>
                  <p:nvPr/>
                </p:nvSpPr>
                <p:spPr>
                  <a:xfrm>
                    <a:off x="1652127" y="1509624"/>
                    <a:ext cx="1898633" cy="106182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Lorem ipsum dolor sit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amet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,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consectetur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adipisicing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elit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, sed do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eiusmod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tempor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incididunt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ut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 labore et dolore magna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aliqua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. </a:t>
                    </a:r>
                  </a:p>
                </p:txBody>
              </p:sp>
              <p:sp>
                <p:nvSpPr>
                  <p:cNvPr id="66" name="TextBox 65">
                    <a:extLst>
                      <a:ext uri="{FF2B5EF4-FFF2-40B4-BE49-F238E27FC236}">
                        <a16:creationId xmlns:a16="http://schemas.microsoft.com/office/drawing/2014/main" id="{13E67265-4492-588D-004A-7C9BBAA3315B}"/>
                      </a:ext>
                    </a:extLst>
                  </p:cNvPr>
                  <p:cNvSpPr txBox="1"/>
                  <p:nvPr/>
                </p:nvSpPr>
                <p:spPr>
                  <a:xfrm>
                    <a:off x="1728916" y="1204531"/>
                    <a:ext cx="1745055" cy="27699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Placeholder Title </a:t>
                    </a:r>
                    <a:endPara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</p:grpSp>
          </p:grpSp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8A2EE478-2C55-B3AC-095D-FF1261DC87A5}"/>
                  </a:ext>
                </a:extLst>
              </p:cNvPr>
              <p:cNvGrpSpPr/>
              <p:nvPr/>
            </p:nvGrpSpPr>
            <p:grpSpPr>
              <a:xfrm>
                <a:off x="2943423" y="4204770"/>
                <a:ext cx="1848727" cy="2008956"/>
                <a:chOff x="442905" y="4031627"/>
                <a:chExt cx="2033600" cy="2008956"/>
              </a:xfrm>
            </p:grpSpPr>
            <p:sp>
              <p:nvSpPr>
                <p:cNvPr id="57" name="Google Shape;201;p29">
                  <a:extLst>
                    <a:ext uri="{FF2B5EF4-FFF2-40B4-BE49-F238E27FC236}">
                      <a16:creationId xmlns:a16="http://schemas.microsoft.com/office/drawing/2014/main" id="{BD7A8902-EBCB-8DC7-3C86-484AF24CE715}"/>
                    </a:ext>
                  </a:extLst>
                </p:cNvPr>
                <p:cNvSpPr/>
                <p:nvPr/>
              </p:nvSpPr>
              <p:spPr>
                <a:xfrm>
                  <a:off x="442905" y="4031627"/>
                  <a:ext cx="2033600" cy="2008956"/>
                </a:xfrm>
                <a:prstGeom prst="roundRect">
                  <a:avLst>
                    <a:gd name="adj" fmla="val 11702"/>
                  </a:avLst>
                </a:prstGeom>
                <a:solidFill>
                  <a:schemeClr val="bg1"/>
                </a:solidFill>
                <a:ln w="6350"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81CDEB"/>
                    </a:solidFill>
                    <a:effectLst/>
                    <a:uLnTx/>
                    <a:uFillTx/>
                    <a:latin typeface="+mj-lt"/>
                    <a:ea typeface="Fira Sans Extra Condensed SemiBold"/>
                    <a:cs typeface="Fira Sans Extra Condensed SemiBold"/>
                    <a:sym typeface="Fira Sans Extra Condensed SemiBold"/>
                  </a:endParaRPr>
                </a:p>
              </p:txBody>
            </p:sp>
            <p:grpSp>
              <p:nvGrpSpPr>
                <p:cNvPr id="58" name="01 Text">
                  <a:extLst>
                    <a:ext uri="{FF2B5EF4-FFF2-40B4-BE49-F238E27FC236}">
                      <a16:creationId xmlns:a16="http://schemas.microsoft.com/office/drawing/2014/main" id="{66F59A7D-933B-0351-CBBF-C5849FDCC21B}"/>
                    </a:ext>
                  </a:extLst>
                </p:cNvPr>
                <p:cNvGrpSpPr/>
                <p:nvPr/>
              </p:nvGrpSpPr>
              <p:grpSpPr>
                <a:xfrm>
                  <a:off x="510389" y="4377335"/>
                  <a:ext cx="1898633" cy="1366922"/>
                  <a:chOff x="1652127" y="1204531"/>
                  <a:chExt cx="1898633" cy="1366922"/>
                </a:xfrm>
              </p:grpSpPr>
              <p:sp>
                <p:nvSpPr>
                  <p:cNvPr id="59" name="TextBox 58">
                    <a:extLst>
                      <a:ext uri="{FF2B5EF4-FFF2-40B4-BE49-F238E27FC236}">
                        <a16:creationId xmlns:a16="http://schemas.microsoft.com/office/drawing/2014/main" id="{76EE36BD-1670-252F-3800-7E690340C8AB}"/>
                      </a:ext>
                    </a:extLst>
                  </p:cNvPr>
                  <p:cNvSpPr txBox="1"/>
                  <p:nvPr/>
                </p:nvSpPr>
                <p:spPr>
                  <a:xfrm>
                    <a:off x="1652127" y="1509624"/>
                    <a:ext cx="1898633" cy="106182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Lorem ipsum dolor sit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amet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,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consectetur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adipisicing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elit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, sed do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eiusmod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tempor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incididunt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ut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 labore et dolore magna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aliqua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. </a:t>
                    </a:r>
                  </a:p>
                </p:txBody>
              </p:sp>
              <p:sp>
                <p:nvSpPr>
                  <p:cNvPr id="60" name="TextBox 59">
                    <a:extLst>
                      <a:ext uri="{FF2B5EF4-FFF2-40B4-BE49-F238E27FC236}">
                        <a16:creationId xmlns:a16="http://schemas.microsoft.com/office/drawing/2014/main" id="{86A430F0-824C-DED7-1ED7-5B2F1ECEC5D3}"/>
                      </a:ext>
                    </a:extLst>
                  </p:cNvPr>
                  <p:cNvSpPr txBox="1"/>
                  <p:nvPr/>
                </p:nvSpPr>
                <p:spPr>
                  <a:xfrm>
                    <a:off x="1728916" y="1204531"/>
                    <a:ext cx="1745055" cy="27699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Placeholder Title </a:t>
                    </a:r>
                    <a:endPara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</p:grpSp>
          </p:grpSp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7F298BEF-8894-1835-0241-0E4A974867CB}"/>
                  </a:ext>
                </a:extLst>
              </p:cNvPr>
              <p:cNvGrpSpPr/>
              <p:nvPr/>
            </p:nvGrpSpPr>
            <p:grpSpPr>
              <a:xfrm>
                <a:off x="5173116" y="4204770"/>
                <a:ext cx="1848727" cy="2008956"/>
                <a:chOff x="442905" y="4031627"/>
                <a:chExt cx="2033600" cy="2008956"/>
              </a:xfrm>
            </p:grpSpPr>
            <p:sp>
              <p:nvSpPr>
                <p:cNvPr id="51" name="Google Shape;201;p29">
                  <a:extLst>
                    <a:ext uri="{FF2B5EF4-FFF2-40B4-BE49-F238E27FC236}">
                      <a16:creationId xmlns:a16="http://schemas.microsoft.com/office/drawing/2014/main" id="{4CED9083-00E6-0A9A-60E4-1E4E3B2A7B0A}"/>
                    </a:ext>
                  </a:extLst>
                </p:cNvPr>
                <p:cNvSpPr/>
                <p:nvPr/>
              </p:nvSpPr>
              <p:spPr>
                <a:xfrm>
                  <a:off x="442905" y="4031627"/>
                  <a:ext cx="2033600" cy="2008956"/>
                </a:xfrm>
                <a:prstGeom prst="roundRect">
                  <a:avLst>
                    <a:gd name="adj" fmla="val 11702"/>
                  </a:avLst>
                </a:prstGeom>
                <a:solidFill>
                  <a:schemeClr val="bg1"/>
                </a:solidFill>
                <a:ln w="6350"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81CDEB"/>
                    </a:solidFill>
                    <a:effectLst/>
                    <a:uLnTx/>
                    <a:uFillTx/>
                    <a:latin typeface="+mj-lt"/>
                    <a:ea typeface="Fira Sans Extra Condensed SemiBold"/>
                    <a:cs typeface="Fira Sans Extra Condensed SemiBold"/>
                    <a:sym typeface="Fira Sans Extra Condensed SemiBold"/>
                  </a:endParaRPr>
                </a:p>
              </p:txBody>
            </p:sp>
            <p:grpSp>
              <p:nvGrpSpPr>
                <p:cNvPr id="53" name="01 Text">
                  <a:extLst>
                    <a:ext uri="{FF2B5EF4-FFF2-40B4-BE49-F238E27FC236}">
                      <a16:creationId xmlns:a16="http://schemas.microsoft.com/office/drawing/2014/main" id="{1725C020-436D-BA73-AC0B-ED9529A00931}"/>
                    </a:ext>
                  </a:extLst>
                </p:cNvPr>
                <p:cNvGrpSpPr/>
                <p:nvPr/>
              </p:nvGrpSpPr>
              <p:grpSpPr>
                <a:xfrm>
                  <a:off x="510389" y="4377335"/>
                  <a:ext cx="1898633" cy="1366922"/>
                  <a:chOff x="1652127" y="1204531"/>
                  <a:chExt cx="1898633" cy="1366922"/>
                </a:xfrm>
              </p:grpSpPr>
              <p:sp>
                <p:nvSpPr>
                  <p:cNvPr id="55" name="TextBox 54">
                    <a:extLst>
                      <a:ext uri="{FF2B5EF4-FFF2-40B4-BE49-F238E27FC236}">
                        <a16:creationId xmlns:a16="http://schemas.microsoft.com/office/drawing/2014/main" id="{3E5D4493-3F29-6563-9E2A-F648349B9568}"/>
                      </a:ext>
                    </a:extLst>
                  </p:cNvPr>
                  <p:cNvSpPr txBox="1"/>
                  <p:nvPr/>
                </p:nvSpPr>
                <p:spPr>
                  <a:xfrm>
                    <a:off x="1652127" y="1509624"/>
                    <a:ext cx="1898633" cy="106182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Lorem ipsum dolor sit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amet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,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consectetur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adipisicing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elit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, sed do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eiusmod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tempor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incididunt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ut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 labore et dolore magna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aliqua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. </a:t>
                    </a:r>
                  </a:p>
                </p:txBody>
              </p:sp>
              <p:sp>
                <p:nvSpPr>
                  <p:cNvPr id="56" name="TextBox 55">
                    <a:extLst>
                      <a:ext uri="{FF2B5EF4-FFF2-40B4-BE49-F238E27FC236}">
                        <a16:creationId xmlns:a16="http://schemas.microsoft.com/office/drawing/2014/main" id="{4319E890-ACFF-4964-1644-0A395B0937C9}"/>
                      </a:ext>
                    </a:extLst>
                  </p:cNvPr>
                  <p:cNvSpPr txBox="1"/>
                  <p:nvPr/>
                </p:nvSpPr>
                <p:spPr>
                  <a:xfrm>
                    <a:off x="1728916" y="1204531"/>
                    <a:ext cx="1745055" cy="27699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Placeholder Title </a:t>
                    </a:r>
                    <a:endPara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</p:grpSp>
          </p:grpSp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59632B2B-2167-8CCA-6FEB-9E872962C8FE}"/>
                  </a:ext>
                </a:extLst>
              </p:cNvPr>
              <p:cNvGrpSpPr/>
              <p:nvPr/>
            </p:nvGrpSpPr>
            <p:grpSpPr>
              <a:xfrm>
                <a:off x="7402809" y="4204770"/>
                <a:ext cx="1848727" cy="2008956"/>
                <a:chOff x="442905" y="4031627"/>
                <a:chExt cx="2033600" cy="2008956"/>
              </a:xfrm>
            </p:grpSpPr>
            <p:sp>
              <p:nvSpPr>
                <p:cNvPr id="45" name="Google Shape;201;p29">
                  <a:extLst>
                    <a:ext uri="{FF2B5EF4-FFF2-40B4-BE49-F238E27FC236}">
                      <a16:creationId xmlns:a16="http://schemas.microsoft.com/office/drawing/2014/main" id="{7A0C76E3-81B5-06B6-1EA9-8440569E7B76}"/>
                    </a:ext>
                  </a:extLst>
                </p:cNvPr>
                <p:cNvSpPr/>
                <p:nvPr/>
              </p:nvSpPr>
              <p:spPr>
                <a:xfrm>
                  <a:off x="442905" y="4031627"/>
                  <a:ext cx="2033600" cy="2008956"/>
                </a:xfrm>
                <a:prstGeom prst="roundRect">
                  <a:avLst>
                    <a:gd name="adj" fmla="val 11702"/>
                  </a:avLst>
                </a:prstGeom>
                <a:solidFill>
                  <a:schemeClr val="bg1"/>
                </a:solidFill>
                <a:ln w="6350"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81CDEB"/>
                    </a:solidFill>
                    <a:effectLst/>
                    <a:uLnTx/>
                    <a:uFillTx/>
                    <a:latin typeface="+mj-lt"/>
                    <a:ea typeface="Fira Sans Extra Condensed SemiBold"/>
                    <a:cs typeface="Fira Sans Extra Condensed SemiBold"/>
                    <a:sym typeface="Fira Sans Extra Condensed SemiBold"/>
                  </a:endParaRPr>
                </a:p>
              </p:txBody>
            </p:sp>
            <p:grpSp>
              <p:nvGrpSpPr>
                <p:cNvPr id="46" name="01 Text">
                  <a:extLst>
                    <a:ext uri="{FF2B5EF4-FFF2-40B4-BE49-F238E27FC236}">
                      <a16:creationId xmlns:a16="http://schemas.microsoft.com/office/drawing/2014/main" id="{E527BE43-E7E7-7BCD-AFA0-E88101614AAF}"/>
                    </a:ext>
                  </a:extLst>
                </p:cNvPr>
                <p:cNvGrpSpPr/>
                <p:nvPr/>
              </p:nvGrpSpPr>
              <p:grpSpPr>
                <a:xfrm>
                  <a:off x="510389" y="4377335"/>
                  <a:ext cx="1898633" cy="1366922"/>
                  <a:chOff x="1652127" y="1204531"/>
                  <a:chExt cx="1898633" cy="1366922"/>
                </a:xfrm>
              </p:grpSpPr>
              <p:sp>
                <p:nvSpPr>
                  <p:cNvPr id="47" name="TextBox 46">
                    <a:extLst>
                      <a:ext uri="{FF2B5EF4-FFF2-40B4-BE49-F238E27FC236}">
                        <a16:creationId xmlns:a16="http://schemas.microsoft.com/office/drawing/2014/main" id="{0383BD6A-7A87-735B-70F8-026C66757016}"/>
                      </a:ext>
                    </a:extLst>
                  </p:cNvPr>
                  <p:cNvSpPr txBox="1"/>
                  <p:nvPr/>
                </p:nvSpPr>
                <p:spPr>
                  <a:xfrm>
                    <a:off x="1652127" y="1509624"/>
                    <a:ext cx="1898633" cy="106182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Lorem ipsum dolor sit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amet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,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consectetur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adipisicing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elit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, sed do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eiusmod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tempor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incididunt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ut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 labore et dolore magna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aliqua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. </a:t>
                    </a:r>
                  </a:p>
                </p:txBody>
              </p:sp>
              <p:sp>
                <p:nvSpPr>
                  <p:cNvPr id="48" name="TextBox 47">
                    <a:extLst>
                      <a:ext uri="{FF2B5EF4-FFF2-40B4-BE49-F238E27FC236}">
                        <a16:creationId xmlns:a16="http://schemas.microsoft.com/office/drawing/2014/main" id="{9D544030-92E4-F0B2-D442-F54062EC5C94}"/>
                      </a:ext>
                    </a:extLst>
                  </p:cNvPr>
                  <p:cNvSpPr txBox="1"/>
                  <p:nvPr/>
                </p:nvSpPr>
                <p:spPr>
                  <a:xfrm>
                    <a:off x="1728916" y="1204531"/>
                    <a:ext cx="1745055" cy="27699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Placeholder Title </a:t>
                    </a:r>
                    <a:endPara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</p:grpSp>
          </p:grp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5C999D3D-125D-F5A6-CE98-76152E6EC211}"/>
                  </a:ext>
                </a:extLst>
              </p:cNvPr>
              <p:cNvGrpSpPr/>
              <p:nvPr/>
            </p:nvGrpSpPr>
            <p:grpSpPr>
              <a:xfrm>
                <a:off x="9643133" y="4204770"/>
                <a:ext cx="1848727" cy="2008956"/>
                <a:chOff x="442905" y="4031627"/>
                <a:chExt cx="2033600" cy="2008956"/>
              </a:xfrm>
            </p:grpSpPr>
            <p:sp>
              <p:nvSpPr>
                <p:cNvPr id="39" name="Google Shape;201;p29">
                  <a:extLst>
                    <a:ext uri="{FF2B5EF4-FFF2-40B4-BE49-F238E27FC236}">
                      <a16:creationId xmlns:a16="http://schemas.microsoft.com/office/drawing/2014/main" id="{ABF71424-6853-69F7-916D-BBFF747785BB}"/>
                    </a:ext>
                  </a:extLst>
                </p:cNvPr>
                <p:cNvSpPr/>
                <p:nvPr/>
              </p:nvSpPr>
              <p:spPr>
                <a:xfrm>
                  <a:off x="442905" y="4031627"/>
                  <a:ext cx="2033600" cy="2008956"/>
                </a:xfrm>
                <a:prstGeom prst="roundRect">
                  <a:avLst>
                    <a:gd name="adj" fmla="val 11702"/>
                  </a:avLst>
                </a:prstGeom>
                <a:solidFill>
                  <a:schemeClr val="bg1"/>
                </a:solidFill>
                <a:ln w="6350"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81CDEB"/>
                    </a:solidFill>
                    <a:effectLst/>
                    <a:uLnTx/>
                    <a:uFillTx/>
                    <a:latin typeface="+mj-lt"/>
                    <a:ea typeface="Fira Sans Extra Condensed SemiBold"/>
                    <a:cs typeface="Fira Sans Extra Condensed SemiBold"/>
                    <a:sym typeface="Fira Sans Extra Condensed SemiBold"/>
                  </a:endParaRPr>
                </a:p>
              </p:txBody>
            </p:sp>
            <p:grpSp>
              <p:nvGrpSpPr>
                <p:cNvPr id="41" name="01 Text">
                  <a:extLst>
                    <a:ext uri="{FF2B5EF4-FFF2-40B4-BE49-F238E27FC236}">
                      <a16:creationId xmlns:a16="http://schemas.microsoft.com/office/drawing/2014/main" id="{7CAFC7FA-4443-3AFE-AA9D-915D6642DA00}"/>
                    </a:ext>
                  </a:extLst>
                </p:cNvPr>
                <p:cNvGrpSpPr/>
                <p:nvPr/>
              </p:nvGrpSpPr>
              <p:grpSpPr>
                <a:xfrm>
                  <a:off x="510389" y="4377335"/>
                  <a:ext cx="1898633" cy="1366922"/>
                  <a:chOff x="1652127" y="1204531"/>
                  <a:chExt cx="1898633" cy="1366922"/>
                </a:xfrm>
              </p:grpSpPr>
              <p:sp>
                <p:nvSpPr>
                  <p:cNvPr id="43" name="TextBox 42">
                    <a:extLst>
                      <a:ext uri="{FF2B5EF4-FFF2-40B4-BE49-F238E27FC236}">
                        <a16:creationId xmlns:a16="http://schemas.microsoft.com/office/drawing/2014/main" id="{41A224D0-701E-B8CD-2D9F-DAC331B8DB17}"/>
                      </a:ext>
                    </a:extLst>
                  </p:cNvPr>
                  <p:cNvSpPr txBox="1"/>
                  <p:nvPr/>
                </p:nvSpPr>
                <p:spPr>
                  <a:xfrm>
                    <a:off x="1652127" y="1509624"/>
                    <a:ext cx="1898633" cy="106182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Lorem ipsum dolor sit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amet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,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consectetur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adipisicing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elit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, sed do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eiusmod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tempor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incididunt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ut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 labore et dolore magna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aliqua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. </a:t>
                    </a:r>
                  </a:p>
                </p:txBody>
              </p:sp>
              <p:sp>
                <p:nvSpPr>
                  <p:cNvPr id="44" name="TextBox 43">
                    <a:extLst>
                      <a:ext uri="{FF2B5EF4-FFF2-40B4-BE49-F238E27FC236}">
                        <a16:creationId xmlns:a16="http://schemas.microsoft.com/office/drawing/2014/main" id="{9D8EBFEB-9260-D65E-368B-0A49B024E7A1}"/>
                      </a:ext>
                    </a:extLst>
                  </p:cNvPr>
                  <p:cNvSpPr txBox="1"/>
                  <p:nvPr/>
                </p:nvSpPr>
                <p:spPr>
                  <a:xfrm>
                    <a:off x="1728916" y="1204531"/>
                    <a:ext cx="1745055" cy="27699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j-lt"/>
                      </a:rPr>
                      <a:t>Placeholder Title </a:t>
                    </a:r>
                    <a:endPara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</p:grpSp>
          </p:grp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87A876CC-B03B-65F9-C8EA-14AFA57EE0F9}"/>
                </a:ext>
              </a:extLst>
            </p:cNvPr>
            <p:cNvGrpSpPr/>
            <p:nvPr/>
          </p:nvGrpSpPr>
          <p:grpSpPr>
            <a:xfrm>
              <a:off x="1509822" y="3834360"/>
              <a:ext cx="9159142" cy="228157"/>
              <a:chOff x="1509822" y="3834360"/>
              <a:chExt cx="9159142" cy="228157"/>
            </a:xfrm>
          </p:grpSpPr>
          <p:sp>
            <p:nvSpPr>
              <p:cNvPr id="23" name="Google Shape;193;p29">
                <a:extLst>
                  <a:ext uri="{FF2B5EF4-FFF2-40B4-BE49-F238E27FC236}">
                    <a16:creationId xmlns:a16="http://schemas.microsoft.com/office/drawing/2014/main" id="{1E6F8896-20F6-1DE2-817F-94F8C6A97F76}"/>
                  </a:ext>
                </a:extLst>
              </p:cNvPr>
              <p:cNvSpPr/>
              <p:nvPr/>
            </p:nvSpPr>
            <p:spPr>
              <a:xfrm flipH="1">
                <a:off x="1509822" y="3834360"/>
                <a:ext cx="228144" cy="228157"/>
              </a:xfrm>
              <a:custGeom>
                <a:avLst/>
                <a:gdLst/>
                <a:ahLst/>
                <a:cxnLst/>
                <a:rect l="l" t="t" r="r" b="b"/>
                <a:pathLst>
                  <a:path w="16635" h="16636" extrusionOk="0">
                    <a:moveTo>
                      <a:pt x="8317" y="1"/>
                    </a:moveTo>
                    <a:cubicBezTo>
                      <a:pt x="3738" y="1"/>
                      <a:pt x="0" y="3718"/>
                      <a:pt x="0" y="8318"/>
                    </a:cubicBezTo>
                    <a:cubicBezTo>
                      <a:pt x="0" y="12898"/>
                      <a:pt x="3738" y="16635"/>
                      <a:pt x="8317" y="16635"/>
                    </a:cubicBezTo>
                    <a:cubicBezTo>
                      <a:pt x="12917" y="16635"/>
                      <a:pt x="16634" y="12898"/>
                      <a:pt x="16634" y="8318"/>
                    </a:cubicBezTo>
                    <a:cubicBezTo>
                      <a:pt x="16634" y="3718"/>
                      <a:pt x="12917" y="1"/>
                      <a:pt x="831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4" name="Google Shape;195;p29">
                <a:extLst>
                  <a:ext uri="{FF2B5EF4-FFF2-40B4-BE49-F238E27FC236}">
                    <a16:creationId xmlns:a16="http://schemas.microsoft.com/office/drawing/2014/main" id="{550A3E44-57CE-91B8-E2A2-C76A021CEC83}"/>
                  </a:ext>
                </a:extLst>
              </p:cNvPr>
              <p:cNvSpPr/>
              <p:nvPr/>
            </p:nvSpPr>
            <p:spPr>
              <a:xfrm flipH="1">
                <a:off x="3759577" y="3834360"/>
                <a:ext cx="228144" cy="228157"/>
              </a:xfrm>
              <a:custGeom>
                <a:avLst/>
                <a:gdLst/>
                <a:ahLst/>
                <a:cxnLst/>
                <a:rect l="l" t="t" r="r" b="b"/>
                <a:pathLst>
                  <a:path w="16635" h="16636" extrusionOk="0">
                    <a:moveTo>
                      <a:pt x="8317" y="1"/>
                    </a:moveTo>
                    <a:cubicBezTo>
                      <a:pt x="3738" y="1"/>
                      <a:pt x="0" y="3718"/>
                      <a:pt x="0" y="8318"/>
                    </a:cubicBezTo>
                    <a:cubicBezTo>
                      <a:pt x="0" y="12898"/>
                      <a:pt x="3738" y="16635"/>
                      <a:pt x="8317" y="16635"/>
                    </a:cubicBezTo>
                    <a:cubicBezTo>
                      <a:pt x="12917" y="16635"/>
                      <a:pt x="16634" y="12898"/>
                      <a:pt x="16634" y="8318"/>
                    </a:cubicBezTo>
                    <a:cubicBezTo>
                      <a:pt x="16634" y="3718"/>
                      <a:pt x="12917" y="1"/>
                      <a:pt x="831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7" name="Google Shape;196;p29">
                <a:extLst>
                  <a:ext uri="{FF2B5EF4-FFF2-40B4-BE49-F238E27FC236}">
                    <a16:creationId xmlns:a16="http://schemas.microsoft.com/office/drawing/2014/main" id="{DB4A9D9E-E1D2-C5AB-9DCB-C291B415EB62}"/>
                  </a:ext>
                </a:extLst>
              </p:cNvPr>
              <p:cNvSpPr/>
              <p:nvPr/>
            </p:nvSpPr>
            <p:spPr>
              <a:xfrm flipH="1">
                <a:off x="5975402" y="3834360"/>
                <a:ext cx="228144" cy="228157"/>
              </a:xfrm>
              <a:custGeom>
                <a:avLst/>
                <a:gdLst/>
                <a:ahLst/>
                <a:cxnLst/>
                <a:rect l="l" t="t" r="r" b="b"/>
                <a:pathLst>
                  <a:path w="16635" h="16636" extrusionOk="0">
                    <a:moveTo>
                      <a:pt x="8317" y="1"/>
                    </a:moveTo>
                    <a:cubicBezTo>
                      <a:pt x="3738" y="1"/>
                      <a:pt x="0" y="3718"/>
                      <a:pt x="0" y="8318"/>
                    </a:cubicBezTo>
                    <a:cubicBezTo>
                      <a:pt x="0" y="12898"/>
                      <a:pt x="3738" y="16635"/>
                      <a:pt x="8317" y="16635"/>
                    </a:cubicBezTo>
                    <a:cubicBezTo>
                      <a:pt x="12917" y="16635"/>
                      <a:pt x="16634" y="12898"/>
                      <a:pt x="16634" y="8318"/>
                    </a:cubicBezTo>
                    <a:cubicBezTo>
                      <a:pt x="16634" y="3718"/>
                      <a:pt x="12917" y="1"/>
                      <a:pt x="831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9" name="Google Shape;192;p29">
                <a:extLst>
                  <a:ext uri="{FF2B5EF4-FFF2-40B4-BE49-F238E27FC236}">
                    <a16:creationId xmlns:a16="http://schemas.microsoft.com/office/drawing/2014/main" id="{062AA232-B372-9A95-1876-D1CAC769F584}"/>
                  </a:ext>
                </a:extLst>
              </p:cNvPr>
              <p:cNvSpPr/>
              <p:nvPr/>
            </p:nvSpPr>
            <p:spPr>
              <a:xfrm flipH="1">
                <a:off x="8200838" y="3834360"/>
                <a:ext cx="228144" cy="228157"/>
              </a:xfrm>
              <a:custGeom>
                <a:avLst/>
                <a:gdLst/>
                <a:ahLst/>
                <a:cxnLst/>
                <a:rect l="l" t="t" r="r" b="b"/>
                <a:pathLst>
                  <a:path w="16635" h="16636" extrusionOk="0">
                    <a:moveTo>
                      <a:pt x="8317" y="1"/>
                    </a:moveTo>
                    <a:cubicBezTo>
                      <a:pt x="3738" y="1"/>
                      <a:pt x="0" y="3718"/>
                      <a:pt x="0" y="8318"/>
                    </a:cubicBezTo>
                    <a:cubicBezTo>
                      <a:pt x="0" y="12898"/>
                      <a:pt x="3738" y="16635"/>
                      <a:pt x="8317" y="16635"/>
                    </a:cubicBezTo>
                    <a:cubicBezTo>
                      <a:pt x="12917" y="16635"/>
                      <a:pt x="16634" y="12898"/>
                      <a:pt x="16634" y="8318"/>
                    </a:cubicBezTo>
                    <a:cubicBezTo>
                      <a:pt x="16634" y="3718"/>
                      <a:pt x="12917" y="1"/>
                      <a:pt x="831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31" name="Google Shape;194;p29">
                <a:extLst>
                  <a:ext uri="{FF2B5EF4-FFF2-40B4-BE49-F238E27FC236}">
                    <a16:creationId xmlns:a16="http://schemas.microsoft.com/office/drawing/2014/main" id="{05C89B34-335E-2EBE-282E-9A1A3126B266}"/>
                  </a:ext>
                </a:extLst>
              </p:cNvPr>
              <p:cNvSpPr/>
              <p:nvPr/>
            </p:nvSpPr>
            <p:spPr>
              <a:xfrm flipH="1">
                <a:off x="10440820" y="3834360"/>
                <a:ext cx="228144" cy="228157"/>
              </a:xfrm>
              <a:custGeom>
                <a:avLst/>
                <a:gdLst/>
                <a:ahLst/>
                <a:cxnLst/>
                <a:rect l="l" t="t" r="r" b="b"/>
                <a:pathLst>
                  <a:path w="16635" h="16636" extrusionOk="0">
                    <a:moveTo>
                      <a:pt x="8317" y="1"/>
                    </a:moveTo>
                    <a:cubicBezTo>
                      <a:pt x="3738" y="1"/>
                      <a:pt x="0" y="3718"/>
                      <a:pt x="0" y="8318"/>
                    </a:cubicBezTo>
                    <a:cubicBezTo>
                      <a:pt x="0" y="12898"/>
                      <a:pt x="3738" y="16635"/>
                      <a:pt x="8317" y="16635"/>
                    </a:cubicBezTo>
                    <a:cubicBezTo>
                      <a:pt x="12917" y="16635"/>
                      <a:pt x="16634" y="12898"/>
                      <a:pt x="16634" y="8318"/>
                    </a:cubicBezTo>
                    <a:cubicBezTo>
                      <a:pt x="16634" y="3718"/>
                      <a:pt x="12917" y="1"/>
                      <a:pt x="831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361371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24508-1882-8007-EBCF-D274D6105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0" dirty="0"/>
              <a:t>Risk Assessment </a:t>
            </a:r>
            <a:endParaRPr lang="en-CA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B477FA-0EF5-AFFB-FEAD-78C6B4CF41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www.yourwebsite.com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374B9A-DB1A-2681-8ED2-795971322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Slide </a:t>
            </a:r>
            <a:fld id="{6CB62808-88BB-4E82-9200-19DAFECDBB5A}" type="slidenum">
              <a:rPr kumimoji="0" lang="en-IN" sz="9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IN" sz="9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43307FF2-E24E-B05A-FA2B-A6E69703474D}"/>
              </a:ext>
            </a:extLst>
          </p:cNvPr>
          <p:cNvGrpSpPr/>
          <p:nvPr/>
        </p:nvGrpSpPr>
        <p:grpSpPr>
          <a:xfrm>
            <a:off x="6276909" y="1820297"/>
            <a:ext cx="5418110" cy="3756656"/>
            <a:chOff x="7885296" y="1608424"/>
            <a:chExt cx="5418110" cy="3756656"/>
          </a:xfrm>
        </p:grpSpPr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E1E78FF4-A7F3-F1A7-D605-E92A0BD3040E}"/>
                </a:ext>
              </a:extLst>
            </p:cNvPr>
            <p:cNvGrpSpPr/>
            <p:nvPr/>
          </p:nvGrpSpPr>
          <p:grpSpPr>
            <a:xfrm flipH="1">
              <a:off x="7885296" y="4594403"/>
              <a:ext cx="5418110" cy="770677"/>
              <a:chOff x="9695680" y="1493194"/>
              <a:chExt cx="4716518" cy="670882"/>
            </a:xfrm>
          </p:grpSpPr>
          <p:sp>
            <p:nvSpPr>
              <p:cNvPr id="92" name="Oval 91">
                <a:extLst>
                  <a:ext uri="{FF2B5EF4-FFF2-40B4-BE49-F238E27FC236}">
                    <a16:creationId xmlns:a16="http://schemas.microsoft.com/office/drawing/2014/main" id="{C5B22C14-432F-E1DF-81B7-E76F9C26C4BE}"/>
                  </a:ext>
                </a:extLst>
              </p:cNvPr>
              <p:cNvSpPr/>
              <p:nvPr/>
            </p:nvSpPr>
            <p:spPr>
              <a:xfrm rot="10800000" flipV="1">
                <a:off x="13758417" y="1513668"/>
                <a:ext cx="653781" cy="650408"/>
              </a:xfrm>
              <a:prstGeom prst="ellipse">
                <a:avLst/>
              </a:prstGeom>
              <a:solidFill>
                <a:srgbClr val="229255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AAA87C31-DDB7-8EDA-2D39-DEC7C1ECCA0F}"/>
                  </a:ext>
                </a:extLst>
              </p:cNvPr>
              <p:cNvSpPr/>
              <p:nvPr/>
            </p:nvSpPr>
            <p:spPr>
              <a:xfrm>
                <a:off x="9695680" y="1493194"/>
                <a:ext cx="4050486" cy="5358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Low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Lorem ipsum dolor sit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amet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,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consectetur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adipisicing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elit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, sed do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eiusmod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tempor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incididunt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ut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 labore et dolore magna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aliqua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. </a:t>
                </a:r>
              </a:p>
            </p:txBody>
          </p:sp>
        </p:grpSp>
        <p:grpSp>
          <p:nvGrpSpPr>
            <p:cNvPr id="86" name="Group 85">
              <a:extLst>
                <a:ext uri="{FF2B5EF4-FFF2-40B4-BE49-F238E27FC236}">
                  <a16:creationId xmlns:a16="http://schemas.microsoft.com/office/drawing/2014/main" id="{957FE799-4E79-E767-82AB-929456594418}"/>
                </a:ext>
              </a:extLst>
            </p:cNvPr>
            <p:cNvGrpSpPr/>
            <p:nvPr/>
          </p:nvGrpSpPr>
          <p:grpSpPr>
            <a:xfrm flipH="1">
              <a:off x="7885296" y="3101414"/>
              <a:ext cx="5418110" cy="770681"/>
              <a:chOff x="9695680" y="1493194"/>
              <a:chExt cx="4716518" cy="670885"/>
            </a:xfrm>
          </p:grpSpPr>
          <p:sp>
            <p:nvSpPr>
              <p:cNvPr id="90" name="Oval 89">
                <a:extLst>
                  <a:ext uri="{FF2B5EF4-FFF2-40B4-BE49-F238E27FC236}">
                    <a16:creationId xmlns:a16="http://schemas.microsoft.com/office/drawing/2014/main" id="{5F094890-E7DF-54F5-F958-AA1E53A5F0C5}"/>
                  </a:ext>
                </a:extLst>
              </p:cNvPr>
              <p:cNvSpPr/>
              <p:nvPr/>
            </p:nvSpPr>
            <p:spPr>
              <a:xfrm rot="10800000" flipV="1">
                <a:off x="13758417" y="1513671"/>
                <a:ext cx="653781" cy="650408"/>
              </a:xfrm>
              <a:prstGeom prst="ellipse">
                <a:avLst/>
              </a:prstGeom>
              <a:solidFill>
                <a:srgbClr val="FFD243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69C92952-4E42-A9CB-F1D4-852431C0F136}"/>
                  </a:ext>
                </a:extLst>
              </p:cNvPr>
              <p:cNvSpPr/>
              <p:nvPr/>
            </p:nvSpPr>
            <p:spPr>
              <a:xfrm>
                <a:off x="9695680" y="1493194"/>
                <a:ext cx="4050486" cy="5358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Medium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Lorem ipsum dolor sit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amet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,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consectetur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adipisicing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elit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, sed do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eiusmod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tempor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incididunt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ut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 labore et dolore magna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aliqua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. </a:t>
                </a:r>
              </a:p>
            </p:txBody>
          </p:sp>
        </p:grp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DAD885E2-DD6A-B595-BC99-30E940A3E69E}"/>
                </a:ext>
              </a:extLst>
            </p:cNvPr>
            <p:cNvGrpSpPr/>
            <p:nvPr/>
          </p:nvGrpSpPr>
          <p:grpSpPr>
            <a:xfrm flipH="1">
              <a:off x="7885296" y="1608424"/>
              <a:ext cx="5418110" cy="770681"/>
              <a:chOff x="9695680" y="1493194"/>
              <a:chExt cx="4716518" cy="670885"/>
            </a:xfrm>
          </p:grpSpPr>
          <p:sp>
            <p:nvSpPr>
              <p:cNvPr id="88" name="Oval 87">
                <a:extLst>
                  <a:ext uri="{FF2B5EF4-FFF2-40B4-BE49-F238E27FC236}">
                    <a16:creationId xmlns:a16="http://schemas.microsoft.com/office/drawing/2014/main" id="{86B5D937-6C57-1BF9-CD6D-9D27C7B7E0E1}"/>
                  </a:ext>
                </a:extLst>
              </p:cNvPr>
              <p:cNvSpPr/>
              <p:nvPr/>
            </p:nvSpPr>
            <p:spPr>
              <a:xfrm rot="10800000" flipV="1">
                <a:off x="13758417" y="1513671"/>
                <a:ext cx="653781" cy="650408"/>
              </a:xfrm>
              <a:prstGeom prst="ellipse">
                <a:avLst/>
              </a:prstGeom>
              <a:solidFill>
                <a:srgbClr val="F13737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E2E8A311-ADC0-357B-4F54-0CBBB589E918}"/>
                  </a:ext>
                </a:extLst>
              </p:cNvPr>
              <p:cNvSpPr/>
              <p:nvPr/>
            </p:nvSpPr>
            <p:spPr>
              <a:xfrm>
                <a:off x="9695680" y="1493194"/>
                <a:ext cx="4050486" cy="5358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High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Lorem ipsum dolor sit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amet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,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consectetur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adipisicing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elit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, sed do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eiusmod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tempor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incididunt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ut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 labore et dolore magna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aliqua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. </a:t>
                </a:r>
              </a:p>
            </p:txBody>
          </p:sp>
        </p:grp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A0447980-4088-2E01-B271-20C2B5F5FF7A}"/>
              </a:ext>
            </a:extLst>
          </p:cNvPr>
          <p:cNvGrpSpPr/>
          <p:nvPr/>
        </p:nvGrpSpPr>
        <p:grpSpPr>
          <a:xfrm>
            <a:off x="496982" y="1323932"/>
            <a:ext cx="5045775" cy="5149234"/>
            <a:chOff x="496982" y="1323932"/>
            <a:chExt cx="5045775" cy="5149234"/>
          </a:xfrm>
        </p:grpSpPr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CB9839F2-F833-D326-A10A-490418E27A65}"/>
                </a:ext>
              </a:extLst>
            </p:cNvPr>
            <p:cNvGrpSpPr/>
            <p:nvPr/>
          </p:nvGrpSpPr>
          <p:grpSpPr>
            <a:xfrm>
              <a:off x="496982" y="1323932"/>
              <a:ext cx="5045775" cy="5149234"/>
              <a:chOff x="254265" y="1378027"/>
              <a:chExt cx="5045775" cy="5149234"/>
            </a:xfrm>
          </p:grpSpPr>
          <p:grpSp>
            <p:nvGrpSpPr>
              <p:cNvPr id="69" name="Group 68">
                <a:extLst>
                  <a:ext uri="{FF2B5EF4-FFF2-40B4-BE49-F238E27FC236}">
                    <a16:creationId xmlns:a16="http://schemas.microsoft.com/office/drawing/2014/main" id="{714F3310-7B1A-8574-D7C0-AC3692B3421C}"/>
                  </a:ext>
                </a:extLst>
              </p:cNvPr>
              <p:cNvGrpSpPr/>
              <p:nvPr/>
            </p:nvGrpSpPr>
            <p:grpSpPr>
              <a:xfrm>
                <a:off x="697458" y="1378027"/>
                <a:ext cx="4602582" cy="4606968"/>
                <a:chOff x="790391" y="1798085"/>
                <a:chExt cx="3844478" cy="3848141"/>
              </a:xfrm>
            </p:grpSpPr>
            <p:sp>
              <p:nvSpPr>
                <p:cNvPr id="75" name="Rectangle: Rounded Corners 74">
                  <a:extLst>
                    <a:ext uri="{FF2B5EF4-FFF2-40B4-BE49-F238E27FC236}">
                      <a16:creationId xmlns:a16="http://schemas.microsoft.com/office/drawing/2014/main" id="{9D8932BD-0686-3F3E-E130-4097AF210478}"/>
                    </a:ext>
                  </a:extLst>
                </p:cNvPr>
                <p:cNvSpPr/>
                <p:nvPr/>
              </p:nvSpPr>
              <p:spPr>
                <a:xfrm>
                  <a:off x="793216" y="1798085"/>
                  <a:ext cx="3826402" cy="3848141"/>
                </a:xfrm>
                <a:prstGeom prst="roundRect">
                  <a:avLst>
                    <a:gd name="adj" fmla="val 2754"/>
                  </a:avLst>
                </a:prstGeom>
                <a:solidFill>
                  <a:schemeClr val="bg1"/>
                </a:solidFill>
                <a:ln w="25400" cap="sq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endParaRPr>
                </a:p>
              </p:txBody>
            </p:sp>
            <p:grpSp>
              <p:nvGrpSpPr>
                <p:cNvPr id="76" name="Group 75">
                  <a:extLst>
                    <a:ext uri="{FF2B5EF4-FFF2-40B4-BE49-F238E27FC236}">
                      <a16:creationId xmlns:a16="http://schemas.microsoft.com/office/drawing/2014/main" id="{B0F4EC9C-C61F-CB13-DC72-A9C3BB995BC8}"/>
                    </a:ext>
                  </a:extLst>
                </p:cNvPr>
                <p:cNvGrpSpPr/>
                <p:nvPr/>
              </p:nvGrpSpPr>
              <p:grpSpPr>
                <a:xfrm>
                  <a:off x="790391" y="1806767"/>
                  <a:ext cx="3844478" cy="3833869"/>
                  <a:chOff x="790391" y="1806767"/>
                  <a:chExt cx="3844478" cy="3833869"/>
                </a:xfrm>
              </p:grpSpPr>
              <p:grpSp>
                <p:nvGrpSpPr>
                  <p:cNvPr id="77" name="Group 76">
                    <a:extLst>
                      <a:ext uri="{FF2B5EF4-FFF2-40B4-BE49-F238E27FC236}">
                        <a16:creationId xmlns:a16="http://schemas.microsoft.com/office/drawing/2014/main" id="{987566C5-0322-3EC3-57CF-F1EA272A2605}"/>
                      </a:ext>
                    </a:extLst>
                  </p:cNvPr>
                  <p:cNvGrpSpPr/>
                  <p:nvPr/>
                </p:nvGrpSpPr>
                <p:grpSpPr>
                  <a:xfrm>
                    <a:off x="793216" y="1806767"/>
                    <a:ext cx="3833869" cy="3833869"/>
                    <a:chOff x="816474" y="1641514"/>
                    <a:chExt cx="4153359" cy="4153359"/>
                  </a:xfrm>
                </p:grpSpPr>
                <p:cxnSp>
                  <p:nvCxnSpPr>
                    <p:cNvPr id="81" name="Straight Connector 80">
                      <a:extLst>
                        <a:ext uri="{FF2B5EF4-FFF2-40B4-BE49-F238E27FC236}">
                          <a16:creationId xmlns:a16="http://schemas.microsoft.com/office/drawing/2014/main" id="{16554E38-3B00-3D86-CBAB-9F7B4406240B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161121" y="1641514"/>
                      <a:ext cx="0" cy="4153359"/>
                    </a:xfrm>
                    <a:prstGeom prst="line">
                      <a:avLst/>
                    </a:prstGeom>
                    <a:noFill/>
                    <a:ln w="25400" cap="flat" cmpd="sng" algn="ctr">
                      <a:solidFill>
                        <a:srgbClr val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sp>
                  <p:nvSpPr>
                    <p:cNvPr id="82" name="Rectangle: Rounded Corners 81">
                      <a:extLst>
                        <a:ext uri="{FF2B5EF4-FFF2-40B4-BE49-F238E27FC236}">
                          <a16:creationId xmlns:a16="http://schemas.microsoft.com/office/drawing/2014/main" id="{BF3B57C8-E7D5-6558-EBF1-89C8CDB3D21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16474" y="1641514"/>
                      <a:ext cx="4153359" cy="4153359"/>
                    </a:xfrm>
                    <a:prstGeom prst="roundRect">
                      <a:avLst>
                        <a:gd name="adj" fmla="val 2843"/>
                      </a:avLst>
                    </a:prstGeom>
                    <a:noFill/>
                    <a:ln w="25400" cap="sq" cmpd="sng" algn="ctr">
                      <a:solidFill>
                        <a:srgbClr val="000000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CA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p:txBody>
                </p:sp>
                <p:cxnSp>
                  <p:nvCxnSpPr>
                    <p:cNvPr id="83" name="Straight Connector 82">
                      <a:extLst>
                        <a:ext uri="{FF2B5EF4-FFF2-40B4-BE49-F238E27FC236}">
                          <a16:creationId xmlns:a16="http://schemas.microsoft.com/office/drawing/2014/main" id="{64825C0E-3620-F514-8575-990FA70FDEF2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3517586" y="1641514"/>
                      <a:ext cx="0" cy="4153359"/>
                    </a:xfrm>
                    <a:prstGeom prst="line">
                      <a:avLst/>
                    </a:prstGeom>
                    <a:noFill/>
                    <a:ln w="25400" cap="flat" cmpd="sng" algn="ctr">
                      <a:solidFill>
                        <a:srgbClr val="000000"/>
                      </a:solidFill>
                      <a:prstDash val="solid"/>
                      <a:miter lim="800000"/>
                    </a:ln>
                    <a:effectLst/>
                  </p:spPr>
                </p:cxnSp>
              </p:grpSp>
              <p:grpSp>
                <p:nvGrpSpPr>
                  <p:cNvPr id="78" name="Group 77">
                    <a:extLst>
                      <a:ext uri="{FF2B5EF4-FFF2-40B4-BE49-F238E27FC236}">
                        <a16:creationId xmlns:a16="http://schemas.microsoft.com/office/drawing/2014/main" id="{F2E5EB54-BE00-E824-F065-0A2BE519F893}"/>
                      </a:ext>
                    </a:extLst>
                  </p:cNvPr>
                  <p:cNvGrpSpPr/>
                  <p:nvPr/>
                </p:nvGrpSpPr>
                <p:grpSpPr>
                  <a:xfrm rot="16200000">
                    <a:off x="2075962" y="1812253"/>
                    <a:ext cx="1273336" cy="3844478"/>
                    <a:chOff x="2200261" y="1959167"/>
                    <a:chExt cx="1273336" cy="3844478"/>
                  </a:xfrm>
                </p:grpSpPr>
                <p:cxnSp>
                  <p:nvCxnSpPr>
                    <p:cNvPr id="79" name="Straight Connector 78">
                      <a:extLst>
                        <a:ext uri="{FF2B5EF4-FFF2-40B4-BE49-F238E27FC236}">
                          <a16:creationId xmlns:a16="http://schemas.microsoft.com/office/drawing/2014/main" id="{68ED4600-798F-27AA-1520-005D69218347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200261" y="1959167"/>
                      <a:ext cx="0" cy="3833869"/>
                    </a:xfrm>
                    <a:prstGeom prst="line">
                      <a:avLst/>
                    </a:prstGeom>
                    <a:noFill/>
                    <a:ln w="25400" cap="flat" cmpd="sng" algn="ctr">
                      <a:solidFill>
                        <a:srgbClr val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80" name="Straight Connector 79">
                      <a:extLst>
                        <a:ext uri="{FF2B5EF4-FFF2-40B4-BE49-F238E27FC236}">
                          <a16:creationId xmlns:a16="http://schemas.microsoft.com/office/drawing/2014/main" id="{C55DFC90-9C42-A993-B371-568E8F7BFE6F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3473597" y="1969776"/>
                      <a:ext cx="0" cy="3833869"/>
                    </a:xfrm>
                    <a:prstGeom prst="line">
                      <a:avLst/>
                    </a:prstGeom>
                    <a:noFill/>
                    <a:ln w="25400" cap="flat" cmpd="sng" algn="ctr">
                      <a:solidFill>
                        <a:srgbClr val="000000"/>
                      </a:solidFill>
                      <a:prstDash val="solid"/>
                      <a:miter lim="800000"/>
                    </a:ln>
                    <a:effectLst/>
                  </p:spPr>
                </p:cxnSp>
              </p:grpSp>
            </p:grpSp>
          </p:grpSp>
          <p:grpSp>
            <p:nvGrpSpPr>
              <p:cNvPr id="70" name="Group 69">
                <a:extLst>
                  <a:ext uri="{FF2B5EF4-FFF2-40B4-BE49-F238E27FC236}">
                    <a16:creationId xmlns:a16="http://schemas.microsoft.com/office/drawing/2014/main" id="{5F118B1C-049D-5318-475D-BB2397AE4125}"/>
                  </a:ext>
                </a:extLst>
              </p:cNvPr>
              <p:cNvGrpSpPr/>
              <p:nvPr/>
            </p:nvGrpSpPr>
            <p:grpSpPr>
              <a:xfrm>
                <a:off x="254265" y="1394038"/>
                <a:ext cx="4972926" cy="5133223"/>
                <a:chOff x="469313" y="1389339"/>
                <a:chExt cx="7263198" cy="3626763"/>
              </a:xfrm>
            </p:grpSpPr>
            <p:cxnSp>
              <p:nvCxnSpPr>
                <p:cNvPr id="71" name="Straight Arrow Connector 70">
                  <a:extLst>
                    <a:ext uri="{FF2B5EF4-FFF2-40B4-BE49-F238E27FC236}">
                      <a16:creationId xmlns:a16="http://schemas.microsoft.com/office/drawing/2014/main" id="{653A432B-FDD2-2E92-CEA2-93B91E0D5C0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35919" y="1389339"/>
                  <a:ext cx="0" cy="3253195"/>
                </a:xfrm>
                <a:prstGeom prst="straightConnector1">
                  <a:avLst/>
                </a:prstGeom>
                <a:noFill/>
                <a:ln w="25400" cap="flat" cmpd="sng" algn="ctr">
                  <a:solidFill>
                    <a:srgbClr val="00000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cxnSp>
              <p:nvCxnSpPr>
                <p:cNvPr id="72" name="Straight Arrow Connector 71">
                  <a:extLst>
                    <a:ext uri="{FF2B5EF4-FFF2-40B4-BE49-F238E27FC236}">
                      <a16:creationId xmlns:a16="http://schemas.microsoft.com/office/drawing/2014/main" id="{D4164D53-9FDA-119C-AEEE-D14BAC6D194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40675" y="4769047"/>
                  <a:ext cx="6691836" cy="0"/>
                </a:xfrm>
                <a:prstGeom prst="straightConnector1">
                  <a:avLst/>
                </a:prstGeom>
                <a:noFill/>
                <a:ln w="25400" cap="flat" cmpd="sng" algn="ctr">
                  <a:solidFill>
                    <a:srgbClr val="00000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sp>
              <p:nvSpPr>
                <p:cNvPr id="73" name="Rectangle 72">
                  <a:extLst>
                    <a:ext uri="{FF2B5EF4-FFF2-40B4-BE49-F238E27FC236}">
                      <a16:creationId xmlns:a16="http://schemas.microsoft.com/office/drawing/2014/main" id="{B0E98283-55AD-B8A9-ADF1-DD536AA01684}"/>
                    </a:ext>
                  </a:extLst>
                </p:cNvPr>
                <p:cNvSpPr/>
                <p:nvPr/>
              </p:nvSpPr>
              <p:spPr>
                <a:xfrm rot="16200000">
                  <a:off x="-174850" y="2931855"/>
                  <a:ext cx="1670779" cy="382453"/>
                </a:xfrm>
                <a:prstGeom prst="rect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IMPACT</a:t>
                  </a:r>
                </a:p>
              </p:txBody>
            </p:sp>
            <p:sp>
              <p:nvSpPr>
                <p:cNvPr id="74" name="Rectangle 73">
                  <a:extLst>
                    <a:ext uri="{FF2B5EF4-FFF2-40B4-BE49-F238E27FC236}">
                      <a16:creationId xmlns:a16="http://schemas.microsoft.com/office/drawing/2014/main" id="{8C3D356E-04CE-AC06-A5E0-31B9D8A21053}"/>
                    </a:ext>
                  </a:extLst>
                </p:cNvPr>
                <p:cNvSpPr/>
                <p:nvPr/>
              </p:nvSpPr>
              <p:spPr>
                <a:xfrm>
                  <a:off x="2956709" y="4762525"/>
                  <a:ext cx="2802580" cy="253577"/>
                </a:xfrm>
                <a:prstGeom prst="rect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LIKELIHOOD</a:t>
                  </a:r>
                </a:p>
              </p:txBody>
            </p:sp>
          </p:grpSp>
        </p:grpSp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FBEA0156-55D0-69C0-6A5D-D802652411EB}"/>
                </a:ext>
              </a:extLst>
            </p:cNvPr>
            <p:cNvGrpSpPr/>
            <p:nvPr/>
          </p:nvGrpSpPr>
          <p:grpSpPr>
            <a:xfrm>
              <a:off x="1116850" y="4694429"/>
              <a:ext cx="525752" cy="523036"/>
              <a:chOff x="1083087" y="4888955"/>
              <a:chExt cx="525752" cy="523036"/>
            </a:xfrm>
          </p:grpSpPr>
          <p:sp>
            <p:nvSpPr>
              <p:cNvPr id="105" name="Oval 104">
                <a:extLst>
                  <a:ext uri="{FF2B5EF4-FFF2-40B4-BE49-F238E27FC236}">
                    <a16:creationId xmlns:a16="http://schemas.microsoft.com/office/drawing/2014/main" id="{F002FF54-1476-11A4-CD2C-C04411F8059F}"/>
                  </a:ext>
                </a:extLst>
              </p:cNvPr>
              <p:cNvSpPr/>
              <p:nvPr/>
            </p:nvSpPr>
            <p:spPr>
              <a:xfrm rot="10800000" flipV="1">
                <a:off x="1083087" y="4888955"/>
                <a:ext cx="525752" cy="523036"/>
              </a:xfrm>
              <a:prstGeom prst="ellipse">
                <a:avLst/>
              </a:prstGeom>
              <a:solidFill>
                <a:srgbClr val="229255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sp>
            <p:nvSpPr>
              <p:cNvPr id="106" name="Rectangle 105">
                <a:extLst>
                  <a:ext uri="{FF2B5EF4-FFF2-40B4-BE49-F238E27FC236}">
                    <a16:creationId xmlns:a16="http://schemas.microsoft.com/office/drawing/2014/main" id="{9279357F-96DD-0DD4-EC97-BDF22766483D}"/>
                  </a:ext>
                </a:extLst>
              </p:cNvPr>
              <p:cNvSpPr/>
              <p:nvPr/>
            </p:nvSpPr>
            <p:spPr>
              <a:xfrm rot="10800000" flipV="1">
                <a:off x="1105642" y="4987580"/>
                <a:ext cx="501503" cy="304926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03</a:t>
                </a:r>
              </a:p>
            </p:txBody>
          </p:sp>
        </p:grpSp>
        <p:grpSp>
          <p:nvGrpSpPr>
            <p:cNvPr id="107" name="Group 106">
              <a:extLst>
                <a:ext uri="{FF2B5EF4-FFF2-40B4-BE49-F238E27FC236}">
                  <a16:creationId xmlns:a16="http://schemas.microsoft.com/office/drawing/2014/main" id="{9F2E2C03-3895-F0D4-19DB-AA37B45567C9}"/>
                </a:ext>
              </a:extLst>
            </p:cNvPr>
            <p:cNvGrpSpPr/>
            <p:nvPr/>
          </p:nvGrpSpPr>
          <p:grpSpPr>
            <a:xfrm>
              <a:off x="3108791" y="3291775"/>
              <a:ext cx="525752" cy="523036"/>
              <a:chOff x="2193771" y="2826832"/>
              <a:chExt cx="525752" cy="523036"/>
            </a:xfrm>
          </p:grpSpPr>
          <p:sp>
            <p:nvSpPr>
              <p:cNvPr id="108" name="Oval 107">
                <a:extLst>
                  <a:ext uri="{FF2B5EF4-FFF2-40B4-BE49-F238E27FC236}">
                    <a16:creationId xmlns:a16="http://schemas.microsoft.com/office/drawing/2014/main" id="{D9A2D1ED-E034-6BA5-BDF5-0F98213C5513}"/>
                  </a:ext>
                </a:extLst>
              </p:cNvPr>
              <p:cNvSpPr/>
              <p:nvPr/>
            </p:nvSpPr>
            <p:spPr>
              <a:xfrm rot="10800000" flipV="1">
                <a:off x="2193771" y="2826832"/>
                <a:ext cx="525752" cy="523036"/>
              </a:xfrm>
              <a:prstGeom prst="ellipse">
                <a:avLst/>
              </a:prstGeom>
              <a:solidFill>
                <a:srgbClr val="FFD243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sp>
            <p:nvSpPr>
              <p:cNvPr id="109" name="Rectangle 108">
                <a:extLst>
                  <a:ext uri="{FF2B5EF4-FFF2-40B4-BE49-F238E27FC236}">
                    <a16:creationId xmlns:a16="http://schemas.microsoft.com/office/drawing/2014/main" id="{8A0ECB04-A783-0353-E1D4-5EA318CC61AB}"/>
                  </a:ext>
                </a:extLst>
              </p:cNvPr>
              <p:cNvSpPr/>
              <p:nvPr/>
            </p:nvSpPr>
            <p:spPr>
              <a:xfrm rot="10800000" flipV="1">
                <a:off x="2216326" y="2925457"/>
                <a:ext cx="501503" cy="304926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02</a:t>
                </a:r>
              </a:p>
            </p:txBody>
          </p:sp>
        </p:grpSp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CFADECAD-29CB-F7C3-C523-3E841DEEEA82}"/>
                </a:ext>
              </a:extLst>
            </p:cNvPr>
            <p:cNvGrpSpPr/>
            <p:nvPr/>
          </p:nvGrpSpPr>
          <p:grpSpPr>
            <a:xfrm>
              <a:off x="4522527" y="1607634"/>
              <a:ext cx="525752" cy="523036"/>
              <a:chOff x="4519738" y="1617856"/>
              <a:chExt cx="525752" cy="523036"/>
            </a:xfrm>
          </p:grpSpPr>
          <p:sp>
            <p:nvSpPr>
              <p:cNvPr id="111" name="Oval 110">
                <a:extLst>
                  <a:ext uri="{FF2B5EF4-FFF2-40B4-BE49-F238E27FC236}">
                    <a16:creationId xmlns:a16="http://schemas.microsoft.com/office/drawing/2014/main" id="{0350B005-4EF6-1915-F3F6-EE3B0A5DFFF7}"/>
                  </a:ext>
                </a:extLst>
              </p:cNvPr>
              <p:cNvSpPr/>
              <p:nvPr/>
            </p:nvSpPr>
            <p:spPr>
              <a:xfrm rot="10800000" flipV="1">
                <a:off x="4519738" y="1617856"/>
                <a:ext cx="525752" cy="523036"/>
              </a:xfrm>
              <a:prstGeom prst="ellipse">
                <a:avLst/>
              </a:prstGeom>
              <a:solidFill>
                <a:srgbClr val="F13737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sp>
            <p:nvSpPr>
              <p:cNvPr id="112" name="Rectangle 111">
                <a:extLst>
                  <a:ext uri="{FF2B5EF4-FFF2-40B4-BE49-F238E27FC236}">
                    <a16:creationId xmlns:a16="http://schemas.microsoft.com/office/drawing/2014/main" id="{C8A9FF68-C958-2F6A-9D2F-AFCFF84B6507}"/>
                  </a:ext>
                </a:extLst>
              </p:cNvPr>
              <p:cNvSpPr/>
              <p:nvPr/>
            </p:nvSpPr>
            <p:spPr>
              <a:xfrm rot="10800000" flipV="1">
                <a:off x="4542293" y="1716481"/>
                <a:ext cx="501503" cy="304926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01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965249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59E1B3F-B8A7-80EC-AC0B-6229096B8E84}"/>
              </a:ext>
            </a:extLst>
          </p:cNvPr>
          <p:cNvGrpSpPr/>
          <p:nvPr/>
        </p:nvGrpSpPr>
        <p:grpSpPr>
          <a:xfrm>
            <a:off x="859456" y="1359317"/>
            <a:ext cx="10473089" cy="4780332"/>
            <a:chOff x="946826" y="1721267"/>
            <a:chExt cx="10473089" cy="4780332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C34AFBFE-CCB6-E3FC-1C13-FAE8B7B7E5AF}"/>
                </a:ext>
              </a:extLst>
            </p:cNvPr>
            <p:cNvGrpSpPr/>
            <p:nvPr/>
          </p:nvGrpSpPr>
          <p:grpSpPr>
            <a:xfrm>
              <a:off x="946826" y="1725105"/>
              <a:ext cx="2148114" cy="4776494"/>
              <a:chOff x="946826" y="1725105"/>
              <a:chExt cx="2148114" cy="4776494"/>
            </a:xfrm>
          </p:grpSpPr>
          <p:sp>
            <p:nvSpPr>
              <p:cNvPr id="19" name="Rectangle: Top Corners Rounded 18">
                <a:extLst>
                  <a:ext uri="{FF2B5EF4-FFF2-40B4-BE49-F238E27FC236}">
                    <a16:creationId xmlns:a16="http://schemas.microsoft.com/office/drawing/2014/main" id="{6B0EA5B8-DA8A-BA45-D41E-62565E3EEB87}"/>
                  </a:ext>
                </a:extLst>
              </p:cNvPr>
              <p:cNvSpPr/>
              <p:nvPr/>
            </p:nvSpPr>
            <p:spPr>
              <a:xfrm flipH="1">
                <a:off x="946826" y="1725105"/>
                <a:ext cx="2148114" cy="3406696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>
                  <a:solidFill>
                    <a:schemeClr val="bg2"/>
                  </a:solidFill>
                  <a:latin typeface="+mj-lt"/>
                </a:endParaRPr>
              </a:p>
            </p:txBody>
          </p: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765D4B58-5496-0DEA-8952-1F72CCFCF00E}"/>
                  </a:ext>
                </a:extLst>
              </p:cNvPr>
              <p:cNvGrpSpPr/>
              <p:nvPr/>
            </p:nvGrpSpPr>
            <p:grpSpPr>
              <a:xfrm>
                <a:off x="991844" y="1768697"/>
                <a:ext cx="2058076" cy="3131970"/>
                <a:chOff x="1536792" y="1316206"/>
                <a:chExt cx="2058076" cy="3131970"/>
              </a:xfrm>
            </p:grpSpPr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ED3C896A-D777-E4A4-E855-F408C3AE689B}"/>
                    </a:ext>
                  </a:extLst>
                </p:cNvPr>
                <p:cNvSpPr txBox="1"/>
                <p:nvPr/>
              </p:nvSpPr>
              <p:spPr>
                <a:xfrm>
                  <a:off x="1536792" y="1316206"/>
                  <a:ext cx="205807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 fontAlgn="base"/>
                  <a:r>
                    <a:rPr lang="en-CA" sz="1600" b="1" i="0" dirty="0">
                      <a:solidFill>
                        <a:schemeClr val="bg2"/>
                      </a:solidFill>
                      <a:effectLst/>
                      <a:latin typeface="+mj-lt"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</a:t>
                  </a:r>
                  <a:endParaRPr lang="en-CA" sz="1600" b="1" i="0" strike="noStrike" dirty="0">
                    <a:solidFill>
                      <a:schemeClr val="bg2"/>
                    </a:solidFill>
                    <a:effectLst/>
                    <a:latin typeface="+mj-lt"/>
                  </a:endParaRPr>
                </a:p>
              </p:txBody>
            </p:sp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28EA60B9-A089-5730-9DC8-AB35A1C84E4D}"/>
                    </a:ext>
                  </a:extLst>
                </p:cNvPr>
                <p:cNvSpPr txBox="1"/>
                <p:nvPr/>
              </p:nvSpPr>
              <p:spPr>
                <a:xfrm>
                  <a:off x="1723324" y="4171177"/>
                  <a:ext cx="1685013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+mj-lt"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</a:t>
                  </a:r>
                  <a:endParaRPr lang="en-CA" sz="1200" b="1" dirty="0">
                    <a:solidFill>
                      <a:schemeClr val="bg2"/>
                    </a:solidFill>
                    <a:latin typeface="+mj-lt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92BE906-4BAB-D1B7-4B6E-4E4C7A757EDB}"/>
                  </a:ext>
                </a:extLst>
              </p:cNvPr>
              <p:cNvSpPr txBox="1"/>
              <p:nvPr/>
            </p:nvSpPr>
            <p:spPr>
              <a:xfrm>
                <a:off x="990371" y="5393603"/>
                <a:ext cx="1989501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ea typeface="Roboto" panose="02000000000000000000" pitchFamily="2" charset="0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ea typeface="Roboto" panose="02000000000000000000" pitchFamily="2" charset="0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ea typeface="Roboto" panose="02000000000000000000" pitchFamily="2" charset="0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ea typeface="Roboto" panose="02000000000000000000" pitchFamily="2" charset="0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ea typeface="Roboto" panose="02000000000000000000" pitchFamily="2" charset="0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ea typeface="Roboto" panose="02000000000000000000" pitchFamily="2" charset="0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ea typeface="Roboto" panose="02000000000000000000" pitchFamily="2" charset="0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ea typeface="Roboto" panose="02000000000000000000" pitchFamily="2" charset="0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ea typeface="Roboto" panose="02000000000000000000" pitchFamily="2" charset="0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ea typeface="Roboto" panose="02000000000000000000" pitchFamily="2" charset="0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ea typeface="Roboto" panose="02000000000000000000" pitchFamily="2" charset="0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ea typeface="Roboto" panose="02000000000000000000" pitchFamily="2" charset="0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ea typeface="Roboto" panose="02000000000000000000" pitchFamily="2" charset="0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ea typeface="Roboto" panose="02000000000000000000" pitchFamily="2" charset="0"/>
                    <a:cs typeface="Aparajita" panose="02020603050405020304" pitchFamily="18" charset="0"/>
                  </a:rPr>
                  <a:t>.</a:t>
                </a:r>
              </a:p>
            </p:txBody>
          </p: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80ACBEAF-E47A-B578-53A7-272518E33E56}"/>
                </a:ext>
              </a:extLst>
            </p:cNvPr>
            <p:cNvGrpSpPr/>
            <p:nvPr/>
          </p:nvGrpSpPr>
          <p:grpSpPr>
            <a:xfrm>
              <a:off x="3721818" y="1725105"/>
              <a:ext cx="2148114" cy="4776494"/>
              <a:chOff x="3543193" y="1725105"/>
              <a:chExt cx="2148114" cy="4776494"/>
            </a:xfrm>
          </p:grpSpPr>
          <p:sp>
            <p:nvSpPr>
              <p:cNvPr id="20" name="Rectangle: Top Corners Rounded 19">
                <a:extLst>
                  <a:ext uri="{FF2B5EF4-FFF2-40B4-BE49-F238E27FC236}">
                    <a16:creationId xmlns:a16="http://schemas.microsoft.com/office/drawing/2014/main" id="{952728AE-DF3C-66E4-DC4D-2FE8AFF829BB}"/>
                  </a:ext>
                </a:extLst>
              </p:cNvPr>
              <p:cNvSpPr/>
              <p:nvPr/>
            </p:nvSpPr>
            <p:spPr>
              <a:xfrm flipH="1">
                <a:off x="3543193" y="1725105"/>
                <a:ext cx="2148114" cy="3406696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solidFill>
                    <a:schemeClr val="bg2"/>
                  </a:solidFill>
                  <a:latin typeface="+mj-lt"/>
                </a:endParaRPr>
              </a:p>
            </p:txBody>
          </p: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AB47FAD8-3790-479D-25BD-E9DBF867FEA2}"/>
                  </a:ext>
                </a:extLst>
              </p:cNvPr>
              <p:cNvGrpSpPr/>
              <p:nvPr/>
            </p:nvGrpSpPr>
            <p:grpSpPr>
              <a:xfrm>
                <a:off x="3555846" y="1768697"/>
                <a:ext cx="2122808" cy="4732902"/>
                <a:chOff x="3747452" y="1548095"/>
                <a:chExt cx="2122808" cy="4732902"/>
              </a:xfrm>
            </p:grpSpPr>
            <p:grpSp>
              <p:nvGrpSpPr>
                <p:cNvPr id="42" name="Group 41">
                  <a:extLst>
                    <a:ext uri="{FF2B5EF4-FFF2-40B4-BE49-F238E27FC236}">
                      <a16:creationId xmlns:a16="http://schemas.microsoft.com/office/drawing/2014/main" id="{0068E36D-B06E-A84C-213B-CEB0B53AE2F8}"/>
                    </a:ext>
                  </a:extLst>
                </p:cNvPr>
                <p:cNvGrpSpPr/>
                <p:nvPr/>
              </p:nvGrpSpPr>
              <p:grpSpPr>
                <a:xfrm>
                  <a:off x="3747452" y="1548095"/>
                  <a:ext cx="2122808" cy="3131970"/>
                  <a:chOff x="3712118" y="1316206"/>
                  <a:chExt cx="2122808" cy="3131970"/>
                </a:xfrm>
              </p:grpSpPr>
              <p:sp>
                <p:nvSpPr>
                  <p:cNvPr id="44" name="TextBox 43">
                    <a:extLst>
                      <a:ext uri="{FF2B5EF4-FFF2-40B4-BE49-F238E27FC236}">
                        <a16:creationId xmlns:a16="http://schemas.microsoft.com/office/drawing/2014/main" id="{9036DB18-1007-C387-2BB1-12252EEAAC61}"/>
                      </a:ext>
                    </a:extLst>
                  </p:cNvPr>
                  <p:cNvSpPr txBox="1"/>
                  <p:nvPr/>
                </p:nvSpPr>
                <p:spPr>
                  <a:xfrm>
                    <a:off x="3712118" y="1316206"/>
                    <a:ext cx="2122808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 fontAlgn="base"/>
                    <a:r>
                      <a:rPr lang="en-CA" sz="1600" b="1" i="0" dirty="0">
                        <a:solidFill>
                          <a:schemeClr val="bg2"/>
                        </a:solidFill>
                        <a:effectLst/>
                        <a:latin typeface="+mj-lt"/>
                        <a:ea typeface="Roboto" panose="02000000000000000000" pitchFamily="2" charset="0"/>
                        <a:cs typeface="Aparajita" panose="02020603050405020304" pitchFamily="18" charset="0"/>
                      </a:rPr>
                      <a:t>LOREM IPSUM</a:t>
                    </a:r>
                    <a:endParaRPr lang="en-CA" sz="1600" b="1" i="0" dirty="0">
                      <a:solidFill>
                        <a:schemeClr val="bg2"/>
                      </a:solidFill>
                      <a:effectLst/>
                      <a:latin typeface="+mj-lt"/>
                    </a:endParaRPr>
                  </a:p>
                </p:txBody>
              </p:sp>
              <p:sp>
                <p:nvSpPr>
                  <p:cNvPr id="45" name="TextBox 44">
                    <a:extLst>
                      <a:ext uri="{FF2B5EF4-FFF2-40B4-BE49-F238E27FC236}">
                        <a16:creationId xmlns:a16="http://schemas.microsoft.com/office/drawing/2014/main" id="{D07E3E09-515B-F6F5-486E-7BD6762B0D72}"/>
                      </a:ext>
                    </a:extLst>
                  </p:cNvPr>
                  <p:cNvSpPr txBox="1"/>
                  <p:nvPr/>
                </p:nvSpPr>
                <p:spPr>
                  <a:xfrm>
                    <a:off x="3931016" y="4171177"/>
                    <a:ext cx="1685013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latin typeface="+mj-lt"/>
                        <a:ea typeface="Roboto" panose="02000000000000000000" pitchFamily="2" charset="0"/>
                        <a:cs typeface="Aparajita" panose="02020603050405020304" pitchFamily="18" charset="0"/>
                      </a:rPr>
                      <a:t>Lorem ipsum</a:t>
                    </a:r>
                    <a:endParaRPr lang="en-US" sz="1200" b="1" dirty="0">
                      <a:solidFill>
                        <a:schemeClr val="bg2"/>
                      </a:solidFill>
                      <a:latin typeface="+mj-lt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B0502432-A2A6-71BB-1228-1DE1BBC8BD3D}"/>
                    </a:ext>
                  </a:extLst>
                </p:cNvPr>
                <p:cNvSpPr txBox="1"/>
                <p:nvPr/>
              </p:nvSpPr>
              <p:spPr>
                <a:xfrm>
                  <a:off x="3814106" y="5173001"/>
                  <a:ext cx="1989501" cy="110799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ea typeface="Roboto" panose="02000000000000000000" pitchFamily="2" charset="0"/>
                      <a:cs typeface="Aparajita" panose="02020603050405020304" pitchFamily="18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ea typeface="Roboto" panose="02000000000000000000" pitchFamily="2" charset="0"/>
                      <a:cs typeface="Aparajita" panose="02020603050405020304" pitchFamily="18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ea typeface="Roboto" panose="02000000000000000000" pitchFamily="2" charset="0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ea typeface="Roboto" panose="02000000000000000000" pitchFamily="2" charset="0"/>
                      <a:cs typeface="Aparajita" panose="02020603050405020304" pitchFamily="18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ea typeface="Roboto" panose="02000000000000000000" pitchFamily="2" charset="0"/>
                      <a:cs typeface="Aparajita" panose="02020603050405020304" pitchFamily="18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ea typeface="Roboto" panose="02000000000000000000" pitchFamily="2" charset="0"/>
                      <a:cs typeface="Aparajita" panose="02020603050405020304" pitchFamily="18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ea typeface="Roboto" panose="02000000000000000000" pitchFamily="2" charset="0"/>
                      <a:cs typeface="Aparajita" panose="02020603050405020304" pitchFamily="18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ea typeface="Roboto" panose="02000000000000000000" pitchFamily="2" charset="0"/>
                      <a:cs typeface="Aparajita" panose="02020603050405020304" pitchFamily="18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ea typeface="Roboto" panose="02000000000000000000" pitchFamily="2" charset="0"/>
                      <a:cs typeface="Aparajita" panose="02020603050405020304" pitchFamily="18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ea typeface="Roboto" panose="02000000000000000000" pitchFamily="2" charset="0"/>
                      <a:cs typeface="Aparajita" panose="02020603050405020304" pitchFamily="18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ea typeface="Roboto" panose="02000000000000000000" pitchFamily="2" charset="0"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ea typeface="Roboto" panose="02000000000000000000" pitchFamily="2" charset="0"/>
                      <a:cs typeface="Aparajita" panose="02020603050405020304" pitchFamily="18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ea typeface="Roboto" panose="02000000000000000000" pitchFamily="2" charset="0"/>
                      <a:cs typeface="Aparajita" panose="02020603050405020304" pitchFamily="18" charset="0"/>
                    </a:rPr>
                    <a:t>.</a:t>
                  </a:r>
                </a:p>
              </p:txBody>
            </p:sp>
          </p:grp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5FE5971B-8F62-2DA9-9020-7B93C2E72820}"/>
                </a:ext>
              </a:extLst>
            </p:cNvPr>
            <p:cNvGrpSpPr/>
            <p:nvPr/>
          </p:nvGrpSpPr>
          <p:grpSpPr>
            <a:xfrm>
              <a:off x="6496810" y="1725105"/>
              <a:ext cx="2148114" cy="4776494"/>
              <a:chOff x="6142486" y="1725105"/>
              <a:chExt cx="2148114" cy="4776494"/>
            </a:xfrm>
          </p:grpSpPr>
          <p:sp>
            <p:nvSpPr>
              <p:cNvPr id="21" name="Rectangle: Top Corners Rounded 20">
                <a:extLst>
                  <a:ext uri="{FF2B5EF4-FFF2-40B4-BE49-F238E27FC236}">
                    <a16:creationId xmlns:a16="http://schemas.microsoft.com/office/drawing/2014/main" id="{A2B6F2F2-C8BF-7F98-87FA-51143023FB54}"/>
                  </a:ext>
                </a:extLst>
              </p:cNvPr>
              <p:cNvSpPr/>
              <p:nvPr/>
            </p:nvSpPr>
            <p:spPr>
              <a:xfrm flipH="1">
                <a:off x="6142486" y="1725105"/>
                <a:ext cx="2148114" cy="3406696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solidFill>
                    <a:schemeClr val="bg2"/>
                  </a:solidFill>
                  <a:latin typeface="+mj-lt"/>
                </a:endParaRPr>
              </a:p>
            </p:txBody>
          </p:sp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7E1DFED0-D7D9-4806-D7F6-A2F477E80BA7}"/>
                  </a:ext>
                </a:extLst>
              </p:cNvPr>
              <p:cNvGrpSpPr/>
              <p:nvPr/>
            </p:nvGrpSpPr>
            <p:grpSpPr>
              <a:xfrm>
                <a:off x="6171013" y="1768697"/>
                <a:ext cx="2079359" cy="4732902"/>
                <a:chOff x="6443388" y="1548095"/>
                <a:chExt cx="2079359" cy="4732902"/>
              </a:xfrm>
            </p:grpSpPr>
            <p:grpSp>
              <p:nvGrpSpPr>
                <p:cNvPr id="38" name="Group 37">
                  <a:extLst>
                    <a:ext uri="{FF2B5EF4-FFF2-40B4-BE49-F238E27FC236}">
                      <a16:creationId xmlns:a16="http://schemas.microsoft.com/office/drawing/2014/main" id="{C435B0DF-6ECB-C33D-CDA3-0D7C842C0EEF}"/>
                    </a:ext>
                  </a:extLst>
                </p:cNvPr>
                <p:cNvGrpSpPr/>
                <p:nvPr/>
              </p:nvGrpSpPr>
              <p:grpSpPr>
                <a:xfrm>
                  <a:off x="6443388" y="1548095"/>
                  <a:ext cx="2079359" cy="3131970"/>
                  <a:chOff x="6786685" y="1287959"/>
                  <a:chExt cx="2079359" cy="3131970"/>
                </a:xfrm>
              </p:grpSpPr>
              <p:sp>
                <p:nvSpPr>
                  <p:cNvPr id="40" name="TextBox 39">
                    <a:extLst>
                      <a:ext uri="{FF2B5EF4-FFF2-40B4-BE49-F238E27FC236}">
                        <a16:creationId xmlns:a16="http://schemas.microsoft.com/office/drawing/2014/main" id="{22600F2E-6959-32F5-5190-54A80C627209}"/>
                      </a:ext>
                    </a:extLst>
                  </p:cNvPr>
                  <p:cNvSpPr txBox="1"/>
                  <p:nvPr/>
                </p:nvSpPr>
                <p:spPr>
                  <a:xfrm>
                    <a:off x="6786685" y="1287959"/>
                    <a:ext cx="2079359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 fontAlgn="base"/>
                    <a:r>
                      <a:rPr lang="en-CA" sz="1600" b="1" i="0" dirty="0">
                        <a:solidFill>
                          <a:schemeClr val="bg2"/>
                        </a:solidFill>
                        <a:effectLst/>
                        <a:latin typeface="+mj-lt"/>
                        <a:ea typeface="Roboto" panose="02000000000000000000" pitchFamily="2" charset="0"/>
                        <a:cs typeface="Aparajita" panose="02020603050405020304" pitchFamily="18" charset="0"/>
                      </a:rPr>
                      <a:t>LOREM IPSUM</a:t>
                    </a:r>
                    <a:endParaRPr lang="en-US" sz="1600" b="1" i="0" strike="noStrike" dirty="0">
                      <a:solidFill>
                        <a:schemeClr val="bg2"/>
                      </a:solidFill>
                      <a:effectLst/>
                      <a:latin typeface="+mj-lt"/>
                    </a:endParaRPr>
                  </a:p>
                </p:txBody>
              </p:sp>
              <p:sp>
                <p:nvSpPr>
                  <p:cNvPr id="41" name="TextBox 40">
                    <a:extLst>
                      <a:ext uri="{FF2B5EF4-FFF2-40B4-BE49-F238E27FC236}">
                        <a16:creationId xmlns:a16="http://schemas.microsoft.com/office/drawing/2014/main" id="{F2341DC7-72E5-9961-95C6-5DA45882BB1A}"/>
                      </a:ext>
                    </a:extLst>
                  </p:cNvPr>
                  <p:cNvSpPr txBox="1"/>
                  <p:nvPr/>
                </p:nvSpPr>
                <p:spPr>
                  <a:xfrm>
                    <a:off x="6983858" y="4142930"/>
                    <a:ext cx="1685013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latin typeface="+mj-lt"/>
                        <a:ea typeface="Roboto" panose="02000000000000000000" pitchFamily="2" charset="0"/>
                        <a:cs typeface="Aparajita" panose="02020603050405020304" pitchFamily="18" charset="0"/>
                      </a:rPr>
                      <a:t>Lorem ipsum</a:t>
                    </a:r>
                    <a:endParaRPr lang="en-US" sz="1200" b="1" dirty="0">
                      <a:solidFill>
                        <a:schemeClr val="bg2"/>
                      </a:solidFill>
                      <a:latin typeface="+mj-lt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FD8B3104-E580-ACB8-81FF-48DE2F55DE30}"/>
                    </a:ext>
                  </a:extLst>
                </p:cNvPr>
                <p:cNvSpPr txBox="1"/>
                <p:nvPr/>
              </p:nvSpPr>
              <p:spPr>
                <a:xfrm>
                  <a:off x="6488317" y="5173001"/>
                  <a:ext cx="1989501" cy="110799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ea typeface="Roboto" panose="02000000000000000000" pitchFamily="2" charset="0"/>
                      <a:cs typeface="Aparajita" panose="02020603050405020304" pitchFamily="18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ea typeface="Roboto" panose="02000000000000000000" pitchFamily="2" charset="0"/>
                      <a:cs typeface="Aparajita" panose="02020603050405020304" pitchFamily="18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ea typeface="Roboto" panose="02000000000000000000" pitchFamily="2" charset="0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ea typeface="Roboto" panose="02000000000000000000" pitchFamily="2" charset="0"/>
                      <a:cs typeface="Aparajita" panose="02020603050405020304" pitchFamily="18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ea typeface="Roboto" panose="02000000000000000000" pitchFamily="2" charset="0"/>
                      <a:cs typeface="Aparajita" panose="02020603050405020304" pitchFamily="18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ea typeface="Roboto" panose="02000000000000000000" pitchFamily="2" charset="0"/>
                      <a:cs typeface="Aparajita" panose="02020603050405020304" pitchFamily="18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ea typeface="Roboto" panose="02000000000000000000" pitchFamily="2" charset="0"/>
                      <a:cs typeface="Aparajita" panose="02020603050405020304" pitchFamily="18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ea typeface="Roboto" panose="02000000000000000000" pitchFamily="2" charset="0"/>
                      <a:cs typeface="Aparajita" panose="02020603050405020304" pitchFamily="18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ea typeface="Roboto" panose="02000000000000000000" pitchFamily="2" charset="0"/>
                      <a:cs typeface="Aparajita" panose="02020603050405020304" pitchFamily="18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ea typeface="Roboto" panose="02000000000000000000" pitchFamily="2" charset="0"/>
                      <a:cs typeface="Aparajita" panose="02020603050405020304" pitchFamily="18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ea typeface="Roboto" panose="02000000000000000000" pitchFamily="2" charset="0"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ea typeface="Roboto" panose="02000000000000000000" pitchFamily="2" charset="0"/>
                      <a:cs typeface="Aparajita" panose="02020603050405020304" pitchFamily="18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ea typeface="Roboto" panose="02000000000000000000" pitchFamily="2" charset="0"/>
                      <a:cs typeface="Aparajita" panose="02020603050405020304" pitchFamily="18" charset="0"/>
                    </a:rPr>
                    <a:t>.</a:t>
                  </a:r>
                </a:p>
              </p:txBody>
            </p:sp>
          </p:grp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B548D2B9-D758-E355-EE7E-8940501FFC1F}"/>
                </a:ext>
              </a:extLst>
            </p:cNvPr>
            <p:cNvGrpSpPr/>
            <p:nvPr/>
          </p:nvGrpSpPr>
          <p:grpSpPr>
            <a:xfrm>
              <a:off x="9271801" y="1721267"/>
              <a:ext cx="2148114" cy="4776494"/>
              <a:chOff x="9271801" y="1721267"/>
              <a:chExt cx="2148114" cy="4776494"/>
            </a:xfrm>
          </p:grpSpPr>
          <p:sp>
            <p:nvSpPr>
              <p:cNvPr id="22" name="Rectangle: Top Corners Rounded 21">
                <a:extLst>
                  <a:ext uri="{FF2B5EF4-FFF2-40B4-BE49-F238E27FC236}">
                    <a16:creationId xmlns:a16="http://schemas.microsoft.com/office/drawing/2014/main" id="{BF9EC232-BAB3-7A9B-879D-53EAE6C4ACC2}"/>
                  </a:ext>
                </a:extLst>
              </p:cNvPr>
              <p:cNvSpPr/>
              <p:nvPr/>
            </p:nvSpPr>
            <p:spPr>
              <a:xfrm flipH="1">
                <a:off x="9271801" y="1721267"/>
                <a:ext cx="2148114" cy="3406696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solidFill>
                    <a:schemeClr val="bg2"/>
                  </a:solidFill>
                  <a:latin typeface="+mj-lt"/>
                </a:endParaRPr>
              </a:p>
            </p:txBody>
          </p: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1D33FBFE-795A-3A9A-5910-DD2CFFD017DB}"/>
                  </a:ext>
                </a:extLst>
              </p:cNvPr>
              <p:cNvGrpSpPr/>
              <p:nvPr/>
            </p:nvGrpSpPr>
            <p:grpSpPr>
              <a:xfrm>
                <a:off x="9306178" y="1764859"/>
                <a:ext cx="2079360" cy="4732902"/>
                <a:chOff x="8993059" y="1548095"/>
                <a:chExt cx="2079360" cy="4732902"/>
              </a:xfrm>
            </p:grpSpPr>
            <p:grpSp>
              <p:nvGrpSpPr>
                <p:cNvPr id="32" name="Group 31">
                  <a:extLst>
                    <a:ext uri="{FF2B5EF4-FFF2-40B4-BE49-F238E27FC236}">
                      <a16:creationId xmlns:a16="http://schemas.microsoft.com/office/drawing/2014/main" id="{7AC3932E-F3B0-E089-340F-7FE3710390F8}"/>
                    </a:ext>
                  </a:extLst>
                </p:cNvPr>
                <p:cNvGrpSpPr/>
                <p:nvPr/>
              </p:nvGrpSpPr>
              <p:grpSpPr>
                <a:xfrm>
                  <a:off x="8993059" y="1548095"/>
                  <a:ext cx="2079360" cy="3131970"/>
                  <a:chOff x="9244231" y="1272713"/>
                  <a:chExt cx="2079360" cy="3131970"/>
                </a:xfrm>
              </p:grpSpPr>
              <p:sp>
                <p:nvSpPr>
                  <p:cNvPr id="36" name="TextBox 35">
                    <a:extLst>
                      <a:ext uri="{FF2B5EF4-FFF2-40B4-BE49-F238E27FC236}">
                        <a16:creationId xmlns:a16="http://schemas.microsoft.com/office/drawing/2014/main" id="{56DF3778-9709-F098-D422-AF61B1555909}"/>
                      </a:ext>
                    </a:extLst>
                  </p:cNvPr>
                  <p:cNvSpPr txBox="1"/>
                  <p:nvPr/>
                </p:nvSpPr>
                <p:spPr>
                  <a:xfrm>
                    <a:off x="9244231" y="1272713"/>
                    <a:ext cx="2079360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 fontAlgn="base"/>
                    <a:r>
                      <a:rPr lang="en-CA" sz="1600" b="1" i="0" dirty="0">
                        <a:solidFill>
                          <a:schemeClr val="bg2"/>
                        </a:solidFill>
                        <a:effectLst/>
                        <a:latin typeface="+mj-lt"/>
                        <a:ea typeface="Roboto" panose="02000000000000000000" pitchFamily="2" charset="0"/>
                        <a:cs typeface="Aparajita" panose="02020603050405020304" pitchFamily="18" charset="0"/>
                      </a:rPr>
                      <a:t>LOREM IPSUM</a:t>
                    </a:r>
                    <a:endParaRPr lang="en-CA" sz="1600" b="1" i="0" strike="noStrike" dirty="0">
                      <a:solidFill>
                        <a:schemeClr val="bg2"/>
                      </a:solidFill>
                      <a:effectLst/>
                      <a:latin typeface="+mj-lt"/>
                    </a:endParaRPr>
                  </a:p>
                </p:txBody>
              </p:sp>
              <p:sp>
                <p:nvSpPr>
                  <p:cNvPr id="37" name="TextBox 36">
                    <a:extLst>
                      <a:ext uri="{FF2B5EF4-FFF2-40B4-BE49-F238E27FC236}">
                        <a16:creationId xmlns:a16="http://schemas.microsoft.com/office/drawing/2014/main" id="{007A9BEB-4BB3-4A0C-8C2F-FBC90BE846CD}"/>
                      </a:ext>
                    </a:extLst>
                  </p:cNvPr>
                  <p:cNvSpPr txBox="1"/>
                  <p:nvPr/>
                </p:nvSpPr>
                <p:spPr>
                  <a:xfrm>
                    <a:off x="9441405" y="4127684"/>
                    <a:ext cx="1685013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latin typeface="+mj-lt"/>
                        <a:ea typeface="Roboto" panose="02000000000000000000" pitchFamily="2" charset="0"/>
                        <a:cs typeface="Aparajita" panose="02020603050405020304" pitchFamily="18" charset="0"/>
                      </a:rPr>
                      <a:t>Lorem ipsum</a:t>
                    </a:r>
                    <a:endParaRPr lang="en-US" sz="1200" b="1" dirty="0">
                      <a:solidFill>
                        <a:schemeClr val="bg2"/>
                      </a:solidFill>
                      <a:latin typeface="+mj-lt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5AE36FB6-4E64-D852-DCAC-EDDEA7C2243A}"/>
                    </a:ext>
                  </a:extLst>
                </p:cNvPr>
                <p:cNvSpPr txBox="1"/>
                <p:nvPr/>
              </p:nvSpPr>
              <p:spPr>
                <a:xfrm>
                  <a:off x="9037989" y="5173001"/>
                  <a:ext cx="1989501" cy="110799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ea typeface="Roboto" panose="02000000000000000000" pitchFamily="2" charset="0"/>
                      <a:cs typeface="Aparajita" panose="02020603050405020304" pitchFamily="18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ea typeface="Roboto" panose="02000000000000000000" pitchFamily="2" charset="0"/>
                      <a:cs typeface="Aparajita" panose="02020603050405020304" pitchFamily="18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ea typeface="Roboto" panose="02000000000000000000" pitchFamily="2" charset="0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ea typeface="Roboto" panose="02000000000000000000" pitchFamily="2" charset="0"/>
                      <a:cs typeface="Aparajita" panose="02020603050405020304" pitchFamily="18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ea typeface="Roboto" panose="02000000000000000000" pitchFamily="2" charset="0"/>
                      <a:cs typeface="Aparajita" panose="02020603050405020304" pitchFamily="18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ea typeface="Roboto" panose="02000000000000000000" pitchFamily="2" charset="0"/>
                      <a:cs typeface="Aparajita" panose="02020603050405020304" pitchFamily="18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ea typeface="Roboto" panose="02000000000000000000" pitchFamily="2" charset="0"/>
                      <a:cs typeface="Aparajita" panose="02020603050405020304" pitchFamily="18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ea typeface="Roboto" panose="02000000000000000000" pitchFamily="2" charset="0"/>
                      <a:cs typeface="Aparajita" panose="02020603050405020304" pitchFamily="18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ea typeface="Roboto" panose="02000000000000000000" pitchFamily="2" charset="0"/>
                      <a:cs typeface="Aparajita" panose="02020603050405020304" pitchFamily="18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ea typeface="Roboto" panose="02000000000000000000" pitchFamily="2" charset="0"/>
                      <a:cs typeface="Aparajita" panose="02020603050405020304" pitchFamily="18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ea typeface="Roboto" panose="02000000000000000000" pitchFamily="2" charset="0"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ea typeface="Roboto" panose="02000000000000000000" pitchFamily="2" charset="0"/>
                      <a:cs typeface="Aparajita" panose="02020603050405020304" pitchFamily="18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ea typeface="Roboto" panose="02000000000000000000" pitchFamily="2" charset="0"/>
                      <a:cs typeface="Aparajita" panose="02020603050405020304" pitchFamily="18" charset="0"/>
                    </a:rPr>
                    <a:t>.</a:t>
                  </a:r>
                </a:p>
              </p:txBody>
            </p:sp>
          </p:grpSp>
        </p:grpSp>
      </p:grpSp>
      <p:sp>
        <p:nvSpPr>
          <p:cNvPr id="29" name="Title 28">
            <a:extLst>
              <a:ext uri="{FF2B5EF4-FFF2-40B4-BE49-F238E27FC236}">
                <a16:creationId xmlns:a16="http://schemas.microsoft.com/office/drawing/2014/main" id="{A756B452-7549-729D-CFBC-DF4B15DBE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dirty="0"/>
              <a:t>Team Introduction 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506085-6E2F-A2AA-EF47-42A47F2DA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279804-BEE1-4916-D38F-5C29482CA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17</a:t>
            </a:fld>
            <a:endParaRPr lang="en-IN" dirty="0"/>
          </a:p>
        </p:txBody>
      </p:sp>
      <p:pic>
        <p:nvPicPr>
          <p:cNvPr id="14" name="Picture Placeholder 13" descr="A person with brown hair and a scarf&#10;&#10;Description automatically generated">
            <a:extLst>
              <a:ext uri="{FF2B5EF4-FFF2-40B4-BE49-F238E27FC236}">
                <a16:creationId xmlns:a16="http://schemas.microsoft.com/office/drawing/2014/main" id="{7846A6B0-1B41-314A-9745-4D386D3B9AF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ln w="50800">
            <a:noFill/>
          </a:ln>
        </p:spPr>
      </p:pic>
      <p:pic>
        <p:nvPicPr>
          <p:cNvPr id="16" name="Picture Placeholder 15">
            <a:extLst>
              <a:ext uri="{FF2B5EF4-FFF2-40B4-BE49-F238E27FC236}">
                <a16:creationId xmlns:a16="http://schemas.microsoft.com/office/drawing/2014/main" id="{A7D0B5C5-B196-D90C-4594-A5E217EF1BD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06872" y="1805940"/>
            <a:ext cx="2160000" cy="2160000"/>
          </a:xfrm>
          <a:ln w="50800">
            <a:noFill/>
          </a:ln>
        </p:spPr>
      </p:pic>
      <p:pic>
        <p:nvPicPr>
          <p:cNvPr id="31" name="Picture Placeholder 30" descr="A person in a black suit&#10;&#10;Description automatically generated">
            <a:extLst>
              <a:ext uri="{FF2B5EF4-FFF2-40B4-BE49-F238E27FC236}">
                <a16:creationId xmlns:a16="http://schemas.microsoft.com/office/drawing/2014/main" id="{9301C393-2357-162A-9289-131A0E4EE1AE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ln w="50800">
            <a:noFill/>
          </a:ln>
        </p:spPr>
      </p:pic>
      <p:pic>
        <p:nvPicPr>
          <p:cNvPr id="52" name="Picture Placeholder 51" descr="A person in a suit&#10;&#10;Description automatically generated">
            <a:extLst>
              <a:ext uri="{FF2B5EF4-FFF2-40B4-BE49-F238E27FC236}">
                <a16:creationId xmlns:a16="http://schemas.microsoft.com/office/drawing/2014/main" id="{96B8A8E9-A549-094C-93C2-F97EAACC0D76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91298" y="1805940"/>
            <a:ext cx="2160000" cy="2160000"/>
          </a:xfrm>
          <a:ln w="50800">
            <a:noFill/>
          </a:ln>
        </p:spPr>
      </p:pic>
      <p:sp>
        <p:nvSpPr>
          <p:cNvPr id="5" name="Freeform: Shape 4">
            <a:extLst>
              <a:ext uri="{FF2B5EF4-FFF2-40B4-BE49-F238E27FC236}">
                <a16:creationId xmlns:a16="http://schemas.microsoft.com/office/drawing/2014/main" id="{4608BCF0-B413-66FB-45E6-E368A0D91C14}"/>
              </a:ext>
            </a:extLst>
          </p:cNvPr>
          <p:cNvSpPr/>
          <p:nvPr/>
        </p:nvSpPr>
        <p:spPr>
          <a:xfrm rot="19019134">
            <a:off x="10566840" y="-285923"/>
            <a:ext cx="960524" cy="960524"/>
          </a:xfrm>
          <a:custGeom>
            <a:avLst/>
            <a:gdLst>
              <a:gd name="connsiteX0" fmla="*/ 1414214 w 1809750"/>
              <a:gd name="connsiteY0" fmla="*/ 142530 h 1809750"/>
              <a:gd name="connsiteX1" fmla="*/ 1630116 w 1809750"/>
              <a:gd name="connsiteY1" fmla="*/ 343964 h 1809750"/>
              <a:gd name="connsiteX2" fmla="*/ 1244539 w 1809750"/>
              <a:gd name="connsiteY2" fmla="*/ 757236 h 1809750"/>
              <a:gd name="connsiteX3" fmla="*/ 1809750 w 1809750"/>
              <a:gd name="connsiteY3" fmla="*/ 757236 h 1809750"/>
              <a:gd name="connsiteX4" fmla="*/ 1809750 w 1809750"/>
              <a:gd name="connsiteY4" fmla="*/ 1052514 h 1809750"/>
              <a:gd name="connsiteX5" fmla="*/ 1279540 w 1809750"/>
              <a:gd name="connsiteY5" fmla="*/ 1052514 h 1809750"/>
              <a:gd name="connsiteX6" fmla="*/ 1667220 w 1809750"/>
              <a:gd name="connsiteY6" fmla="*/ 1414214 h 1809750"/>
              <a:gd name="connsiteX7" fmla="*/ 1465786 w 1809750"/>
              <a:gd name="connsiteY7" fmla="*/ 1630116 h 1809750"/>
              <a:gd name="connsiteX8" fmla="*/ 1052514 w 1809750"/>
              <a:gd name="connsiteY8" fmla="*/ 1244539 h 1809750"/>
              <a:gd name="connsiteX9" fmla="*/ 1052514 w 1809750"/>
              <a:gd name="connsiteY9" fmla="*/ 1809750 h 1809750"/>
              <a:gd name="connsiteX10" fmla="*/ 757236 w 1809750"/>
              <a:gd name="connsiteY10" fmla="*/ 1809750 h 1809750"/>
              <a:gd name="connsiteX11" fmla="*/ 757236 w 1809750"/>
              <a:gd name="connsiteY11" fmla="*/ 1279540 h 1809750"/>
              <a:gd name="connsiteX12" fmla="*/ 395536 w 1809750"/>
              <a:gd name="connsiteY12" fmla="*/ 1667220 h 1809750"/>
              <a:gd name="connsiteX13" fmla="*/ 179634 w 1809750"/>
              <a:gd name="connsiteY13" fmla="*/ 1465786 h 1809750"/>
              <a:gd name="connsiteX14" fmla="*/ 565212 w 1809750"/>
              <a:gd name="connsiteY14" fmla="*/ 1052514 h 1809750"/>
              <a:gd name="connsiteX15" fmla="*/ 0 w 1809750"/>
              <a:gd name="connsiteY15" fmla="*/ 1052514 h 1809750"/>
              <a:gd name="connsiteX16" fmla="*/ 0 w 1809750"/>
              <a:gd name="connsiteY16" fmla="*/ 757236 h 1809750"/>
              <a:gd name="connsiteX17" fmla="*/ 530210 w 1809750"/>
              <a:gd name="connsiteY17" fmla="*/ 757236 h 1809750"/>
              <a:gd name="connsiteX18" fmla="*/ 142530 w 1809750"/>
              <a:gd name="connsiteY18" fmla="*/ 395536 h 1809750"/>
              <a:gd name="connsiteX19" fmla="*/ 343964 w 1809750"/>
              <a:gd name="connsiteY19" fmla="*/ 179634 h 1809750"/>
              <a:gd name="connsiteX20" fmla="*/ 757236 w 1809750"/>
              <a:gd name="connsiteY20" fmla="*/ 565211 h 1809750"/>
              <a:gd name="connsiteX21" fmla="*/ 757236 w 1809750"/>
              <a:gd name="connsiteY21" fmla="*/ 0 h 1809750"/>
              <a:gd name="connsiteX22" fmla="*/ 1052514 w 1809750"/>
              <a:gd name="connsiteY22" fmla="*/ 0 h 1809750"/>
              <a:gd name="connsiteX23" fmla="*/ 1052514 w 1809750"/>
              <a:gd name="connsiteY23" fmla="*/ 53021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09750" h="1809750">
                <a:moveTo>
                  <a:pt x="1414214" y="142530"/>
                </a:moveTo>
                <a:lnTo>
                  <a:pt x="1630116" y="343964"/>
                </a:lnTo>
                <a:lnTo>
                  <a:pt x="1244539" y="757236"/>
                </a:lnTo>
                <a:lnTo>
                  <a:pt x="1809750" y="757236"/>
                </a:lnTo>
                <a:lnTo>
                  <a:pt x="1809750" y="1052514"/>
                </a:lnTo>
                <a:lnTo>
                  <a:pt x="1279540" y="1052514"/>
                </a:lnTo>
                <a:lnTo>
                  <a:pt x="1667220" y="1414214"/>
                </a:lnTo>
                <a:lnTo>
                  <a:pt x="1465786" y="1630116"/>
                </a:lnTo>
                <a:lnTo>
                  <a:pt x="1052514" y="1244539"/>
                </a:lnTo>
                <a:lnTo>
                  <a:pt x="1052514" y="1809750"/>
                </a:lnTo>
                <a:lnTo>
                  <a:pt x="757236" y="1809750"/>
                </a:lnTo>
                <a:lnTo>
                  <a:pt x="757236" y="1279540"/>
                </a:lnTo>
                <a:lnTo>
                  <a:pt x="395536" y="1667220"/>
                </a:lnTo>
                <a:lnTo>
                  <a:pt x="179634" y="1465786"/>
                </a:lnTo>
                <a:lnTo>
                  <a:pt x="565212" y="1052514"/>
                </a:lnTo>
                <a:lnTo>
                  <a:pt x="0" y="1052514"/>
                </a:lnTo>
                <a:lnTo>
                  <a:pt x="0" y="757236"/>
                </a:lnTo>
                <a:lnTo>
                  <a:pt x="530210" y="757236"/>
                </a:lnTo>
                <a:lnTo>
                  <a:pt x="142530" y="395536"/>
                </a:lnTo>
                <a:lnTo>
                  <a:pt x="343964" y="179634"/>
                </a:lnTo>
                <a:lnTo>
                  <a:pt x="757236" y="565211"/>
                </a:lnTo>
                <a:lnTo>
                  <a:pt x="757236" y="0"/>
                </a:lnTo>
                <a:lnTo>
                  <a:pt x="1052514" y="0"/>
                </a:lnTo>
                <a:lnTo>
                  <a:pt x="1052514" y="53021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CD4F9AF-6FA4-1302-E03B-64F30CADE19F}"/>
              </a:ext>
            </a:extLst>
          </p:cNvPr>
          <p:cNvSpPr/>
          <p:nvPr/>
        </p:nvSpPr>
        <p:spPr>
          <a:xfrm rot="19019134">
            <a:off x="1778269" y="6379778"/>
            <a:ext cx="436200" cy="436200"/>
          </a:xfrm>
          <a:custGeom>
            <a:avLst/>
            <a:gdLst>
              <a:gd name="connsiteX0" fmla="*/ 1414214 w 1809750"/>
              <a:gd name="connsiteY0" fmla="*/ 142530 h 1809750"/>
              <a:gd name="connsiteX1" fmla="*/ 1630116 w 1809750"/>
              <a:gd name="connsiteY1" fmla="*/ 343964 h 1809750"/>
              <a:gd name="connsiteX2" fmla="*/ 1244539 w 1809750"/>
              <a:gd name="connsiteY2" fmla="*/ 757236 h 1809750"/>
              <a:gd name="connsiteX3" fmla="*/ 1809750 w 1809750"/>
              <a:gd name="connsiteY3" fmla="*/ 757236 h 1809750"/>
              <a:gd name="connsiteX4" fmla="*/ 1809750 w 1809750"/>
              <a:gd name="connsiteY4" fmla="*/ 1052514 h 1809750"/>
              <a:gd name="connsiteX5" fmla="*/ 1279540 w 1809750"/>
              <a:gd name="connsiteY5" fmla="*/ 1052514 h 1809750"/>
              <a:gd name="connsiteX6" fmla="*/ 1667220 w 1809750"/>
              <a:gd name="connsiteY6" fmla="*/ 1414214 h 1809750"/>
              <a:gd name="connsiteX7" fmla="*/ 1465786 w 1809750"/>
              <a:gd name="connsiteY7" fmla="*/ 1630116 h 1809750"/>
              <a:gd name="connsiteX8" fmla="*/ 1052514 w 1809750"/>
              <a:gd name="connsiteY8" fmla="*/ 1244539 h 1809750"/>
              <a:gd name="connsiteX9" fmla="*/ 1052514 w 1809750"/>
              <a:gd name="connsiteY9" fmla="*/ 1809750 h 1809750"/>
              <a:gd name="connsiteX10" fmla="*/ 757236 w 1809750"/>
              <a:gd name="connsiteY10" fmla="*/ 1809750 h 1809750"/>
              <a:gd name="connsiteX11" fmla="*/ 757236 w 1809750"/>
              <a:gd name="connsiteY11" fmla="*/ 1279540 h 1809750"/>
              <a:gd name="connsiteX12" fmla="*/ 395536 w 1809750"/>
              <a:gd name="connsiteY12" fmla="*/ 1667220 h 1809750"/>
              <a:gd name="connsiteX13" fmla="*/ 179634 w 1809750"/>
              <a:gd name="connsiteY13" fmla="*/ 1465786 h 1809750"/>
              <a:gd name="connsiteX14" fmla="*/ 565212 w 1809750"/>
              <a:gd name="connsiteY14" fmla="*/ 1052514 h 1809750"/>
              <a:gd name="connsiteX15" fmla="*/ 0 w 1809750"/>
              <a:gd name="connsiteY15" fmla="*/ 1052514 h 1809750"/>
              <a:gd name="connsiteX16" fmla="*/ 0 w 1809750"/>
              <a:gd name="connsiteY16" fmla="*/ 757236 h 1809750"/>
              <a:gd name="connsiteX17" fmla="*/ 530210 w 1809750"/>
              <a:gd name="connsiteY17" fmla="*/ 757236 h 1809750"/>
              <a:gd name="connsiteX18" fmla="*/ 142530 w 1809750"/>
              <a:gd name="connsiteY18" fmla="*/ 395536 h 1809750"/>
              <a:gd name="connsiteX19" fmla="*/ 343964 w 1809750"/>
              <a:gd name="connsiteY19" fmla="*/ 179634 h 1809750"/>
              <a:gd name="connsiteX20" fmla="*/ 757236 w 1809750"/>
              <a:gd name="connsiteY20" fmla="*/ 565211 h 1809750"/>
              <a:gd name="connsiteX21" fmla="*/ 757236 w 1809750"/>
              <a:gd name="connsiteY21" fmla="*/ 0 h 1809750"/>
              <a:gd name="connsiteX22" fmla="*/ 1052514 w 1809750"/>
              <a:gd name="connsiteY22" fmla="*/ 0 h 1809750"/>
              <a:gd name="connsiteX23" fmla="*/ 1052514 w 1809750"/>
              <a:gd name="connsiteY23" fmla="*/ 53021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09750" h="1809750">
                <a:moveTo>
                  <a:pt x="1414214" y="142530"/>
                </a:moveTo>
                <a:lnTo>
                  <a:pt x="1630116" y="343964"/>
                </a:lnTo>
                <a:lnTo>
                  <a:pt x="1244539" y="757236"/>
                </a:lnTo>
                <a:lnTo>
                  <a:pt x="1809750" y="757236"/>
                </a:lnTo>
                <a:lnTo>
                  <a:pt x="1809750" y="1052514"/>
                </a:lnTo>
                <a:lnTo>
                  <a:pt x="1279540" y="1052514"/>
                </a:lnTo>
                <a:lnTo>
                  <a:pt x="1667220" y="1414214"/>
                </a:lnTo>
                <a:lnTo>
                  <a:pt x="1465786" y="1630116"/>
                </a:lnTo>
                <a:lnTo>
                  <a:pt x="1052514" y="1244539"/>
                </a:lnTo>
                <a:lnTo>
                  <a:pt x="1052514" y="1809750"/>
                </a:lnTo>
                <a:lnTo>
                  <a:pt x="757236" y="1809750"/>
                </a:lnTo>
                <a:lnTo>
                  <a:pt x="757236" y="1279540"/>
                </a:lnTo>
                <a:lnTo>
                  <a:pt x="395536" y="1667220"/>
                </a:lnTo>
                <a:lnTo>
                  <a:pt x="179634" y="1465786"/>
                </a:lnTo>
                <a:lnTo>
                  <a:pt x="565212" y="1052514"/>
                </a:lnTo>
                <a:lnTo>
                  <a:pt x="0" y="1052514"/>
                </a:lnTo>
                <a:lnTo>
                  <a:pt x="0" y="757236"/>
                </a:lnTo>
                <a:lnTo>
                  <a:pt x="530210" y="757236"/>
                </a:lnTo>
                <a:lnTo>
                  <a:pt x="142530" y="395536"/>
                </a:lnTo>
                <a:lnTo>
                  <a:pt x="343964" y="179634"/>
                </a:lnTo>
                <a:lnTo>
                  <a:pt x="757236" y="565211"/>
                </a:lnTo>
                <a:lnTo>
                  <a:pt x="757236" y="0"/>
                </a:lnTo>
                <a:lnTo>
                  <a:pt x="1052514" y="0"/>
                </a:lnTo>
                <a:lnTo>
                  <a:pt x="1052514" y="53021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693355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9A2FA7-6C64-52CB-C033-7A08D3AD3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dirty="0"/>
              <a:t>Testimonials 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FB6AF8-8C26-D79A-3871-18B18CF83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D62FD2-D10C-D4B0-2E61-84C591859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18</a:t>
            </a:fld>
            <a:endParaRPr lang="en-IN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D5596B9-9BA1-A135-55AD-0485185D650D}"/>
              </a:ext>
            </a:extLst>
          </p:cNvPr>
          <p:cNvGrpSpPr/>
          <p:nvPr/>
        </p:nvGrpSpPr>
        <p:grpSpPr>
          <a:xfrm>
            <a:off x="1491895" y="1575375"/>
            <a:ext cx="9208211" cy="4013720"/>
            <a:chOff x="1272220" y="1575375"/>
            <a:chExt cx="9208211" cy="4013720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15825917-DA07-5531-55FA-3318A51DA978}"/>
                </a:ext>
              </a:extLst>
            </p:cNvPr>
            <p:cNvGrpSpPr/>
            <p:nvPr/>
          </p:nvGrpSpPr>
          <p:grpSpPr>
            <a:xfrm>
              <a:off x="1272220" y="1575375"/>
              <a:ext cx="4202096" cy="4013720"/>
              <a:chOff x="386442" y="1190102"/>
              <a:chExt cx="3579290" cy="3418835"/>
            </a:xfrm>
          </p:grpSpPr>
          <p:sp>
            <p:nvSpPr>
              <p:cNvPr id="6" name="Google Shape;201;p29">
                <a:extLst>
                  <a:ext uri="{FF2B5EF4-FFF2-40B4-BE49-F238E27FC236}">
                    <a16:creationId xmlns:a16="http://schemas.microsoft.com/office/drawing/2014/main" id="{4046064A-E5AF-2B67-1076-6A621146400B}"/>
                  </a:ext>
                </a:extLst>
              </p:cNvPr>
              <p:cNvSpPr/>
              <p:nvPr/>
            </p:nvSpPr>
            <p:spPr>
              <a:xfrm>
                <a:off x="386442" y="1190102"/>
                <a:ext cx="3579290" cy="3418835"/>
              </a:xfrm>
              <a:prstGeom prst="roundRect">
                <a:avLst>
                  <a:gd name="adj" fmla="val 11702"/>
                </a:avLst>
              </a:pr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81CDEB"/>
                  </a:solidFill>
                  <a:effectLst/>
                  <a:uLnTx/>
                  <a:uFillTx/>
                  <a:latin typeface="+mj-lt"/>
                  <a:ea typeface="Fira Sans Extra Condensed SemiBold"/>
                  <a:cs typeface="Fira Sans Extra Condensed SemiBold"/>
                  <a:sym typeface="Fira Sans Extra Condensed SemiBold"/>
                </a:endParaRPr>
              </a:p>
            </p:txBody>
          </p:sp>
          <p:grpSp>
            <p:nvGrpSpPr>
              <p:cNvPr id="87" name="Group 86">
                <a:extLst>
                  <a:ext uri="{FF2B5EF4-FFF2-40B4-BE49-F238E27FC236}">
                    <a16:creationId xmlns:a16="http://schemas.microsoft.com/office/drawing/2014/main" id="{61D929A0-5087-7D6E-C077-73761CBD6CD4}"/>
                  </a:ext>
                </a:extLst>
              </p:cNvPr>
              <p:cNvGrpSpPr/>
              <p:nvPr/>
            </p:nvGrpSpPr>
            <p:grpSpPr>
              <a:xfrm>
                <a:off x="501994" y="1492754"/>
                <a:ext cx="3348187" cy="2518684"/>
                <a:chOff x="1190977" y="2820971"/>
                <a:chExt cx="3952538" cy="2973306"/>
              </a:xfrm>
            </p:grpSpPr>
            <p:sp>
              <p:nvSpPr>
                <p:cNvPr id="101" name="Oval 100">
                  <a:extLst>
                    <a:ext uri="{FF2B5EF4-FFF2-40B4-BE49-F238E27FC236}">
                      <a16:creationId xmlns:a16="http://schemas.microsoft.com/office/drawing/2014/main" id="{37FFBD37-5E63-142C-2FA6-76FCD9DC29E3}"/>
                    </a:ext>
                  </a:extLst>
                </p:cNvPr>
                <p:cNvSpPr/>
                <p:nvPr/>
              </p:nvSpPr>
              <p:spPr>
                <a:xfrm>
                  <a:off x="1190977" y="2820971"/>
                  <a:ext cx="780748" cy="780747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CA" sz="4000" dirty="0">
                      <a:solidFill>
                        <a:schemeClr val="bg2"/>
                      </a:solidFill>
                      <a:latin typeface="+mj-lt"/>
                      <a:cs typeface="Aharoni" panose="02010803020104030203" pitchFamily="2" charset="-79"/>
                    </a:rPr>
                    <a:t>A</a:t>
                  </a:r>
                </a:p>
              </p:txBody>
            </p:sp>
            <p:grpSp>
              <p:nvGrpSpPr>
                <p:cNvPr id="89" name="Group 88">
                  <a:extLst>
                    <a:ext uri="{FF2B5EF4-FFF2-40B4-BE49-F238E27FC236}">
                      <a16:creationId xmlns:a16="http://schemas.microsoft.com/office/drawing/2014/main" id="{A0EC81DC-C0CE-5945-DC81-66729DF06B18}"/>
                    </a:ext>
                  </a:extLst>
                </p:cNvPr>
                <p:cNvGrpSpPr/>
                <p:nvPr/>
              </p:nvGrpSpPr>
              <p:grpSpPr>
                <a:xfrm>
                  <a:off x="2219828" y="2899532"/>
                  <a:ext cx="2923687" cy="2894745"/>
                  <a:chOff x="2219828" y="2899532"/>
                  <a:chExt cx="2923687" cy="2894745"/>
                </a:xfrm>
              </p:grpSpPr>
              <p:sp>
                <p:nvSpPr>
                  <p:cNvPr id="90" name="TextBox 89">
                    <a:extLst>
                      <a:ext uri="{FF2B5EF4-FFF2-40B4-BE49-F238E27FC236}">
                        <a16:creationId xmlns:a16="http://schemas.microsoft.com/office/drawing/2014/main" id="{96AE5864-F75C-2F5F-F242-CCD398AA755C}"/>
                      </a:ext>
                    </a:extLst>
                  </p:cNvPr>
                  <p:cNvSpPr txBox="1"/>
                  <p:nvPr/>
                </p:nvSpPr>
                <p:spPr>
                  <a:xfrm>
                    <a:off x="2219828" y="3751708"/>
                    <a:ext cx="2923687" cy="204256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sz="14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Lorem ipsum dolor sit </a:t>
                    </a:r>
                    <a:r>
                      <a:rPr lang="en-CA" sz="14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amet</a:t>
                    </a:r>
                    <a:r>
                      <a:rPr lang="en-CA" sz="14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, </a:t>
                    </a:r>
                    <a:r>
                      <a:rPr lang="en-CA" sz="14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consectetur</a:t>
                    </a:r>
                    <a:r>
                      <a:rPr lang="en-CA" sz="14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adipiscing</a:t>
                    </a:r>
                    <a:r>
                      <a:rPr lang="en-CA" sz="14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elit</a:t>
                    </a:r>
                    <a:r>
                      <a:rPr lang="en-CA" sz="14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, sed do </a:t>
                    </a:r>
                    <a:r>
                      <a:rPr lang="en-CA" sz="14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eiusmod</a:t>
                    </a:r>
                    <a:r>
                      <a:rPr lang="en-CA" sz="14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tempor</a:t>
                    </a:r>
                    <a:r>
                      <a:rPr lang="en-CA" sz="14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incididunt</a:t>
                    </a:r>
                    <a:r>
                      <a:rPr lang="en-CA" sz="14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ut</a:t>
                    </a:r>
                    <a:r>
                      <a:rPr lang="en-CA" sz="14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 labore et dolore magna </a:t>
                    </a:r>
                    <a:r>
                      <a:rPr lang="en-CA" sz="14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aliqua</a:t>
                    </a:r>
                    <a:r>
                      <a:rPr lang="en-CA" sz="14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. Ut </a:t>
                    </a:r>
                    <a:r>
                      <a:rPr lang="en-CA" sz="14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enim</a:t>
                    </a:r>
                    <a:r>
                      <a:rPr lang="en-CA" sz="14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 ad minim </a:t>
                    </a:r>
                    <a:r>
                      <a:rPr lang="en-CA" sz="14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veniam</a:t>
                    </a:r>
                    <a:r>
                      <a:rPr lang="en-CA" sz="14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, </a:t>
                    </a:r>
                    <a:r>
                      <a:rPr lang="en-CA" sz="14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quis</a:t>
                    </a:r>
                    <a:r>
                      <a:rPr lang="en-CA" sz="14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nostrud</a:t>
                    </a:r>
                    <a:r>
                      <a:rPr lang="en-CA" sz="14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 exercitation </a:t>
                    </a:r>
                    <a:r>
                      <a:rPr lang="en-CA" sz="14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ullamco</a:t>
                    </a:r>
                    <a:r>
                      <a:rPr lang="en-CA" sz="14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laboris</a:t>
                    </a:r>
                    <a:r>
                      <a:rPr lang="en-CA" sz="14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 nisi </a:t>
                    </a:r>
                    <a:r>
                      <a:rPr lang="en-CA" sz="14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ut</a:t>
                    </a:r>
                    <a:r>
                      <a:rPr lang="en-CA" sz="14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aliquip</a:t>
                    </a:r>
                    <a:r>
                      <a:rPr lang="en-CA" sz="14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 ex </a:t>
                    </a:r>
                    <a:r>
                      <a:rPr lang="en-CA" sz="14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ea</a:t>
                    </a:r>
                    <a:r>
                      <a:rPr lang="en-CA" sz="14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commodo</a:t>
                    </a:r>
                    <a:r>
                      <a:rPr lang="en-CA" sz="14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consequat</a:t>
                    </a:r>
                    <a:r>
                      <a:rPr lang="en-CA" sz="14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. </a:t>
                    </a:r>
                  </a:p>
                </p:txBody>
              </p:sp>
              <p:grpSp>
                <p:nvGrpSpPr>
                  <p:cNvPr id="92" name="Group 91">
                    <a:extLst>
                      <a:ext uri="{FF2B5EF4-FFF2-40B4-BE49-F238E27FC236}">
                        <a16:creationId xmlns:a16="http://schemas.microsoft.com/office/drawing/2014/main" id="{608C4C5C-837B-F35E-F968-EDE4AE80C686}"/>
                      </a:ext>
                    </a:extLst>
                  </p:cNvPr>
                  <p:cNvGrpSpPr/>
                  <p:nvPr/>
                </p:nvGrpSpPr>
                <p:grpSpPr>
                  <a:xfrm>
                    <a:off x="2343117" y="3193875"/>
                    <a:ext cx="2261883" cy="278533"/>
                    <a:chOff x="2319219" y="2114080"/>
                    <a:chExt cx="2261883" cy="278533"/>
                  </a:xfrm>
                  <a:solidFill>
                    <a:schemeClr val="accent2"/>
                  </a:solidFill>
                </p:grpSpPr>
                <p:grpSp>
                  <p:nvGrpSpPr>
                    <p:cNvPr id="94" name="Group 93">
                      <a:extLst>
                        <a:ext uri="{FF2B5EF4-FFF2-40B4-BE49-F238E27FC236}">
                          <a16:creationId xmlns:a16="http://schemas.microsoft.com/office/drawing/2014/main" id="{23D3A394-76A4-6F20-E792-C6BDD31C979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319219" y="2216740"/>
                      <a:ext cx="878877" cy="133234"/>
                      <a:chOff x="1959623" y="2231988"/>
                      <a:chExt cx="878877" cy="133234"/>
                    </a:xfrm>
                    <a:grpFill/>
                  </p:grpSpPr>
                  <p:sp>
                    <p:nvSpPr>
                      <p:cNvPr id="96" name="Star: 5 Points 95">
                        <a:extLst>
                          <a:ext uri="{FF2B5EF4-FFF2-40B4-BE49-F238E27FC236}">
                            <a16:creationId xmlns:a16="http://schemas.microsoft.com/office/drawing/2014/main" id="{ABE33458-CA6F-AA89-B9B0-159CBE1EB9E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959623" y="2231988"/>
                        <a:ext cx="133236" cy="133234"/>
                      </a:xfrm>
                      <a:prstGeom prst="star5">
                        <a:avLst>
                          <a:gd name="adj" fmla="val 26730"/>
                          <a:gd name="hf" fmla="val 105146"/>
                          <a:gd name="vf" fmla="val 110557"/>
                        </a:avLst>
                      </a:pr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 sz="16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j-lt"/>
                        </a:endParaRPr>
                      </a:p>
                    </p:txBody>
                  </p:sp>
                  <p:sp>
                    <p:nvSpPr>
                      <p:cNvPr id="97" name="Star: 5 Points 96">
                        <a:extLst>
                          <a:ext uri="{FF2B5EF4-FFF2-40B4-BE49-F238E27FC236}">
                            <a16:creationId xmlns:a16="http://schemas.microsoft.com/office/drawing/2014/main" id="{B2BE261A-E313-69F9-7F2A-03D6B657B34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332443" y="2231988"/>
                        <a:ext cx="133236" cy="133234"/>
                      </a:xfrm>
                      <a:prstGeom prst="star5">
                        <a:avLst>
                          <a:gd name="adj" fmla="val 28002"/>
                          <a:gd name="hf" fmla="val 105146"/>
                          <a:gd name="vf" fmla="val 110557"/>
                        </a:avLst>
                      </a:pr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 sz="160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j-lt"/>
                        </a:endParaRPr>
                      </a:p>
                    </p:txBody>
                  </p:sp>
                  <p:sp>
                    <p:nvSpPr>
                      <p:cNvPr id="98" name="Star: 5 Points 97">
                        <a:extLst>
                          <a:ext uri="{FF2B5EF4-FFF2-40B4-BE49-F238E27FC236}">
                            <a16:creationId xmlns:a16="http://schemas.microsoft.com/office/drawing/2014/main" id="{63B5E7F2-3CCB-E328-6676-C14D8247A10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18853" y="2231988"/>
                        <a:ext cx="133236" cy="133234"/>
                      </a:xfrm>
                      <a:prstGeom prst="star5">
                        <a:avLst>
                          <a:gd name="adj" fmla="val 28002"/>
                          <a:gd name="hf" fmla="val 105146"/>
                          <a:gd name="vf" fmla="val 110557"/>
                        </a:avLst>
                      </a:pr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 sz="160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j-lt"/>
                        </a:endParaRPr>
                      </a:p>
                    </p:txBody>
                  </p:sp>
                  <p:sp>
                    <p:nvSpPr>
                      <p:cNvPr id="99" name="Star: 5 Points 98">
                        <a:extLst>
                          <a:ext uri="{FF2B5EF4-FFF2-40B4-BE49-F238E27FC236}">
                            <a16:creationId xmlns:a16="http://schemas.microsoft.com/office/drawing/2014/main" id="{419B37B3-1052-6D41-0ECF-D9EC171B0FF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705264" y="2231988"/>
                        <a:ext cx="133236" cy="133234"/>
                      </a:xfrm>
                      <a:prstGeom prst="star5">
                        <a:avLst>
                          <a:gd name="adj" fmla="val 26730"/>
                          <a:gd name="hf" fmla="val 105146"/>
                          <a:gd name="vf" fmla="val 110557"/>
                        </a:avLst>
                      </a:pr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 sz="160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j-lt"/>
                        </a:endParaRPr>
                      </a:p>
                    </p:txBody>
                  </p:sp>
                  <p:sp>
                    <p:nvSpPr>
                      <p:cNvPr id="100" name="Star: 5 Points 99">
                        <a:extLst>
                          <a:ext uri="{FF2B5EF4-FFF2-40B4-BE49-F238E27FC236}">
                            <a16:creationId xmlns:a16="http://schemas.microsoft.com/office/drawing/2014/main" id="{24FDC4AE-4A7A-B20B-9300-000B71C30C3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146033" y="2231988"/>
                        <a:ext cx="133236" cy="133234"/>
                      </a:xfrm>
                      <a:prstGeom prst="star5">
                        <a:avLst>
                          <a:gd name="adj" fmla="val 28002"/>
                          <a:gd name="hf" fmla="val 105146"/>
                          <a:gd name="vf" fmla="val 110557"/>
                        </a:avLst>
                      </a:pr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 sz="160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j-lt"/>
                        </a:endParaRPr>
                      </a:p>
                    </p:txBody>
                  </p:sp>
                </p:grpSp>
                <p:sp>
                  <p:nvSpPr>
                    <p:cNvPr id="95" name="TextBox 94">
                      <a:extLst>
                        <a:ext uri="{FF2B5EF4-FFF2-40B4-BE49-F238E27FC236}">
                          <a16:creationId xmlns:a16="http://schemas.microsoft.com/office/drawing/2014/main" id="{61A464AB-61EF-A6E3-C6A8-E3171762131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293151" y="2114080"/>
                      <a:ext cx="1287951" cy="278533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r>
                        <a:rPr lang="en-CA" sz="1200" b="0" i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j-lt"/>
                          <a:ea typeface="Roboto" panose="02000000000000000000" pitchFamily="2" charset="0"/>
                          <a:cs typeface="Aparajita" panose="02020603050405020304" pitchFamily="18" charset="0"/>
                        </a:rPr>
                        <a:t>Lorem ipsum</a:t>
                      </a:r>
                      <a:endPara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parajita" panose="02020603050405020304" pitchFamily="18" charset="0"/>
                      </a:endParaRPr>
                    </a:p>
                  </p:txBody>
                </p:sp>
              </p:grpSp>
              <p:sp>
                <p:nvSpPr>
                  <p:cNvPr id="93" name="TextBox 92">
                    <a:extLst>
                      <a:ext uri="{FF2B5EF4-FFF2-40B4-BE49-F238E27FC236}">
                        <a16:creationId xmlns:a16="http://schemas.microsoft.com/office/drawing/2014/main" id="{2D1B719E-C247-EB74-0ABB-84CA19BF9868}"/>
                      </a:ext>
                    </a:extLst>
                  </p:cNvPr>
                  <p:cNvSpPr txBox="1"/>
                  <p:nvPr/>
                </p:nvSpPr>
                <p:spPr>
                  <a:xfrm>
                    <a:off x="2219829" y="2899532"/>
                    <a:ext cx="1880543" cy="34042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CA" sz="1600" b="1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</a:rPr>
                      <a:t>Alex Thompson</a:t>
                    </a:r>
                    <a:endParaRPr lang="en-CA" sz="16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endParaRPr>
                  </a:p>
                </p:txBody>
              </p:sp>
            </p:grpSp>
          </p:grp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FFE415B5-EDAE-9383-8BB7-1D683DA7E809}"/>
                </a:ext>
              </a:extLst>
            </p:cNvPr>
            <p:cNvGrpSpPr/>
            <p:nvPr/>
          </p:nvGrpSpPr>
          <p:grpSpPr>
            <a:xfrm>
              <a:off x="6278335" y="1575375"/>
              <a:ext cx="4202096" cy="4013720"/>
              <a:chOff x="8178945" y="1190102"/>
              <a:chExt cx="3579290" cy="3418835"/>
            </a:xfrm>
          </p:grpSpPr>
          <p:sp>
            <p:nvSpPr>
              <p:cNvPr id="8" name="Google Shape;201;p29">
                <a:extLst>
                  <a:ext uri="{FF2B5EF4-FFF2-40B4-BE49-F238E27FC236}">
                    <a16:creationId xmlns:a16="http://schemas.microsoft.com/office/drawing/2014/main" id="{1A82FF64-C154-748E-68AB-FF5C98594590}"/>
                  </a:ext>
                </a:extLst>
              </p:cNvPr>
              <p:cNvSpPr/>
              <p:nvPr/>
            </p:nvSpPr>
            <p:spPr>
              <a:xfrm>
                <a:off x="8178945" y="1190102"/>
                <a:ext cx="3579290" cy="3418835"/>
              </a:xfrm>
              <a:prstGeom prst="roundRect">
                <a:avLst>
                  <a:gd name="adj" fmla="val 11702"/>
                </a:avLst>
              </a:pr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81CDEB"/>
                  </a:solidFill>
                  <a:effectLst/>
                  <a:uLnTx/>
                  <a:uFillTx/>
                  <a:latin typeface="+mj-lt"/>
                  <a:ea typeface="Fira Sans Extra Condensed SemiBold"/>
                  <a:cs typeface="Fira Sans Extra Condensed SemiBold"/>
                  <a:sym typeface="Fira Sans Extra Condensed SemiBold"/>
                </a:endParaRPr>
              </a:p>
            </p:txBody>
          </p:sp>
          <p:grpSp>
            <p:nvGrpSpPr>
              <p:cNvPr id="121" name="Group 120">
                <a:extLst>
                  <a:ext uri="{FF2B5EF4-FFF2-40B4-BE49-F238E27FC236}">
                    <a16:creationId xmlns:a16="http://schemas.microsoft.com/office/drawing/2014/main" id="{A87BD29F-AEE4-0EE0-FA21-4A6F8CBAD708}"/>
                  </a:ext>
                </a:extLst>
              </p:cNvPr>
              <p:cNvGrpSpPr/>
              <p:nvPr/>
            </p:nvGrpSpPr>
            <p:grpSpPr>
              <a:xfrm>
                <a:off x="8304551" y="1492754"/>
                <a:ext cx="3348187" cy="2518684"/>
                <a:chOff x="1190977" y="2820971"/>
                <a:chExt cx="3952538" cy="2973306"/>
              </a:xfrm>
            </p:grpSpPr>
            <p:sp>
              <p:nvSpPr>
                <p:cNvPr id="122" name="Oval 121">
                  <a:extLst>
                    <a:ext uri="{FF2B5EF4-FFF2-40B4-BE49-F238E27FC236}">
                      <a16:creationId xmlns:a16="http://schemas.microsoft.com/office/drawing/2014/main" id="{484B299B-E231-17FF-D4AE-C2D62FC82987}"/>
                    </a:ext>
                  </a:extLst>
                </p:cNvPr>
                <p:cNvSpPr/>
                <p:nvPr/>
              </p:nvSpPr>
              <p:spPr>
                <a:xfrm>
                  <a:off x="1190977" y="2820971"/>
                  <a:ext cx="780748" cy="78074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4000" dirty="0">
                      <a:solidFill>
                        <a:schemeClr val="bg2"/>
                      </a:solidFill>
                      <a:latin typeface="+mj-lt"/>
                      <a:cs typeface="Aharoni" panose="02010803020104030203" pitchFamily="2" charset="-79"/>
                    </a:rPr>
                    <a:t>G</a:t>
                  </a:r>
                  <a:endParaRPr lang="en-CA" sz="4000" dirty="0">
                    <a:solidFill>
                      <a:schemeClr val="bg2"/>
                    </a:solidFill>
                    <a:latin typeface="+mj-lt"/>
                    <a:cs typeface="Aharoni" panose="02010803020104030203" pitchFamily="2" charset="-79"/>
                  </a:endParaRPr>
                </a:p>
              </p:txBody>
            </p:sp>
            <p:grpSp>
              <p:nvGrpSpPr>
                <p:cNvPr id="123" name="Group 122">
                  <a:extLst>
                    <a:ext uri="{FF2B5EF4-FFF2-40B4-BE49-F238E27FC236}">
                      <a16:creationId xmlns:a16="http://schemas.microsoft.com/office/drawing/2014/main" id="{55912B23-B1A7-21AC-3A63-23D2C68B92A6}"/>
                    </a:ext>
                  </a:extLst>
                </p:cNvPr>
                <p:cNvGrpSpPr/>
                <p:nvPr/>
              </p:nvGrpSpPr>
              <p:grpSpPr>
                <a:xfrm>
                  <a:off x="2219828" y="2899532"/>
                  <a:ext cx="2923687" cy="2894745"/>
                  <a:chOff x="2219828" y="2899532"/>
                  <a:chExt cx="2923687" cy="2894745"/>
                </a:xfrm>
              </p:grpSpPr>
              <p:sp>
                <p:nvSpPr>
                  <p:cNvPr id="124" name="TextBox 123">
                    <a:extLst>
                      <a:ext uri="{FF2B5EF4-FFF2-40B4-BE49-F238E27FC236}">
                        <a16:creationId xmlns:a16="http://schemas.microsoft.com/office/drawing/2014/main" id="{73B692F7-68E2-C7B2-1F80-288EC30D32A3}"/>
                      </a:ext>
                    </a:extLst>
                  </p:cNvPr>
                  <p:cNvSpPr txBox="1"/>
                  <p:nvPr/>
                </p:nvSpPr>
                <p:spPr>
                  <a:xfrm>
                    <a:off x="2219828" y="3751708"/>
                    <a:ext cx="2923687" cy="204256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sz="14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Lorem ipsum dolor sit </a:t>
                    </a:r>
                    <a:r>
                      <a:rPr lang="en-CA" sz="14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amet</a:t>
                    </a:r>
                    <a:r>
                      <a:rPr lang="en-CA" sz="14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, </a:t>
                    </a:r>
                    <a:r>
                      <a:rPr lang="en-CA" sz="14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consectetur</a:t>
                    </a:r>
                    <a:r>
                      <a:rPr lang="en-CA" sz="14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adipiscing</a:t>
                    </a:r>
                    <a:r>
                      <a:rPr lang="en-CA" sz="14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elit</a:t>
                    </a:r>
                    <a:r>
                      <a:rPr lang="en-CA" sz="14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, sed do </a:t>
                    </a:r>
                    <a:r>
                      <a:rPr lang="en-CA" sz="14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eiusmod</a:t>
                    </a:r>
                    <a:r>
                      <a:rPr lang="en-CA" sz="14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tempor</a:t>
                    </a:r>
                    <a:r>
                      <a:rPr lang="en-CA" sz="14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incididunt</a:t>
                    </a:r>
                    <a:r>
                      <a:rPr lang="en-CA" sz="14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ut</a:t>
                    </a:r>
                    <a:r>
                      <a:rPr lang="en-CA" sz="14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 labore et dolore magna </a:t>
                    </a:r>
                    <a:r>
                      <a:rPr lang="en-CA" sz="14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aliqua</a:t>
                    </a:r>
                    <a:r>
                      <a:rPr lang="en-CA" sz="14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. Ut </a:t>
                    </a:r>
                    <a:r>
                      <a:rPr lang="en-CA" sz="14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enim</a:t>
                    </a:r>
                    <a:r>
                      <a:rPr lang="en-CA" sz="14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 ad minim </a:t>
                    </a:r>
                    <a:r>
                      <a:rPr lang="en-CA" sz="14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veniam</a:t>
                    </a:r>
                    <a:r>
                      <a:rPr lang="en-CA" sz="14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, </a:t>
                    </a:r>
                    <a:r>
                      <a:rPr lang="en-CA" sz="14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quis</a:t>
                    </a:r>
                    <a:r>
                      <a:rPr lang="en-CA" sz="14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nostrud</a:t>
                    </a:r>
                    <a:r>
                      <a:rPr lang="en-CA" sz="14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 exercitation </a:t>
                    </a:r>
                    <a:r>
                      <a:rPr lang="en-CA" sz="14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ullamco</a:t>
                    </a:r>
                    <a:r>
                      <a:rPr lang="en-CA" sz="14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laboris</a:t>
                    </a:r>
                    <a:r>
                      <a:rPr lang="en-CA" sz="14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 nisi </a:t>
                    </a:r>
                    <a:r>
                      <a:rPr lang="en-CA" sz="14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ut</a:t>
                    </a:r>
                    <a:r>
                      <a:rPr lang="en-CA" sz="14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aliquip</a:t>
                    </a:r>
                    <a:r>
                      <a:rPr lang="en-CA" sz="14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 ex </a:t>
                    </a:r>
                    <a:r>
                      <a:rPr lang="en-CA" sz="14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ea</a:t>
                    </a:r>
                    <a:r>
                      <a:rPr lang="en-CA" sz="14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commodo</a:t>
                    </a:r>
                    <a:r>
                      <a:rPr lang="en-CA" sz="14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consequat</a:t>
                    </a:r>
                    <a:r>
                      <a:rPr lang="en-CA" sz="14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. </a:t>
                    </a:r>
                  </a:p>
                </p:txBody>
              </p:sp>
              <p:grpSp>
                <p:nvGrpSpPr>
                  <p:cNvPr id="126" name="Group 125">
                    <a:extLst>
                      <a:ext uri="{FF2B5EF4-FFF2-40B4-BE49-F238E27FC236}">
                        <a16:creationId xmlns:a16="http://schemas.microsoft.com/office/drawing/2014/main" id="{5BD4D607-6CC9-8305-FFED-C63DA4E735ED}"/>
                      </a:ext>
                    </a:extLst>
                  </p:cNvPr>
                  <p:cNvGrpSpPr/>
                  <p:nvPr/>
                </p:nvGrpSpPr>
                <p:grpSpPr>
                  <a:xfrm>
                    <a:off x="2343117" y="3193875"/>
                    <a:ext cx="2261883" cy="278533"/>
                    <a:chOff x="2319219" y="2114080"/>
                    <a:chExt cx="2261883" cy="278533"/>
                  </a:xfrm>
                  <a:solidFill>
                    <a:schemeClr val="accent2"/>
                  </a:solidFill>
                </p:grpSpPr>
                <p:grpSp>
                  <p:nvGrpSpPr>
                    <p:cNvPr id="128" name="Group 127">
                      <a:extLst>
                        <a:ext uri="{FF2B5EF4-FFF2-40B4-BE49-F238E27FC236}">
                          <a16:creationId xmlns:a16="http://schemas.microsoft.com/office/drawing/2014/main" id="{E8D02AB3-FFAE-3386-A811-F7485EF5FF8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319219" y="2216740"/>
                      <a:ext cx="878877" cy="133234"/>
                      <a:chOff x="1959623" y="2231988"/>
                      <a:chExt cx="878877" cy="133234"/>
                    </a:xfrm>
                    <a:grpFill/>
                  </p:grpSpPr>
                  <p:sp>
                    <p:nvSpPr>
                      <p:cNvPr id="130" name="Star: 5 Points 129">
                        <a:extLst>
                          <a:ext uri="{FF2B5EF4-FFF2-40B4-BE49-F238E27FC236}">
                            <a16:creationId xmlns:a16="http://schemas.microsoft.com/office/drawing/2014/main" id="{FFD56882-941C-78A8-CB6E-564A52EFA2D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959623" y="2231988"/>
                        <a:ext cx="133236" cy="133234"/>
                      </a:xfrm>
                      <a:prstGeom prst="star5">
                        <a:avLst>
                          <a:gd name="adj" fmla="val 26730"/>
                          <a:gd name="hf" fmla="val 105146"/>
                          <a:gd name="vf" fmla="val 110557"/>
                        </a:avLst>
                      </a:pr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 sz="16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j-lt"/>
                        </a:endParaRPr>
                      </a:p>
                    </p:txBody>
                  </p:sp>
                  <p:sp>
                    <p:nvSpPr>
                      <p:cNvPr id="131" name="Star: 5 Points 130">
                        <a:extLst>
                          <a:ext uri="{FF2B5EF4-FFF2-40B4-BE49-F238E27FC236}">
                            <a16:creationId xmlns:a16="http://schemas.microsoft.com/office/drawing/2014/main" id="{4B576F05-AB15-694E-0668-9BF9F3A7B4E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332443" y="2231988"/>
                        <a:ext cx="133236" cy="133234"/>
                      </a:xfrm>
                      <a:prstGeom prst="star5">
                        <a:avLst>
                          <a:gd name="adj" fmla="val 28002"/>
                          <a:gd name="hf" fmla="val 105146"/>
                          <a:gd name="vf" fmla="val 110557"/>
                        </a:avLst>
                      </a:pr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 sz="160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j-lt"/>
                        </a:endParaRPr>
                      </a:p>
                    </p:txBody>
                  </p:sp>
                  <p:sp>
                    <p:nvSpPr>
                      <p:cNvPr id="132" name="Star: 5 Points 131">
                        <a:extLst>
                          <a:ext uri="{FF2B5EF4-FFF2-40B4-BE49-F238E27FC236}">
                            <a16:creationId xmlns:a16="http://schemas.microsoft.com/office/drawing/2014/main" id="{EEA23269-7FEC-648B-1680-66B668CCD32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18853" y="2231988"/>
                        <a:ext cx="133236" cy="133234"/>
                      </a:xfrm>
                      <a:prstGeom prst="star5">
                        <a:avLst>
                          <a:gd name="adj" fmla="val 28002"/>
                          <a:gd name="hf" fmla="val 105146"/>
                          <a:gd name="vf" fmla="val 110557"/>
                        </a:avLst>
                      </a:pr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 sz="160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j-lt"/>
                        </a:endParaRPr>
                      </a:p>
                    </p:txBody>
                  </p:sp>
                  <p:sp>
                    <p:nvSpPr>
                      <p:cNvPr id="133" name="Star: 5 Points 132">
                        <a:extLst>
                          <a:ext uri="{FF2B5EF4-FFF2-40B4-BE49-F238E27FC236}">
                            <a16:creationId xmlns:a16="http://schemas.microsoft.com/office/drawing/2014/main" id="{ECC20F41-038B-2250-2017-E14FDDBE0B6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705264" y="2231988"/>
                        <a:ext cx="133236" cy="133234"/>
                      </a:xfrm>
                      <a:prstGeom prst="star5">
                        <a:avLst>
                          <a:gd name="adj" fmla="val 26730"/>
                          <a:gd name="hf" fmla="val 105146"/>
                          <a:gd name="vf" fmla="val 110557"/>
                        </a:avLst>
                      </a:pr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 sz="160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j-lt"/>
                        </a:endParaRPr>
                      </a:p>
                    </p:txBody>
                  </p:sp>
                  <p:sp>
                    <p:nvSpPr>
                      <p:cNvPr id="134" name="Star: 5 Points 133">
                        <a:extLst>
                          <a:ext uri="{FF2B5EF4-FFF2-40B4-BE49-F238E27FC236}">
                            <a16:creationId xmlns:a16="http://schemas.microsoft.com/office/drawing/2014/main" id="{AE1CA7E3-8801-BFE3-A1CE-456342DD8BC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146033" y="2231988"/>
                        <a:ext cx="133236" cy="133234"/>
                      </a:xfrm>
                      <a:prstGeom prst="star5">
                        <a:avLst>
                          <a:gd name="adj" fmla="val 28002"/>
                          <a:gd name="hf" fmla="val 105146"/>
                          <a:gd name="vf" fmla="val 110557"/>
                        </a:avLst>
                      </a:pr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 sz="160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j-lt"/>
                        </a:endParaRPr>
                      </a:p>
                    </p:txBody>
                  </p:sp>
                </p:grpSp>
                <p:sp>
                  <p:nvSpPr>
                    <p:cNvPr id="129" name="TextBox 128">
                      <a:extLst>
                        <a:ext uri="{FF2B5EF4-FFF2-40B4-BE49-F238E27FC236}">
                          <a16:creationId xmlns:a16="http://schemas.microsoft.com/office/drawing/2014/main" id="{53EF9034-CD2D-054A-4236-494029568B0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293151" y="2114080"/>
                      <a:ext cx="1287951" cy="278533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r>
                        <a:rPr lang="en-CA" sz="1200" b="0" i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j-lt"/>
                          <a:ea typeface="Roboto" panose="02000000000000000000" pitchFamily="2" charset="0"/>
                          <a:cs typeface="Aparajita" panose="02020603050405020304" pitchFamily="18" charset="0"/>
                        </a:rPr>
                        <a:t>Lorem ipsum</a:t>
                      </a:r>
                      <a:endPara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parajita" panose="02020603050405020304" pitchFamily="18" charset="0"/>
                      </a:endParaRPr>
                    </a:p>
                  </p:txBody>
                </p:sp>
              </p:grpSp>
              <p:sp>
                <p:nvSpPr>
                  <p:cNvPr id="127" name="TextBox 126">
                    <a:extLst>
                      <a:ext uri="{FF2B5EF4-FFF2-40B4-BE49-F238E27FC236}">
                        <a16:creationId xmlns:a16="http://schemas.microsoft.com/office/drawing/2014/main" id="{71BA3A78-52E6-766D-CAE3-48DD672B24FE}"/>
                      </a:ext>
                    </a:extLst>
                  </p:cNvPr>
                  <p:cNvSpPr txBox="1"/>
                  <p:nvPr/>
                </p:nvSpPr>
                <p:spPr>
                  <a:xfrm>
                    <a:off x="2219829" y="2899532"/>
                    <a:ext cx="1880543" cy="34042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CA" sz="1600" b="1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</a:rPr>
                      <a:t>Greg North</a:t>
                    </a:r>
                    <a:endParaRPr lang="en-CA" sz="16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endParaRPr>
                  </a:p>
                </p:txBody>
              </p:sp>
            </p:grpSp>
          </p:grpSp>
        </p:grp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E452494-C044-704D-6638-FA0C69AA5487}"/>
              </a:ext>
            </a:extLst>
          </p:cNvPr>
          <p:cNvGrpSpPr/>
          <p:nvPr/>
        </p:nvGrpSpPr>
        <p:grpSpPr>
          <a:xfrm>
            <a:off x="10046866" y="3833342"/>
            <a:ext cx="2040116" cy="2737569"/>
            <a:chOff x="10046866" y="3833342"/>
            <a:chExt cx="2040116" cy="2737569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E7933BA-12B6-E7CA-C47C-D45242530CE8}"/>
                </a:ext>
              </a:extLst>
            </p:cNvPr>
            <p:cNvSpPr/>
            <p:nvPr/>
          </p:nvSpPr>
          <p:spPr>
            <a:xfrm>
              <a:off x="10124831" y="4852448"/>
              <a:ext cx="1111293" cy="571831"/>
            </a:xfrm>
            <a:custGeom>
              <a:avLst/>
              <a:gdLst>
                <a:gd name="connsiteX0" fmla="*/ 46684 w 1111293"/>
                <a:gd name="connsiteY0" fmla="*/ 0 h 561440"/>
                <a:gd name="connsiteX1" fmla="*/ 930706 w 1111293"/>
                <a:gd name="connsiteY1" fmla="*/ 0 h 561440"/>
                <a:gd name="connsiteX2" fmla="*/ 977390 w 1111293"/>
                <a:gd name="connsiteY2" fmla="*/ 46684 h 561440"/>
                <a:gd name="connsiteX3" fmla="*/ 977390 w 1111293"/>
                <a:gd name="connsiteY3" fmla="*/ 496576 h 561440"/>
                <a:gd name="connsiteX4" fmla="*/ 1078861 w 1111293"/>
                <a:gd name="connsiteY4" fmla="*/ 496576 h 561440"/>
                <a:gd name="connsiteX5" fmla="*/ 1111293 w 1111293"/>
                <a:gd name="connsiteY5" fmla="*/ 529008 h 561440"/>
                <a:gd name="connsiteX6" fmla="*/ 1078861 w 1111293"/>
                <a:gd name="connsiteY6" fmla="*/ 561440 h 561440"/>
                <a:gd name="connsiteX7" fmla="*/ 930706 w 1111293"/>
                <a:gd name="connsiteY7" fmla="*/ 561440 h 561440"/>
                <a:gd name="connsiteX8" fmla="*/ 318735 w 1111293"/>
                <a:gd name="connsiteY8" fmla="*/ 561440 h 561440"/>
                <a:gd name="connsiteX9" fmla="*/ 46684 w 1111293"/>
                <a:gd name="connsiteY9" fmla="*/ 561440 h 561440"/>
                <a:gd name="connsiteX10" fmla="*/ 0 w 1111293"/>
                <a:gd name="connsiteY10" fmla="*/ 514756 h 561440"/>
                <a:gd name="connsiteX11" fmla="*/ 0 w 1111293"/>
                <a:gd name="connsiteY11" fmla="*/ 46684 h 561440"/>
                <a:gd name="connsiteX12" fmla="*/ 46684 w 1111293"/>
                <a:gd name="connsiteY12" fmla="*/ 0 h 561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11293" h="561440">
                  <a:moveTo>
                    <a:pt x="46684" y="0"/>
                  </a:moveTo>
                  <a:lnTo>
                    <a:pt x="930706" y="0"/>
                  </a:lnTo>
                  <a:cubicBezTo>
                    <a:pt x="956489" y="0"/>
                    <a:pt x="977390" y="20901"/>
                    <a:pt x="977390" y="46684"/>
                  </a:cubicBezTo>
                  <a:lnTo>
                    <a:pt x="977390" y="496576"/>
                  </a:lnTo>
                  <a:lnTo>
                    <a:pt x="1078861" y="496576"/>
                  </a:lnTo>
                  <a:cubicBezTo>
                    <a:pt x="1096773" y="496576"/>
                    <a:pt x="1111293" y="511096"/>
                    <a:pt x="1111293" y="529008"/>
                  </a:cubicBezTo>
                  <a:cubicBezTo>
                    <a:pt x="1111293" y="546920"/>
                    <a:pt x="1096773" y="561440"/>
                    <a:pt x="1078861" y="561440"/>
                  </a:cubicBezTo>
                  <a:lnTo>
                    <a:pt x="930706" y="561440"/>
                  </a:lnTo>
                  <a:lnTo>
                    <a:pt x="318735" y="561440"/>
                  </a:lnTo>
                  <a:lnTo>
                    <a:pt x="46684" y="561440"/>
                  </a:lnTo>
                  <a:cubicBezTo>
                    <a:pt x="20901" y="561440"/>
                    <a:pt x="0" y="540539"/>
                    <a:pt x="0" y="514756"/>
                  </a:cubicBezTo>
                  <a:lnTo>
                    <a:pt x="0" y="46684"/>
                  </a:lnTo>
                  <a:cubicBezTo>
                    <a:pt x="0" y="20901"/>
                    <a:pt x="20901" y="0"/>
                    <a:pt x="466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/>
            </a:p>
          </p:txBody>
        </p:sp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D6DF3FCA-5883-E48C-1F4B-091F80278B65}"/>
                </a:ext>
              </a:extLst>
            </p:cNvPr>
            <p:cNvGrpSpPr/>
            <p:nvPr/>
          </p:nvGrpSpPr>
          <p:grpSpPr>
            <a:xfrm>
              <a:off x="10046866" y="3833342"/>
              <a:ext cx="2040116" cy="2737569"/>
              <a:chOff x="7079687" y="3790893"/>
              <a:chExt cx="2040116" cy="2737569"/>
            </a:xfrm>
          </p:grpSpPr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C653CE97-64D7-3852-1491-B9C28509FACA}"/>
                  </a:ext>
                </a:extLst>
              </p:cNvPr>
              <p:cNvSpPr/>
              <p:nvPr/>
            </p:nvSpPr>
            <p:spPr>
              <a:xfrm>
                <a:off x="7679496" y="5472601"/>
                <a:ext cx="1095375" cy="257175"/>
              </a:xfrm>
              <a:custGeom>
                <a:avLst/>
                <a:gdLst>
                  <a:gd name="connsiteX0" fmla="*/ 976107 w 1095375"/>
                  <a:gd name="connsiteY0" fmla="*/ -223 h 257175"/>
                  <a:gd name="connsiteX1" fmla="*/ 518821 w 1095375"/>
                  <a:gd name="connsiteY1" fmla="*/ -223 h 257175"/>
                  <a:gd name="connsiteX2" fmla="*/ 47524 w 1095375"/>
                  <a:gd name="connsiteY2" fmla="*/ 23589 h 257175"/>
                  <a:gd name="connsiteX3" fmla="*/ 27426 w 1095375"/>
                  <a:gd name="connsiteY3" fmla="*/ 42639 h 257175"/>
                  <a:gd name="connsiteX4" fmla="*/ -206 w 1095375"/>
                  <a:gd name="connsiteY4" fmla="*/ 118839 h 257175"/>
                  <a:gd name="connsiteX5" fmla="*/ -206 w 1095375"/>
                  <a:gd name="connsiteY5" fmla="*/ 137889 h 257175"/>
                  <a:gd name="connsiteX6" fmla="*/ 118857 w 1095375"/>
                  <a:gd name="connsiteY6" fmla="*/ 256952 h 257175"/>
                  <a:gd name="connsiteX7" fmla="*/ 976107 w 1095375"/>
                  <a:gd name="connsiteY7" fmla="*/ 256952 h 257175"/>
                  <a:gd name="connsiteX8" fmla="*/ 1095169 w 1095375"/>
                  <a:gd name="connsiteY8" fmla="*/ 137889 h 257175"/>
                  <a:gd name="connsiteX9" fmla="*/ 1095169 w 1095375"/>
                  <a:gd name="connsiteY9" fmla="*/ 118839 h 257175"/>
                  <a:gd name="connsiteX10" fmla="*/ 976107 w 1095375"/>
                  <a:gd name="connsiteY10" fmla="*/ -223 h 257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095375" h="257175">
                    <a:moveTo>
                      <a:pt x="976107" y="-223"/>
                    </a:moveTo>
                    <a:lnTo>
                      <a:pt x="518821" y="-223"/>
                    </a:lnTo>
                    <a:cubicBezTo>
                      <a:pt x="518821" y="12921"/>
                      <a:pt x="47524" y="23589"/>
                      <a:pt x="47524" y="23589"/>
                    </a:cubicBezTo>
                    <a:cubicBezTo>
                      <a:pt x="40123" y="29161"/>
                      <a:pt x="33379" y="35552"/>
                      <a:pt x="27426" y="42639"/>
                    </a:cubicBezTo>
                    <a:cubicBezTo>
                      <a:pt x="9519" y="63994"/>
                      <a:pt x="-263" y="90978"/>
                      <a:pt x="-206" y="118839"/>
                    </a:cubicBezTo>
                    <a:lnTo>
                      <a:pt x="-206" y="137889"/>
                    </a:lnTo>
                    <a:cubicBezTo>
                      <a:pt x="-177" y="203640"/>
                      <a:pt x="53115" y="256932"/>
                      <a:pt x="118857" y="256952"/>
                    </a:cubicBezTo>
                    <a:lnTo>
                      <a:pt x="976107" y="256952"/>
                    </a:lnTo>
                    <a:cubicBezTo>
                      <a:pt x="1041848" y="256894"/>
                      <a:pt x="1095112" y="203621"/>
                      <a:pt x="1095169" y="137889"/>
                    </a:cubicBezTo>
                    <a:lnTo>
                      <a:pt x="1095169" y="118839"/>
                    </a:lnTo>
                    <a:cubicBezTo>
                      <a:pt x="1095083" y="53126"/>
                      <a:pt x="1041829" y="-129"/>
                      <a:pt x="976107" y="-223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68D16D1A-751F-B88B-B3C7-2DCEA8D16F9E}"/>
                  </a:ext>
                </a:extLst>
              </p:cNvPr>
              <p:cNvSpPr/>
              <p:nvPr/>
            </p:nvSpPr>
            <p:spPr>
              <a:xfrm>
                <a:off x="8169986" y="5725052"/>
                <a:ext cx="123825" cy="800100"/>
              </a:xfrm>
              <a:custGeom>
                <a:avLst/>
                <a:gdLst>
                  <a:gd name="connsiteX0" fmla="*/ 0 w 123825"/>
                  <a:gd name="connsiteY0" fmla="*/ 0 h 800100"/>
                  <a:gd name="connsiteX1" fmla="*/ 123825 w 123825"/>
                  <a:gd name="connsiteY1" fmla="*/ 0 h 800100"/>
                  <a:gd name="connsiteX2" fmla="*/ 123825 w 123825"/>
                  <a:gd name="connsiteY2" fmla="*/ 800100 h 800100"/>
                  <a:gd name="connsiteX3" fmla="*/ 0 w 123825"/>
                  <a:gd name="connsiteY3" fmla="*/ 800100 h 800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3825" h="800100">
                    <a:moveTo>
                      <a:pt x="0" y="0"/>
                    </a:moveTo>
                    <a:lnTo>
                      <a:pt x="123825" y="0"/>
                    </a:lnTo>
                    <a:lnTo>
                      <a:pt x="123825" y="800100"/>
                    </a:lnTo>
                    <a:lnTo>
                      <a:pt x="0" y="800100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3AA76399-B48F-6B60-0F40-87FFCE19E350}"/>
                  </a:ext>
                </a:extLst>
              </p:cNvPr>
              <p:cNvSpPr/>
              <p:nvPr/>
            </p:nvSpPr>
            <p:spPr>
              <a:xfrm>
                <a:off x="7808045" y="6401326"/>
                <a:ext cx="838200" cy="127136"/>
              </a:xfrm>
              <a:custGeom>
                <a:avLst/>
                <a:gdLst>
                  <a:gd name="connsiteX0" fmla="*/ 837994 w 838200"/>
                  <a:gd name="connsiteY0" fmla="*/ 119249 h 127136"/>
                  <a:gd name="connsiteX1" fmla="*/ 418894 w 838200"/>
                  <a:gd name="connsiteY1" fmla="*/ 124421 h 127136"/>
                  <a:gd name="connsiteX2" fmla="*/ -206 w 838200"/>
                  <a:gd name="connsiteY2" fmla="*/ 119249 h 127136"/>
                  <a:gd name="connsiteX3" fmla="*/ 418894 w 838200"/>
                  <a:gd name="connsiteY3" fmla="*/ -223 h 127136"/>
                  <a:gd name="connsiteX4" fmla="*/ 837994 w 838200"/>
                  <a:gd name="connsiteY4" fmla="*/ 119249 h 127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38200" h="127136">
                    <a:moveTo>
                      <a:pt x="837994" y="119249"/>
                    </a:moveTo>
                    <a:cubicBezTo>
                      <a:pt x="837994" y="132631"/>
                      <a:pt x="650351" y="124421"/>
                      <a:pt x="418894" y="124421"/>
                    </a:cubicBezTo>
                    <a:cubicBezTo>
                      <a:pt x="187427" y="124421"/>
                      <a:pt x="-206" y="132631"/>
                      <a:pt x="-206" y="119249"/>
                    </a:cubicBezTo>
                    <a:cubicBezTo>
                      <a:pt x="-206" y="105866"/>
                      <a:pt x="187427" y="-223"/>
                      <a:pt x="418894" y="-223"/>
                    </a:cubicBezTo>
                    <a:cubicBezTo>
                      <a:pt x="650351" y="-223"/>
                      <a:pt x="837994" y="105866"/>
                      <a:pt x="837994" y="119249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103BE85E-1493-9425-4B0C-765D0DF3C3C0}"/>
                  </a:ext>
                </a:extLst>
              </p:cNvPr>
              <p:cNvSpPr/>
              <p:nvPr/>
            </p:nvSpPr>
            <p:spPr>
              <a:xfrm>
                <a:off x="7435589" y="5965139"/>
                <a:ext cx="172354" cy="450427"/>
              </a:xfrm>
              <a:custGeom>
                <a:avLst/>
                <a:gdLst>
                  <a:gd name="connsiteX0" fmla="*/ 172335 w 172354"/>
                  <a:gd name="connsiteY0" fmla="*/ 450428 h 450427"/>
                  <a:gd name="connsiteX1" fmla="*/ 55559 w 172354"/>
                  <a:gd name="connsiteY1" fmla="*/ 450418 h 450427"/>
                  <a:gd name="connsiteX2" fmla="*/ 0 w 172354"/>
                  <a:gd name="connsiteY2" fmla="*/ 0 h 450427"/>
                  <a:gd name="connsiteX3" fmla="*/ 172355 w 172354"/>
                  <a:gd name="connsiteY3" fmla="*/ 10 h 450427"/>
                  <a:gd name="connsiteX4" fmla="*/ 172335 w 172354"/>
                  <a:gd name="connsiteY4" fmla="*/ 450428 h 4504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2354" h="450427">
                    <a:moveTo>
                      <a:pt x="172335" y="450428"/>
                    </a:moveTo>
                    <a:lnTo>
                      <a:pt x="55559" y="450418"/>
                    </a:lnTo>
                    <a:lnTo>
                      <a:pt x="0" y="0"/>
                    </a:lnTo>
                    <a:lnTo>
                      <a:pt x="172355" y="10"/>
                    </a:lnTo>
                    <a:lnTo>
                      <a:pt x="172335" y="450428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0795DB91-8282-3541-3798-7F215EA905F4}"/>
                  </a:ext>
                </a:extLst>
              </p:cNvPr>
              <p:cNvSpPr/>
              <p:nvPr/>
            </p:nvSpPr>
            <p:spPr>
              <a:xfrm>
                <a:off x="7265939" y="6382191"/>
                <a:ext cx="367007" cy="141798"/>
              </a:xfrm>
              <a:custGeom>
                <a:avLst/>
                <a:gdLst>
                  <a:gd name="connsiteX0" fmla="*/ 141799 w 367007"/>
                  <a:gd name="connsiteY0" fmla="*/ 0 h 141798"/>
                  <a:gd name="connsiteX1" fmla="*/ 367008 w 367007"/>
                  <a:gd name="connsiteY1" fmla="*/ 0 h 141798"/>
                  <a:gd name="connsiteX2" fmla="*/ 367008 w 367007"/>
                  <a:gd name="connsiteY2" fmla="*/ 0 h 141798"/>
                  <a:gd name="connsiteX3" fmla="*/ 367008 w 367007"/>
                  <a:gd name="connsiteY3" fmla="*/ 141799 h 141798"/>
                  <a:gd name="connsiteX4" fmla="*/ 367008 w 367007"/>
                  <a:gd name="connsiteY4" fmla="*/ 141799 h 141798"/>
                  <a:gd name="connsiteX5" fmla="*/ 0 w 367007"/>
                  <a:gd name="connsiteY5" fmla="*/ 141799 h 141798"/>
                  <a:gd name="connsiteX6" fmla="*/ 0 w 367007"/>
                  <a:gd name="connsiteY6" fmla="*/ 141799 h 141798"/>
                  <a:gd name="connsiteX7" fmla="*/ 0 w 367007"/>
                  <a:gd name="connsiteY7" fmla="*/ 141799 h 141798"/>
                  <a:gd name="connsiteX8" fmla="*/ 141799 w 367007"/>
                  <a:gd name="connsiteY8" fmla="*/ 0 h 1417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67007" h="141798">
                    <a:moveTo>
                      <a:pt x="141799" y="0"/>
                    </a:moveTo>
                    <a:lnTo>
                      <a:pt x="367008" y="0"/>
                    </a:lnTo>
                    <a:lnTo>
                      <a:pt x="367008" y="0"/>
                    </a:lnTo>
                    <a:lnTo>
                      <a:pt x="367008" y="141799"/>
                    </a:lnTo>
                    <a:lnTo>
                      <a:pt x="367008" y="141799"/>
                    </a:lnTo>
                    <a:lnTo>
                      <a:pt x="0" y="141799"/>
                    </a:lnTo>
                    <a:lnTo>
                      <a:pt x="0" y="141799"/>
                    </a:lnTo>
                    <a:lnTo>
                      <a:pt x="0" y="141799"/>
                    </a:lnTo>
                    <a:cubicBezTo>
                      <a:pt x="0" y="63484"/>
                      <a:pt x="63484" y="0"/>
                      <a:pt x="141799" y="0"/>
                    </a:cubicBezTo>
                    <a:close/>
                  </a:path>
                </a:pathLst>
              </a:custGeom>
              <a:solidFill>
                <a:schemeClr val="tx2">
                  <a:lumMod val="85000"/>
                  <a:lumOff val="1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A1E26E28-141C-5741-BB78-1047FAD83E02}"/>
                  </a:ext>
                </a:extLst>
              </p:cNvPr>
              <p:cNvSpPr/>
              <p:nvPr/>
            </p:nvSpPr>
            <p:spPr>
              <a:xfrm>
                <a:off x="7314222" y="5869031"/>
                <a:ext cx="246277" cy="481355"/>
              </a:xfrm>
              <a:custGeom>
                <a:avLst/>
                <a:gdLst>
                  <a:gd name="connsiteX0" fmla="*/ 111414 w 246277"/>
                  <a:gd name="connsiteY0" fmla="*/ 481356 h 481355"/>
                  <a:gd name="connsiteX1" fmla="*/ 0 w 246277"/>
                  <a:gd name="connsiteY1" fmla="*/ 446389 h 481355"/>
                  <a:gd name="connsiteX2" fmla="*/ 81839 w 246277"/>
                  <a:gd name="connsiteY2" fmla="*/ 0 h 481355"/>
                  <a:gd name="connsiteX3" fmla="*/ 246278 w 246277"/>
                  <a:gd name="connsiteY3" fmla="*/ 51606 h 481355"/>
                  <a:gd name="connsiteX4" fmla="*/ 111414 w 246277"/>
                  <a:gd name="connsiteY4" fmla="*/ 481356 h 4813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6277" h="481355">
                    <a:moveTo>
                      <a:pt x="111414" y="481356"/>
                    </a:moveTo>
                    <a:lnTo>
                      <a:pt x="0" y="446389"/>
                    </a:lnTo>
                    <a:lnTo>
                      <a:pt x="81839" y="0"/>
                    </a:lnTo>
                    <a:lnTo>
                      <a:pt x="246278" y="51606"/>
                    </a:lnTo>
                    <a:lnTo>
                      <a:pt x="111414" y="481356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64555A11-0AF5-FD69-CD09-0DB305AE614D}"/>
                  </a:ext>
                </a:extLst>
              </p:cNvPr>
              <p:cNvSpPr/>
              <p:nvPr/>
            </p:nvSpPr>
            <p:spPr>
              <a:xfrm rot="1045356">
                <a:off x="7079687" y="6267843"/>
                <a:ext cx="367007" cy="141798"/>
              </a:xfrm>
              <a:custGeom>
                <a:avLst/>
                <a:gdLst>
                  <a:gd name="connsiteX0" fmla="*/ 141592 w 367007"/>
                  <a:gd name="connsiteY0" fmla="*/ -223 h 141798"/>
                  <a:gd name="connsiteX1" fmla="*/ 366801 w 367007"/>
                  <a:gd name="connsiteY1" fmla="*/ -223 h 141798"/>
                  <a:gd name="connsiteX2" fmla="*/ 366801 w 367007"/>
                  <a:gd name="connsiteY2" fmla="*/ -223 h 141798"/>
                  <a:gd name="connsiteX3" fmla="*/ 366801 w 367007"/>
                  <a:gd name="connsiteY3" fmla="*/ 141575 h 141798"/>
                  <a:gd name="connsiteX4" fmla="*/ 366801 w 367007"/>
                  <a:gd name="connsiteY4" fmla="*/ 141575 h 141798"/>
                  <a:gd name="connsiteX5" fmla="*/ -206 w 367007"/>
                  <a:gd name="connsiteY5" fmla="*/ 141575 h 141798"/>
                  <a:gd name="connsiteX6" fmla="*/ -206 w 367007"/>
                  <a:gd name="connsiteY6" fmla="*/ 141575 h 141798"/>
                  <a:gd name="connsiteX7" fmla="*/ -206 w 367007"/>
                  <a:gd name="connsiteY7" fmla="*/ 141575 h 141798"/>
                  <a:gd name="connsiteX8" fmla="*/ 141592 w 367007"/>
                  <a:gd name="connsiteY8" fmla="*/ -223 h 1417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67007" h="141798">
                    <a:moveTo>
                      <a:pt x="141592" y="-223"/>
                    </a:moveTo>
                    <a:lnTo>
                      <a:pt x="366801" y="-223"/>
                    </a:lnTo>
                    <a:lnTo>
                      <a:pt x="366801" y="-223"/>
                    </a:lnTo>
                    <a:lnTo>
                      <a:pt x="366801" y="141575"/>
                    </a:lnTo>
                    <a:lnTo>
                      <a:pt x="366801" y="141575"/>
                    </a:lnTo>
                    <a:lnTo>
                      <a:pt x="-206" y="141575"/>
                    </a:lnTo>
                    <a:lnTo>
                      <a:pt x="-206" y="141575"/>
                    </a:lnTo>
                    <a:lnTo>
                      <a:pt x="-206" y="141575"/>
                    </a:lnTo>
                    <a:cubicBezTo>
                      <a:pt x="-206" y="63260"/>
                      <a:pt x="63278" y="-223"/>
                      <a:pt x="141592" y="-223"/>
                    </a:cubicBezTo>
                    <a:close/>
                  </a:path>
                </a:pathLst>
              </a:custGeom>
              <a:solidFill>
                <a:schemeClr val="tx2">
                  <a:lumMod val="85000"/>
                  <a:lumOff val="1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4142ED9B-A6DB-00D5-C6FB-B59D3AF931BD}"/>
                  </a:ext>
                </a:extLst>
              </p:cNvPr>
              <p:cNvSpPr/>
              <p:nvPr/>
            </p:nvSpPr>
            <p:spPr>
              <a:xfrm>
                <a:off x="7334932" y="5228980"/>
                <a:ext cx="1010036" cy="941742"/>
              </a:xfrm>
              <a:custGeom>
                <a:avLst/>
                <a:gdLst>
                  <a:gd name="connsiteX0" fmla="*/ 1007937 w 1010036"/>
                  <a:gd name="connsiteY0" fmla="*/ 165321 h 941742"/>
                  <a:gd name="connsiteX1" fmla="*/ 993458 w 1010036"/>
                  <a:gd name="connsiteY1" fmla="*/ 98455 h 941742"/>
                  <a:gd name="connsiteX2" fmla="*/ 971646 w 1010036"/>
                  <a:gd name="connsiteY2" fmla="*/ 71023 h 941742"/>
                  <a:gd name="connsiteX3" fmla="*/ 914877 w 1010036"/>
                  <a:gd name="connsiteY3" fmla="*/ -223 h 941742"/>
                  <a:gd name="connsiteX4" fmla="*/ 912400 w 1010036"/>
                  <a:gd name="connsiteY4" fmla="*/ -128 h 941742"/>
                  <a:gd name="connsiteX5" fmla="*/ 863823 w 1010036"/>
                  <a:gd name="connsiteY5" fmla="*/ 3110 h 941742"/>
                  <a:gd name="connsiteX6" fmla="*/ 863537 w 1010036"/>
                  <a:gd name="connsiteY6" fmla="*/ 3110 h 941742"/>
                  <a:gd name="connsiteX7" fmla="*/ 803340 w 1010036"/>
                  <a:gd name="connsiteY7" fmla="*/ 8349 h 941742"/>
                  <a:gd name="connsiteX8" fmla="*/ 784290 w 1010036"/>
                  <a:gd name="connsiteY8" fmla="*/ 10254 h 941742"/>
                  <a:gd name="connsiteX9" fmla="*/ 784290 w 1010036"/>
                  <a:gd name="connsiteY9" fmla="*/ 109695 h 941742"/>
                  <a:gd name="connsiteX10" fmla="*/ 903352 w 1010036"/>
                  <a:gd name="connsiteY10" fmla="*/ 109695 h 941742"/>
                  <a:gd name="connsiteX11" fmla="*/ 926974 w 1010036"/>
                  <a:gd name="connsiteY11" fmla="*/ 130459 h 941742"/>
                  <a:gd name="connsiteX12" fmla="*/ 927165 w 1010036"/>
                  <a:gd name="connsiteY12" fmla="*/ 133507 h 941742"/>
                  <a:gd name="connsiteX13" fmla="*/ 903352 w 1010036"/>
                  <a:gd name="connsiteY13" fmla="*/ 157320 h 941742"/>
                  <a:gd name="connsiteX14" fmla="*/ 211837 w 1010036"/>
                  <a:gd name="connsiteY14" fmla="*/ 157320 h 941742"/>
                  <a:gd name="connsiteX15" fmla="*/ 186501 w 1010036"/>
                  <a:gd name="connsiteY15" fmla="*/ 176370 h 941742"/>
                  <a:gd name="connsiteX16" fmla="*/ 136494 w 1010036"/>
                  <a:gd name="connsiteY16" fmla="*/ 251237 h 941742"/>
                  <a:gd name="connsiteX17" fmla="*/ 763 w 1010036"/>
                  <a:gd name="connsiteY17" fmla="*/ 857122 h 941742"/>
                  <a:gd name="connsiteX18" fmla="*/ 13622 w 1010036"/>
                  <a:gd name="connsiteY18" fmla="*/ 897889 h 941742"/>
                  <a:gd name="connsiteX19" fmla="*/ 27624 w 1010036"/>
                  <a:gd name="connsiteY19" fmla="*/ 906557 h 941742"/>
                  <a:gd name="connsiteX20" fmla="*/ 113539 w 1010036"/>
                  <a:gd name="connsiteY20" fmla="*/ 938751 h 941742"/>
                  <a:gd name="connsiteX21" fmla="*/ 124493 w 1010036"/>
                  <a:gd name="connsiteY21" fmla="*/ 941323 h 941742"/>
                  <a:gd name="connsiteX22" fmla="*/ 125826 w 1010036"/>
                  <a:gd name="connsiteY22" fmla="*/ 941418 h 941742"/>
                  <a:gd name="connsiteX23" fmla="*/ 128493 w 1010036"/>
                  <a:gd name="connsiteY23" fmla="*/ 941513 h 941742"/>
                  <a:gd name="connsiteX24" fmla="*/ 168594 w 1010036"/>
                  <a:gd name="connsiteY24" fmla="*/ 913891 h 941742"/>
                  <a:gd name="connsiteX25" fmla="*/ 236411 w 1010036"/>
                  <a:gd name="connsiteY25" fmla="*/ 735964 h 941742"/>
                  <a:gd name="connsiteX26" fmla="*/ 340900 w 1010036"/>
                  <a:gd name="connsiteY26" fmla="*/ 461644 h 941742"/>
                  <a:gd name="connsiteX27" fmla="*/ 382239 w 1010036"/>
                  <a:gd name="connsiteY27" fmla="*/ 353154 h 941742"/>
                  <a:gd name="connsiteX28" fmla="*/ 966693 w 1010036"/>
                  <a:gd name="connsiteY28" fmla="*/ 310006 h 941742"/>
                  <a:gd name="connsiteX29" fmla="*/ 997554 w 1010036"/>
                  <a:gd name="connsiteY29" fmla="*/ 261333 h 941742"/>
                  <a:gd name="connsiteX30" fmla="*/ 1007937 w 1010036"/>
                  <a:gd name="connsiteY30" fmla="*/ 165321 h 941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010036" h="941742">
                    <a:moveTo>
                      <a:pt x="1007937" y="165321"/>
                    </a:moveTo>
                    <a:cubicBezTo>
                      <a:pt x="1005241" y="142623"/>
                      <a:pt x="1000393" y="120239"/>
                      <a:pt x="993458" y="98455"/>
                    </a:cubicBezTo>
                    <a:lnTo>
                      <a:pt x="971646" y="71023"/>
                    </a:lnTo>
                    <a:lnTo>
                      <a:pt x="914877" y="-223"/>
                    </a:lnTo>
                    <a:lnTo>
                      <a:pt x="912400" y="-128"/>
                    </a:lnTo>
                    <a:cubicBezTo>
                      <a:pt x="908209" y="63"/>
                      <a:pt x="890779" y="1015"/>
                      <a:pt x="863823" y="3110"/>
                    </a:cubicBezTo>
                    <a:lnTo>
                      <a:pt x="863537" y="3110"/>
                    </a:lnTo>
                    <a:cubicBezTo>
                      <a:pt x="846868" y="4444"/>
                      <a:pt x="826485" y="6158"/>
                      <a:pt x="803340" y="8349"/>
                    </a:cubicBezTo>
                    <a:cubicBezTo>
                      <a:pt x="797244" y="9016"/>
                      <a:pt x="790862" y="9588"/>
                      <a:pt x="784290" y="10254"/>
                    </a:cubicBezTo>
                    <a:lnTo>
                      <a:pt x="784290" y="109695"/>
                    </a:lnTo>
                    <a:lnTo>
                      <a:pt x="903352" y="109695"/>
                    </a:lnTo>
                    <a:cubicBezTo>
                      <a:pt x="915315" y="109714"/>
                      <a:pt x="925421" y="118591"/>
                      <a:pt x="926974" y="130459"/>
                    </a:cubicBezTo>
                    <a:cubicBezTo>
                      <a:pt x="927069" y="131507"/>
                      <a:pt x="927165" y="132460"/>
                      <a:pt x="927165" y="133507"/>
                    </a:cubicBezTo>
                    <a:cubicBezTo>
                      <a:pt x="927155" y="146662"/>
                      <a:pt x="916497" y="157320"/>
                      <a:pt x="903352" y="157320"/>
                    </a:cubicBezTo>
                    <a:lnTo>
                      <a:pt x="211837" y="157320"/>
                    </a:lnTo>
                    <a:cubicBezTo>
                      <a:pt x="203026" y="163168"/>
                      <a:pt x="194559" y="169531"/>
                      <a:pt x="186501" y="176370"/>
                    </a:cubicBezTo>
                    <a:cubicBezTo>
                      <a:pt x="162135" y="195230"/>
                      <a:pt x="144581" y="221509"/>
                      <a:pt x="136494" y="251237"/>
                    </a:cubicBezTo>
                    <a:cubicBezTo>
                      <a:pt x="96108" y="428782"/>
                      <a:pt x="22480" y="759871"/>
                      <a:pt x="763" y="857122"/>
                    </a:cubicBezTo>
                    <a:cubicBezTo>
                      <a:pt x="-2447" y="872029"/>
                      <a:pt x="2439" y="887526"/>
                      <a:pt x="13622" y="897889"/>
                    </a:cubicBezTo>
                    <a:cubicBezTo>
                      <a:pt x="17670" y="901670"/>
                      <a:pt x="22432" y="904613"/>
                      <a:pt x="27624" y="906557"/>
                    </a:cubicBezTo>
                    <a:lnTo>
                      <a:pt x="113539" y="938751"/>
                    </a:lnTo>
                    <a:cubicBezTo>
                      <a:pt x="117073" y="940056"/>
                      <a:pt x="120749" y="940923"/>
                      <a:pt x="124493" y="941323"/>
                    </a:cubicBezTo>
                    <a:cubicBezTo>
                      <a:pt x="124969" y="941323"/>
                      <a:pt x="125350" y="941418"/>
                      <a:pt x="125826" y="941418"/>
                    </a:cubicBezTo>
                    <a:cubicBezTo>
                      <a:pt x="126712" y="941504"/>
                      <a:pt x="127598" y="941532"/>
                      <a:pt x="128493" y="941513"/>
                    </a:cubicBezTo>
                    <a:cubicBezTo>
                      <a:pt x="146267" y="941446"/>
                      <a:pt x="162193" y="930483"/>
                      <a:pt x="168594" y="913891"/>
                    </a:cubicBezTo>
                    <a:lnTo>
                      <a:pt x="236411" y="735964"/>
                    </a:lnTo>
                    <a:lnTo>
                      <a:pt x="340900" y="461644"/>
                    </a:lnTo>
                    <a:lnTo>
                      <a:pt x="382239" y="353154"/>
                    </a:lnTo>
                    <a:cubicBezTo>
                      <a:pt x="430150" y="364394"/>
                      <a:pt x="832105" y="453357"/>
                      <a:pt x="966693" y="310006"/>
                    </a:cubicBezTo>
                    <a:cubicBezTo>
                      <a:pt x="979971" y="295880"/>
                      <a:pt x="990439" y="279364"/>
                      <a:pt x="997554" y="261333"/>
                    </a:cubicBezTo>
                    <a:cubicBezTo>
                      <a:pt x="1008879" y="230682"/>
                      <a:pt x="1012442" y="197696"/>
                      <a:pt x="1007937" y="165321"/>
                    </a:cubicBezTo>
                    <a:close/>
                  </a:path>
                </a:pathLst>
              </a:custGeom>
              <a:solidFill>
                <a:schemeClr val="tx2">
                  <a:lumMod val="95000"/>
                  <a:lumOff val="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B669C997-BA3A-23E9-254F-6C520B2A7142}"/>
                  </a:ext>
                </a:extLst>
              </p:cNvPr>
              <p:cNvSpPr/>
              <p:nvPr/>
            </p:nvSpPr>
            <p:spPr>
              <a:xfrm>
                <a:off x="7458788" y="5295655"/>
                <a:ext cx="1009709" cy="941736"/>
              </a:xfrm>
              <a:custGeom>
                <a:avLst/>
                <a:gdLst>
                  <a:gd name="connsiteX0" fmla="*/ 1000666 w 1009709"/>
                  <a:gd name="connsiteY0" fmla="*/ 124554 h 941736"/>
                  <a:gd name="connsiteX1" fmla="*/ 993427 w 1009709"/>
                  <a:gd name="connsiteY1" fmla="*/ 98455 h 941736"/>
                  <a:gd name="connsiteX2" fmla="*/ 914845 w 1009709"/>
                  <a:gd name="connsiteY2" fmla="*/ -223 h 941736"/>
                  <a:gd name="connsiteX3" fmla="*/ 912369 w 1009709"/>
                  <a:gd name="connsiteY3" fmla="*/ -128 h 941736"/>
                  <a:gd name="connsiteX4" fmla="*/ 847790 w 1009709"/>
                  <a:gd name="connsiteY4" fmla="*/ 4348 h 941736"/>
                  <a:gd name="connsiteX5" fmla="*/ 685293 w 1009709"/>
                  <a:gd name="connsiteY5" fmla="*/ 21970 h 941736"/>
                  <a:gd name="connsiteX6" fmla="*/ 679483 w 1009709"/>
                  <a:gd name="connsiteY6" fmla="*/ 22732 h 941736"/>
                  <a:gd name="connsiteX7" fmla="*/ 660433 w 1009709"/>
                  <a:gd name="connsiteY7" fmla="*/ 25399 h 941736"/>
                  <a:gd name="connsiteX8" fmla="*/ 660433 w 1009709"/>
                  <a:gd name="connsiteY8" fmla="*/ 43020 h 941736"/>
                  <a:gd name="connsiteX9" fmla="*/ 779495 w 1009709"/>
                  <a:gd name="connsiteY9" fmla="*/ 43020 h 941736"/>
                  <a:gd name="connsiteX10" fmla="*/ 803117 w 1009709"/>
                  <a:gd name="connsiteY10" fmla="*/ 63784 h 941736"/>
                  <a:gd name="connsiteX11" fmla="*/ 803308 w 1009709"/>
                  <a:gd name="connsiteY11" fmla="*/ 66832 h 941736"/>
                  <a:gd name="connsiteX12" fmla="*/ 779495 w 1009709"/>
                  <a:gd name="connsiteY12" fmla="*/ 90645 h 941736"/>
                  <a:gd name="connsiteX13" fmla="*/ 358680 w 1009709"/>
                  <a:gd name="connsiteY13" fmla="*/ 90645 h 941736"/>
                  <a:gd name="connsiteX14" fmla="*/ 305627 w 1009709"/>
                  <a:gd name="connsiteY14" fmla="*/ 109695 h 941736"/>
                  <a:gd name="connsiteX15" fmla="*/ 136463 w 1009709"/>
                  <a:gd name="connsiteY15" fmla="*/ 251237 h 941736"/>
                  <a:gd name="connsiteX16" fmla="*/ 121508 w 1009709"/>
                  <a:gd name="connsiteY16" fmla="*/ 317245 h 941736"/>
                  <a:gd name="connsiteX17" fmla="*/ 55786 w 1009709"/>
                  <a:gd name="connsiteY17" fmla="*/ 610329 h 941736"/>
                  <a:gd name="connsiteX18" fmla="*/ 55786 w 1009709"/>
                  <a:gd name="connsiteY18" fmla="*/ 610424 h 941736"/>
                  <a:gd name="connsiteX19" fmla="*/ 42546 w 1009709"/>
                  <a:gd name="connsiteY19" fmla="*/ 669289 h 941736"/>
                  <a:gd name="connsiteX20" fmla="*/ 731 w 1009709"/>
                  <a:gd name="connsiteY20" fmla="*/ 857122 h 941736"/>
                  <a:gd name="connsiteX21" fmla="*/ 160 w 1009709"/>
                  <a:gd name="connsiteY21" fmla="*/ 860170 h 941736"/>
                  <a:gd name="connsiteX22" fmla="*/ 160 w 1009709"/>
                  <a:gd name="connsiteY22" fmla="*/ 860360 h 941736"/>
                  <a:gd name="connsiteX23" fmla="*/ 2827 w 1009709"/>
                  <a:gd name="connsiteY23" fmla="*/ 882173 h 941736"/>
                  <a:gd name="connsiteX24" fmla="*/ 2922 w 1009709"/>
                  <a:gd name="connsiteY24" fmla="*/ 882268 h 941736"/>
                  <a:gd name="connsiteX25" fmla="*/ 2922 w 1009709"/>
                  <a:gd name="connsiteY25" fmla="*/ 882363 h 941736"/>
                  <a:gd name="connsiteX26" fmla="*/ 15304 w 1009709"/>
                  <a:gd name="connsiteY26" fmla="*/ 899413 h 941736"/>
                  <a:gd name="connsiteX27" fmla="*/ 27592 w 1009709"/>
                  <a:gd name="connsiteY27" fmla="*/ 906557 h 941736"/>
                  <a:gd name="connsiteX28" fmla="*/ 113507 w 1009709"/>
                  <a:gd name="connsiteY28" fmla="*/ 938751 h 941736"/>
                  <a:gd name="connsiteX29" fmla="*/ 128461 w 1009709"/>
                  <a:gd name="connsiteY29" fmla="*/ 941513 h 941736"/>
                  <a:gd name="connsiteX30" fmla="*/ 148940 w 1009709"/>
                  <a:gd name="connsiteY30" fmla="*/ 936275 h 941736"/>
                  <a:gd name="connsiteX31" fmla="*/ 168562 w 1009709"/>
                  <a:gd name="connsiteY31" fmla="*/ 913891 h 941736"/>
                  <a:gd name="connsiteX32" fmla="*/ 353537 w 1009709"/>
                  <a:gd name="connsiteY32" fmla="*/ 428497 h 941736"/>
                  <a:gd name="connsiteX33" fmla="*/ 382207 w 1009709"/>
                  <a:gd name="connsiteY33" fmla="*/ 353154 h 941736"/>
                  <a:gd name="connsiteX34" fmla="*/ 966661 w 1009709"/>
                  <a:gd name="connsiteY34" fmla="*/ 310006 h 941736"/>
                  <a:gd name="connsiteX35" fmla="*/ 1009334 w 1009709"/>
                  <a:gd name="connsiteY35" fmla="*/ 204564 h 941736"/>
                  <a:gd name="connsiteX36" fmla="*/ 1000666 w 1009709"/>
                  <a:gd name="connsiteY36" fmla="*/ 124554 h 9417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1009709" h="941736">
                    <a:moveTo>
                      <a:pt x="1000666" y="124554"/>
                    </a:moveTo>
                    <a:cubicBezTo>
                      <a:pt x="998570" y="116077"/>
                      <a:pt x="996189" y="107314"/>
                      <a:pt x="993427" y="98455"/>
                    </a:cubicBezTo>
                    <a:lnTo>
                      <a:pt x="914845" y="-223"/>
                    </a:lnTo>
                    <a:lnTo>
                      <a:pt x="912369" y="-128"/>
                    </a:lnTo>
                    <a:cubicBezTo>
                      <a:pt x="907416" y="157"/>
                      <a:pt x="883889" y="1396"/>
                      <a:pt x="847790" y="4348"/>
                    </a:cubicBezTo>
                    <a:cubicBezTo>
                      <a:pt x="806832" y="7778"/>
                      <a:pt x="749587" y="13302"/>
                      <a:pt x="685293" y="21970"/>
                    </a:cubicBezTo>
                    <a:cubicBezTo>
                      <a:pt x="683388" y="22160"/>
                      <a:pt x="681387" y="22446"/>
                      <a:pt x="679483" y="22732"/>
                    </a:cubicBezTo>
                    <a:cubicBezTo>
                      <a:pt x="673196" y="23589"/>
                      <a:pt x="666815" y="24447"/>
                      <a:pt x="660433" y="25399"/>
                    </a:cubicBezTo>
                    <a:lnTo>
                      <a:pt x="660433" y="43020"/>
                    </a:lnTo>
                    <a:lnTo>
                      <a:pt x="779495" y="43020"/>
                    </a:lnTo>
                    <a:cubicBezTo>
                      <a:pt x="791459" y="43039"/>
                      <a:pt x="801564" y="51916"/>
                      <a:pt x="803117" y="63784"/>
                    </a:cubicBezTo>
                    <a:cubicBezTo>
                      <a:pt x="803213" y="64832"/>
                      <a:pt x="803308" y="65785"/>
                      <a:pt x="803308" y="66832"/>
                    </a:cubicBezTo>
                    <a:cubicBezTo>
                      <a:pt x="803298" y="79987"/>
                      <a:pt x="792640" y="90645"/>
                      <a:pt x="779495" y="90645"/>
                    </a:cubicBezTo>
                    <a:lnTo>
                      <a:pt x="358680" y="90645"/>
                    </a:lnTo>
                    <a:cubicBezTo>
                      <a:pt x="340297" y="96646"/>
                      <a:pt x="322581" y="102932"/>
                      <a:pt x="305627" y="109695"/>
                    </a:cubicBezTo>
                    <a:cubicBezTo>
                      <a:pt x="216663" y="144937"/>
                      <a:pt x="150083" y="191134"/>
                      <a:pt x="136463" y="251237"/>
                    </a:cubicBezTo>
                    <a:cubicBezTo>
                      <a:pt x="131890" y="271430"/>
                      <a:pt x="126842" y="293623"/>
                      <a:pt x="121508" y="317245"/>
                    </a:cubicBezTo>
                    <a:cubicBezTo>
                      <a:pt x="101696" y="405065"/>
                      <a:pt x="77598" y="512603"/>
                      <a:pt x="55786" y="610329"/>
                    </a:cubicBezTo>
                    <a:lnTo>
                      <a:pt x="55786" y="610424"/>
                    </a:lnTo>
                    <a:cubicBezTo>
                      <a:pt x="51309" y="630617"/>
                      <a:pt x="46832" y="650239"/>
                      <a:pt x="42546" y="669289"/>
                    </a:cubicBezTo>
                    <a:cubicBezTo>
                      <a:pt x="24353" y="751204"/>
                      <a:pt x="8923" y="820641"/>
                      <a:pt x="731" y="857122"/>
                    </a:cubicBezTo>
                    <a:cubicBezTo>
                      <a:pt x="541" y="858170"/>
                      <a:pt x="350" y="859122"/>
                      <a:pt x="160" y="860170"/>
                    </a:cubicBezTo>
                    <a:lnTo>
                      <a:pt x="160" y="860360"/>
                    </a:lnTo>
                    <a:cubicBezTo>
                      <a:pt x="-793" y="867742"/>
                      <a:pt x="121" y="875238"/>
                      <a:pt x="2827" y="882173"/>
                    </a:cubicBezTo>
                    <a:lnTo>
                      <a:pt x="2922" y="882268"/>
                    </a:lnTo>
                    <a:lnTo>
                      <a:pt x="2922" y="882363"/>
                    </a:lnTo>
                    <a:cubicBezTo>
                      <a:pt x="5542" y="889002"/>
                      <a:pt x="9799" y="894870"/>
                      <a:pt x="15304" y="899413"/>
                    </a:cubicBezTo>
                    <a:cubicBezTo>
                      <a:pt x="18981" y="902451"/>
                      <a:pt x="23134" y="904861"/>
                      <a:pt x="27592" y="906557"/>
                    </a:cubicBezTo>
                    <a:lnTo>
                      <a:pt x="113507" y="938751"/>
                    </a:lnTo>
                    <a:cubicBezTo>
                      <a:pt x="118289" y="940542"/>
                      <a:pt x="123347" y="941476"/>
                      <a:pt x="128461" y="941513"/>
                    </a:cubicBezTo>
                    <a:cubicBezTo>
                      <a:pt x="135615" y="941532"/>
                      <a:pt x="142663" y="939732"/>
                      <a:pt x="148940" y="936275"/>
                    </a:cubicBezTo>
                    <a:cubicBezTo>
                      <a:pt x="157942" y="931398"/>
                      <a:pt x="164904" y="923454"/>
                      <a:pt x="168562" y="913891"/>
                    </a:cubicBezTo>
                    <a:lnTo>
                      <a:pt x="353537" y="428497"/>
                    </a:lnTo>
                    <a:lnTo>
                      <a:pt x="382207" y="353154"/>
                    </a:lnTo>
                    <a:cubicBezTo>
                      <a:pt x="430118" y="364394"/>
                      <a:pt x="832073" y="453262"/>
                      <a:pt x="966661" y="310006"/>
                    </a:cubicBezTo>
                    <a:cubicBezTo>
                      <a:pt x="993246" y="281231"/>
                      <a:pt x="1008419" y="243740"/>
                      <a:pt x="1009334" y="204564"/>
                    </a:cubicBezTo>
                    <a:cubicBezTo>
                      <a:pt x="1010267" y="177618"/>
                      <a:pt x="1007352" y="150671"/>
                      <a:pt x="1000666" y="124554"/>
                    </a:cubicBezTo>
                    <a:close/>
                  </a:path>
                </a:pathLst>
              </a:custGeom>
              <a:solidFill>
                <a:schemeClr val="tx2">
                  <a:lumMod val="85000"/>
                  <a:lumOff val="1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3AE7ED4C-BAF7-B4C9-44D7-46A777FA63E1}"/>
                  </a:ext>
                </a:extLst>
              </p:cNvPr>
              <p:cNvSpPr/>
              <p:nvPr/>
            </p:nvSpPr>
            <p:spPr>
              <a:xfrm>
                <a:off x="7972939" y="4502362"/>
                <a:ext cx="537518" cy="929786"/>
              </a:xfrm>
              <a:custGeom>
                <a:avLst/>
                <a:gdLst>
                  <a:gd name="connsiteX0" fmla="*/ 475942 w 537518"/>
                  <a:gd name="connsiteY0" fmla="*/ 77552 h 929786"/>
                  <a:gd name="connsiteX1" fmla="*/ 471084 w 537518"/>
                  <a:gd name="connsiteY1" fmla="*/ 72218 h 929786"/>
                  <a:gd name="connsiteX2" fmla="*/ 271345 w 537518"/>
                  <a:gd name="connsiteY2" fmla="*/ 1828 h 929786"/>
                  <a:gd name="connsiteX3" fmla="*/ 176952 w 537518"/>
                  <a:gd name="connsiteY3" fmla="*/ 20402 h 929786"/>
                  <a:gd name="connsiteX4" fmla="*/ 70463 w 537518"/>
                  <a:gd name="connsiteY4" fmla="*/ 80124 h 929786"/>
                  <a:gd name="connsiteX5" fmla="*/ -117 w 537518"/>
                  <a:gd name="connsiteY5" fmla="*/ 253479 h 929786"/>
                  <a:gd name="connsiteX6" fmla="*/ 168 w 537518"/>
                  <a:gd name="connsiteY6" fmla="*/ 293388 h 929786"/>
                  <a:gd name="connsiteX7" fmla="*/ -22 w 537518"/>
                  <a:gd name="connsiteY7" fmla="*/ 312438 h 929786"/>
                  <a:gd name="connsiteX8" fmla="*/ 93895 w 537518"/>
                  <a:gd name="connsiteY8" fmla="*/ 312438 h 929786"/>
                  <a:gd name="connsiteX9" fmla="*/ 105991 w 537518"/>
                  <a:gd name="connsiteY9" fmla="*/ 313867 h 929786"/>
                  <a:gd name="connsiteX10" fmla="*/ 146282 w 537518"/>
                  <a:gd name="connsiteY10" fmla="*/ 364826 h 929786"/>
                  <a:gd name="connsiteX11" fmla="*/ 146282 w 537518"/>
                  <a:gd name="connsiteY11" fmla="*/ 807929 h 929786"/>
                  <a:gd name="connsiteX12" fmla="*/ 165332 w 537518"/>
                  <a:gd name="connsiteY12" fmla="*/ 813454 h 929786"/>
                  <a:gd name="connsiteX13" fmla="*/ 171142 w 537518"/>
                  <a:gd name="connsiteY13" fmla="*/ 815263 h 929786"/>
                  <a:gd name="connsiteX14" fmla="*/ 177619 w 537518"/>
                  <a:gd name="connsiteY14" fmla="*/ 817263 h 929786"/>
                  <a:gd name="connsiteX15" fmla="*/ 234293 w 537518"/>
                  <a:gd name="connsiteY15" fmla="*/ 836313 h 929786"/>
                  <a:gd name="connsiteX16" fmla="*/ 265345 w 537518"/>
                  <a:gd name="connsiteY16" fmla="*/ 836313 h 929786"/>
                  <a:gd name="connsiteX17" fmla="*/ 288966 w 537518"/>
                  <a:gd name="connsiteY17" fmla="*/ 857078 h 929786"/>
                  <a:gd name="connsiteX18" fmla="*/ 307921 w 537518"/>
                  <a:gd name="connsiteY18" fmla="*/ 864793 h 929786"/>
                  <a:gd name="connsiteX19" fmla="*/ 369929 w 537518"/>
                  <a:gd name="connsiteY19" fmla="*/ 891939 h 929786"/>
                  <a:gd name="connsiteX20" fmla="*/ 437937 w 537518"/>
                  <a:gd name="connsiteY20" fmla="*/ 924801 h 929786"/>
                  <a:gd name="connsiteX21" fmla="*/ 457464 w 537518"/>
                  <a:gd name="connsiteY21" fmla="*/ 929563 h 929786"/>
                  <a:gd name="connsiteX22" fmla="*/ 482228 w 537518"/>
                  <a:gd name="connsiteY22" fmla="*/ 921371 h 929786"/>
                  <a:gd name="connsiteX23" fmla="*/ 486515 w 537518"/>
                  <a:gd name="connsiteY23" fmla="*/ 917847 h 929786"/>
                  <a:gd name="connsiteX24" fmla="*/ 499564 w 537518"/>
                  <a:gd name="connsiteY24" fmla="*/ 879938 h 929786"/>
                  <a:gd name="connsiteX25" fmla="*/ 490992 w 537518"/>
                  <a:gd name="connsiteY25" fmla="*/ 654195 h 929786"/>
                  <a:gd name="connsiteX26" fmla="*/ 506803 w 537518"/>
                  <a:gd name="connsiteY26" fmla="*/ 463124 h 929786"/>
                  <a:gd name="connsiteX27" fmla="*/ 519948 w 537518"/>
                  <a:gd name="connsiteY27" fmla="*/ 363683 h 929786"/>
                  <a:gd name="connsiteX28" fmla="*/ 533854 w 537518"/>
                  <a:gd name="connsiteY28" fmla="*/ 275767 h 929786"/>
                  <a:gd name="connsiteX29" fmla="*/ 475942 w 537518"/>
                  <a:gd name="connsiteY29" fmla="*/ 77552 h 9297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537518" h="929786">
                    <a:moveTo>
                      <a:pt x="475942" y="77552"/>
                    </a:moveTo>
                    <a:cubicBezTo>
                      <a:pt x="474418" y="75742"/>
                      <a:pt x="472799" y="73932"/>
                      <a:pt x="471084" y="72218"/>
                    </a:cubicBezTo>
                    <a:cubicBezTo>
                      <a:pt x="419621" y="18116"/>
                      <a:pt x="345354" y="-8049"/>
                      <a:pt x="271345" y="1828"/>
                    </a:cubicBezTo>
                    <a:cubicBezTo>
                      <a:pt x="239512" y="6009"/>
                      <a:pt x="207985" y="12210"/>
                      <a:pt x="176952" y="20402"/>
                    </a:cubicBezTo>
                    <a:cubicBezTo>
                      <a:pt x="136862" y="30708"/>
                      <a:pt x="100162" y="51291"/>
                      <a:pt x="70463" y="80124"/>
                    </a:cubicBezTo>
                    <a:cubicBezTo>
                      <a:pt x="23695" y="125472"/>
                      <a:pt x="-1918" y="188356"/>
                      <a:pt x="-117" y="253479"/>
                    </a:cubicBezTo>
                    <a:cubicBezTo>
                      <a:pt x="264" y="266528"/>
                      <a:pt x="359" y="279863"/>
                      <a:pt x="168" y="293388"/>
                    </a:cubicBezTo>
                    <a:cubicBezTo>
                      <a:pt x="168" y="299675"/>
                      <a:pt x="73" y="306057"/>
                      <a:pt x="-22" y="312438"/>
                    </a:cubicBezTo>
                    <a:lnTo>
                      <a:pt x="93895" y="312438"/>
                    </a:lnTo>
                    <a:cubicBezTo>
                      <a:pt x="97971" y="312429"/>
                      <a:pt x="102029" y="312905"/>
                      <a:pt x="105991" y="313867"/>
                    </a:cubicBezTo>
                    <a:cubicBezTo>
                      <a:pt x="129584" y="319506"/>
                      <a:pt x="146234" y="340575"/>
                      <a:pt x="146282" y="364826"/>
                    </a:cubicBezTo>
                    <a:lnTo>
                      <a:pt x="146282" y="807929"/>
                    </a:lnTo>
                    <a:cubicBezTo>
                      <a:pt x="152664" y="809739"/>
                      <a:pt x="159045" y="811548"/>
                      <a:pt x="165332" y="813454"/>
                    </a:cubicBezTo>
                    <a:cubicBezTo>
                      <a:pt x="167332" y="814120"/>
                      <a:pt x="169237" y="814692"/>
                      <a:pt x="171142" y="815263"/>
                    </a:cubicBezTo>
                    <a:cubicBezTo>
                      <a:pt x="173333" y="815930"/>
                      <a:pt x="175523" y="816596"/>
                      <a:pt x="177619" y="817263"/>
                    </a:cubicBezTo>
                    <a:cubicBezTo>
                      <a:pt x="196955" y="823264"/>
                      <a:pt x="215843" y="829617"/>
                      <a:pt x="234293" y="836313"/>
                    </a:cubicBezTo>
                    <a:lnTo>
                      <a:pt x="265345" y="836313"/>
                    </a:lnTo>
                    <a:cubicBezTo>
                      <a:pt x="277308" y="836332"/>
                      <a:pt x="287414" y="845210"/>
                      <a:pt x="288966" y="857078"/>
                    </a:cubicBezTo>
                    <a:cubicBezTo>
                      <a:pt x="295443" y="859650"/>
                      <a:pt x="301730" y="862221"/>
                      <a:pt x="307921" y="864793"/>
                    </a:cubicBezTo>
                    <a:cubicBezTo>
                      <a:pt x="329924" y="873937"/>
                      <a:pt x="350784" y="883081"/>
                      <a:pt x="369929" y="891939"/>
                    </a:cubicBezTo>
                    <a:cubicBezTo>
                      <a:pt x="395742" y="903750"/>
                      <a:pt x="418697" y="914990"/>
                      <a:pt x="437937" y="924801"/>
                    </a:cubicBezTo>
                    <a:cubicBezTo>
                      <a:pt x="443986" y="927887"/>
                      <a:pt x="450672" y="929516"/>
                      <a:pt x="457464" y="929563"/>
                    </a:cubicBezTo>
                    <a:cubicBezTo>
                      <a:pt x="466379" y="929535"/>
                      <a:pt x="475056" y="926668"/>
                      <a:pt x="482228" y="921371"/>
                    </a:cubicBezTo>
                    <a:cubicBezTo>
                      <a:pt x="483714" y="920276"/>
                      <a:pt x="485143" y="919095"/>
                      <a:pt x="486515" y="917847"/>
                    </a:cubicBezTo>
                    <a:cubicBezTo>
                      <a:pt x="496859" y="908151"/>
                      <a:pt x="501745" y="893958"/>
                      <a:pt x="499564" y="879938"/>
                    </a:cubicBezTo>
                    <a:cubicBezTo>
                      <a:pt x="489724" y="805119"/>
                      <a:pt x="486858" y="729548"/>
                      <a:pt x="490992" y="654195"/>
                    </a:cubicBezTo>
                    <a:cubicBezTo>
                      <a:pt x="493659" y="590854"/>
                      <a:pt x="499373" y="525894"/>
                      <a:pt x="506803" y="463124"/>
                    </a:cubicBezTo>
                    <a:cubicBezTo>
                      <a:pt x="510803" y="429120"/>
                      <a:pt x="515280" y="395782"/>
                      <a:pt x="519948" y="363683"/>
                    </a:cubicBezTo>
                    <a:cubicBezTo>
                      <a:pt x="524424" y="333012"/>
                      <a:pt x="529187" y="303580"/>
                      <a:pt x="533854" y="275767"/>
                    </a:cubicBezTo>
                    <a:cubicBezTo>
                      <a:pt x="546265" y="204292"/>
                      <a:pt x="524882" y="131102"/>
                      <a:pt x="475942" y="7755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42FE6759-81B4-78F1-5CB4-FD73117BA5F9}"/>
                  </a:ext>
                </a:extLst>
              </p:cNvPr>
              <p:cNvSpPr/>
              <p:nvPr/>
            </p:nvSpPr>
            <p:spPr>
              <a:xfrm>
                <a:off x="7841011" y="4578926"/>
                <a:ext cx="283692" cy="237525"/>
              </a:xfrm>
              <a:custGeom>
                <a:avLst/>
                <a:gdLst>
                  <a:gd name="connsiteX0" fmla="*/ 217441 w 283692"/>
                  <a:gd name="connsiteY0" fmla="*/ 8798 h 237525"/>
                  <a:gd name="connsiteX1" fmla="*/ 202391 w 283692"/>
                  <a:gd name="connsiteY1" fmla="*/ 3559 h 237525"/>
                  <a:gd name="connsiteX2" fmla="*/ 73423 w 283692"/>
                  <a:gd name="connsiteY2" fmla="*/ 65757 h 237525"/>
                  <a:gd name="connsiteX3" fmla="*/ 7986 w 283692"/>
                  <a:gd name="connsiteY3" fmla="*/ 216824 h 237525"/>
                  <a:gd name="connsiteX4" fmla="*/ -206 w 283692"/>
                  <a:gd name="connsiteY4" fmla="*/ 235874 h 237525"/>
                  <a:gd name="connsiteX5" fmla="*/ 225823 w 283692"/>
                  <a:gd name="connsiteY5" fmla="*/ 235874 h 237525"/>
                  <a:gd name="connsiteX6" fmla="*/ 237919 w 283692"/>
                  <a:gd name="connsiteY6" fmla="*/ 237303 h 237525"/>
                  <a:gd name="connsiteX7" fmla="*/ 245539 w 283692"/>
                  <a:gd name="connsiteY7" fmla="*/ 219681 h 237525"/>
                  <a:gd name="connsiteX8" fmla="*/ 274495 w 283692"/>
                  <a:gd name="connsiteY8" fmla="*/ 152816 h 237525"/>
                  <a:gd name="connsiteX9" fmla="*/ 217441 w 283692"/>
                  <a:gd name="connsiteY9" fmla="*/ 8798 h 237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83692" h="237525">
                    <a:moveTo>
                      <a:pt x="217441" y="8798"/>
                    </a:moveTo>
                    <a:cubicBezTo>
                      <a:pt x="212554" y="6702"/>
                      <a:pt x="207525" y="4950"/>
                      <a:pt x="202391" y="3559"/>
                    </a:cubicBezTo>
                    <a:cubicBezTo>
                      <a:pt x="149927" y="-10567"/>
                      <a:pt x="95035" y="15904"/>
                      <a:pt x="73423" y="65757"/>
                    </a:cubicBezTo>
                    <a:lnTo>
                      <a:pt x="7986" y="216824"/>
                    </a:lnTo>
                    <a:lnTo>
                      <a:pt x="-206" y="235874"/>
                    </a:lnTo>
                    <a:lnTo>
                      <a:pt x="225823" y="235874"/>
                    </a:lnTo>
                    <a:cubicBezTo>
                      <a:pt x="229899" y="235864"/>
                      <a:pt x="233957" y="236340"/>
                      <a:pt x="237919" y="237303"/>
                    </a:cubicBezTo>
                    <a:lnTo>
                      <a:pt x="245539" y="219681"/>
                    </a:lnTo>
                    <a:lnTo>
                      <a:pt x="274495" y="152816"/>
                    </a:lnTo>
                    <a:cubicBezTo>
                      <a:pt x="298441" y="97295"/>
                      <a:pt x="272914" y="32858"/>
                      <a:pt x="217441" y="8798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B19D9A40-075B-CBE6-B265-E9E411BF9469}"/>
                  </a:ext>
                </a:extLst>
              </p:cNvPr>
              <p:cNvSpPr/>
              <p:nvPr/>
            </p:nvSpPr>
            <p:spPr>
              <a:xfrm>
                <a:off x="8027930" y="3962155"/>
                <a:ext cx="467887" cy="467887"/>
              </a:xfrm>
              <a:custGeom>
                <a:avLst/>
                <a:gdLst>
                  <a:gd name="connsiteX0" fmla="*/ 467887 w 467887"/>
                  <a:gd name="connsiteY0" fmla="*/ 233944 h 467887"/>
                  <a:gd name="connsiteX1" fmla="*/ 233944 w 467887"/>
                  <a:gd name="connsiteY1" fmla="*/ 467887 h 467887"/>
                  <a:gd name="connsiteX2" fmla="*/ 1 w 467887"/>
                  <a:gd name="connsiteY2" fmla="*/ 233944 h 467887"/>
                  <a:gd name="connsiteX3" fmla="*/ 233944 w 467887"/>
                  <a:gd name="connsiteY3" fmla="*/ 0 h 467887"/>
                  <a:gd name="connsiteX4" fmla="*/ 467887 w 467887"/>
                  <a:gd name="connsiteY4" fmla="*/ 233944 h 4678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7887" h="467887">
                    <a:moveTo>
                      <a:pt x="467887" y="233944"/>
                    </a:moveTo>
                    <a:cubicBezTo>
                      <a:pt x="467887" y="363147"/>
                      <a:pt x="363147" y="467887"/>
                      <a:pt x="233944" y="467887"/>
                    </a:cubicBezTo>
                    <a:cubicBezTo>
                      <a:pt x="104741" y="467887"/>
                      <a:pt x="1" y="363147"/>
                      <a:pt x="1" y="233944"/>
                    </a:cubicBezTo>
                    <a:cubicBezTo>
                      <a:pt x="1" y="104740"/>
                      <a:pt x="104741" y="0"/>
                      <a:pt x="233944" y="0"/>
                    </a:cubicBezTo>
                    <a:cubicBezTo>
                      <a:pt x="363147" y="0"/>
                      <a:pt x="467887" y="104740"/>
                      <a:pt x="467887" y="233944"/>
                    </a:cubicBez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266FDD46-B7CC-28E8-9B26-90A8483DF2BA}"/>
                  </a:ext>
                </a:extLst>
              </p:cNvPr>
              <p:cNvSpPr/>
              <p:nvPr/>
            </p:nvSpPr>
            <p:spPr>
              <a:xfrm>
                <a:off x="8119427" y="4864935"/>
                <a:ext cx="423862" cy="389953"/>
              </a:xfrm>
              <a:custGeom>
                <a:avLst/>
                <a:gdLst>
                  <a:gd name="connsiteX0" fmla="*/ 373459 w 423862"/>
                  <a:gd name="connsiteY0" fmla="*/ 1110 h 389953"/>
                  <a:gd name="connsiteX1" fmla="*/ 239919 w 423862"/>
                  <a:gd name="connsiteY1" fmla="*/ 4729 h 389953"/>
                  <a:gd name="connsiteX2" fmla="*/ 230204 w 423862"/>
                  <a:gd name="connsiteY2" fmla="*/ 98551 h 389953"/>
                  <a:gd name="connsiteX3" fmla="*/ 228013 w 423862"/>
                  <a:gd name="connsiteY3" fmla="*/ 120268 h 389953"/>
                  <a:gd name="connsiteX4" fmla="*/ 18844 w 423862"/>
                  <a:gd name="connsiteY4" fmla="*/ 214184 h 389953"/>
                  <a:gd name="connsiteX5" fmla="*/ -206 w 423862"/>
                  <a:gd name="connsiteY5" fmla="*/ 222757 h 389953"/>
                  <a:gd name="connsiteX6" fmla="*/ -206 w 423862"/>
                  <a:gd name="connsiteY6" fmla="*/ 389730 h 389953"/>
                  <a:gd name="connsiteX7" fmla="*/ 18844 w 423862"/>
                  <a:gd name="connsiteY7" fmla="*/ 384301 h 389953"/>
                  <a:gd name="connsiteX8" fmla="*/ 79041 w 423862"/>
                  <a:gd name="connsiteY8" fmla="*/ 367156 h 389953"/>
                  <a:gd name="connsiteX9" fmla="*/ 79327 w 423862"/>
                  <a:gd name="connsiteY9" fmla="*/ 367156 h 389953"/>
                  <a:gd name="connsiteX10" fmla="*/ 344504 w 423862"/>
                  <a:gd name="connsiteY10" fmla="*/ 291622 h 389953"/>
                  <a:gd name="connsiteX11" fmla="*/ 347551 w 423862"/>
                  <a:gd name="connsiteY11" fmla="*/ 290765 h 389953"/>
                  <a:gd name="connsiteX12" fmla="*/ 422418 w 423862"/>
                  <a:gd name="connsiteY12" fmla="*/ 192181 h 389953"/>
                  <a:gd name="connsiteX13" fmla="*/ 423085 w 423862"/>
                  <a:gd name="connsiteY13" fmla="*/ 81406 h 389953"/>
                  <a:gd name="connsiteX14" fmla="*/ 423656 w 423862"/>
                  <a:gd name="connsiteY14" fmla="*/ -223 h 3899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423862" h="389953">
                    <a:moveTo>
                      <a:pt x="373459" y="1110"/>
                    </a:moveTo>
                    <a:lnTo>
                      <a:pt x="239919" y="4729"/>
                    </a:lnTo>
                    <a:lnTo>
                      <a:pt x="230204" y="98551"/>
                    </a:lnTo>
                    <a:lnTo>
                      <a:pt x="228013" y="120268"/>
                    </a:lnTo>
                    <a:lnTo>
                      <a:pt x="18844" y="214184"/>
                    </a:lnTo>
                    <a:lnTo>
                      <a:pt x="-206" y="222757"/>
                    </a:lnTo>
                    <a:lnTo>
                      <a:pt x="-206" y="389730"/>
                    </a:lnTo>
                    <a:lnTo>
                      <a:pt x="18844" y="384301"/>
                    </a:lnTo>
                    <a:lnTo>
                      <a:pt x="79041" y="367156"/>
                    </a:lnTo>
                    <a:lnTo>
                      <a:pt x="79327" y="367156"/>
                    </a:lnTo>
                    <a:lnTo>
                      <a:pt x="344504" y="291622"/>
                    </a:lnTo>
                    <a:lnTo>
                      <a:pt x="347551" y="290765"/>
                    </a:lnTo>
                    <a:cubicBezTo>
                      <a:pt x="391547" y="278059"/>
                      <a:pt x="421989" y="237978"/>
                      <a:pt x="422418" y="192181"/>
                    </a:cubicBezTo>
                    <a:lnTo>
                      <a:pt x="423085" y="81406"/>
                    </a:lnTo>
                    <a:lnTo>
                      <a:pt x="423656" y="-223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E38757D9-9B0B-8780-48C6-C1407859D1F6}"/>
                  </a:ext>
                </a:extLst>
              </p:cNvPr>
              <p:cNvSpPr/>
              <p:nvPr/>
            </p:nvSpPr>
            <p:spPr>
              <a:xfrm>
                <a:off x="8317623" y="4577880"/>
                <a:ext cx="233561" cy="394206"/>
              </a:xfrm>
              <a:custGeom>
                <a:avLst/>
                <a:gdLst>
                  <a:gd name="connsiteX0" fmla="*/ 218697 w 233561"/>
                  <a:gd name="connsiteY0" fmla="*/ 102618 h 394206"/>
                  <a:gd name="connsiteX1" fmla="*/ 102635 w 233561"/>
                  <a:gd name="connsiteY1" fmla="*/ -14 h 394206"/>
                  <a:gd name="connsiteX2" fmla="*/ 3 w 233561"/>
                  <a:gd name="connsiteY2" fmla="*/ 116048 h 394206"/>
                  <a:gd name="connsiteX3" fmla="*/ 14577 w 233561"/>
                  <a:gd name="connsiteY3" fmla="*/ 353792 h 394206"/>
                  <a:gd name="connsiteX4" fmla="*/ 32008 w 233561"/>
                  <a:gd name="connsiteY4" fmla="*/ 385605 h 394206"/>
                  <a:gd name="connsiteX5" fmla="*/ 60011 w 233561"/>
                  <a:gd name="connsiteY5" fmla="*/ 393892 h 394206"/>
                  <a:gd name="connsiteX6" fmla="*/ 162119 w 233561"/>
                  <a:gd name="connsiteY6" fmla="*/ 387605 h 394206"/>
                  <a:gd name="connsiteX7" fmla="*/ 193075 w 233561"/>
                  <a:gd name="connsiteY7" fmla="*/ 385701 h 394206"/>
                  <a:gd name="connsiteX8" fmla="*/ 222602 w 233561"/>
                  <a:gd name="connsiteY8" fmla="*/ 371318 h 394206"/>
                  <a:gd name="connsiteX9" fmla="*/ 224889 w 233561"/>
                  <a:gd name="connsiteY9" fmla="*/ 368460 h 394206"/>
                  <a:gd name="connsiteX10" fmla="*/ 233270 w 233561"/>
                  <a:gd name="connsiteY10" fmla="*/ 340266 h 3942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33561" h="394206">
                    <a:moveTo>
                      <a:pt x="218697" y="102618"/>
                    </a:moveTo>
                    <a:cubicBezTo>
                      <a:pt x="214992" y="42229"/>
                      <a:pt x="163023" y="-3720"/>
                      <a:pt x="102635" y="-14"/>
                    </a:cubicBezTo>
                    <a:cubicBezTo>
                      <a:pt x="42246" y="3700"/>
                      <a:pt x="-3702" y="55659"/>
                      <a:pt x="3" y="116048"/>
                    </a:cubicBezTo>
                    <a:lnTo>
                      <a:pt x="14577" y="353792"/>
                    </a:lnTo>
                    <a:cubicBezTo>
                      <a:pt x="15367" y="366460"/>
                      <a:pt x="21758" y="378119"/>
                      <a:pt x="32008" y="385605"/>
                    </a:cubicBezTo>
                    <a:cubicBezTo>
                      <a:pt x="40056" y="391606"/>
                      <a:pt x="49981" y="394549"/>
                      <a:pt x="60011" y="393892"/>
                    </a:cubicBezTo>
                    <a:lnTo>
                      <a:pt x="162119" y="387605"/>
                    </a:lnTo>
                    <a:lnTo>
                      <a:pt x="193075" y="385701"/>
                    </a:lnTo>
                    <a:cubicBezTo>
                      <a:pt x="204467" y="385139"/>
                      <a:pt x="215135" y="379948"/>
                      <a:pt x="222602" y="371318"/>
                    </a:cubicBezTo>
                    <a:cubicBezTo>
                      <a:pt x="223421" y="370413"/>
                      <a:pt x="224184" y="369460"/>
                      <a:pt x="224889" y="368460"/>
                    </a:cubicBezTo>
                    <a:cubicBezTo>
                      <a:pt x="230937" y="360355"/>
                      <a:pt x="233909" y="350363"/>
                      <a:pt x="233270" y="340266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B4BFBA67-1BCF-5596-E7C3-C44195BBCC7C}"/>
                  </a:ext>
                </a:extLst>
              </p:cNvPr>
              <p:cNvSpPr/>
              <p:nvPr/>
            </p:nvSpPr>
            <p:spPr>
              <a:xfrm>
                <a:off x="7147877" y="4795973"/>
                <a:ext cx="1133475" cy="609600"/>
              </a:xfrm>
              <a:custGeom>
                <a:avLst/>
                <a:gdLst>
                  <a:gd name="connsiteX0" fmla="*/ 1002681 w 1133475"/>
                  <a:gd name="connsiteY0" fmla="*/ 523652 h 609600"/>
                  <a:gd name="connsiteX1" fmla="*/ 990394 w 1133475"/>
                  <a:gd name="connsiteY1" fmla="*/ 523652 h 609600"/>
                  <a:gd name="connsiteX2" fmla="*/ 990394 w 1133475"/>
                  <a:gd name="connsiteY2" fmla="*/ 522414 h 609600"/>
                  <a:gd name="connsiteX3" fmla="*/ 971344 w 1133475"/>
                  <a:gd name="connsiteY3" fmla="*/ 525081 h 609600"/>
                  <a:gd name="connsiteX4" fmla="*/ 971344 w 1133475"/>
                  <a:gd name="connsiteY4" fmla="*/ 542702 h 609600"/>
                  <a:gd name="connsiteX5" fmla="*/ 1059355 w 1133475"/>
                  <a:gd name="connsiteY5" fmla="*/ 542702 h 609600"/>
                  <a:gd name="connsiteX6" fmla="*/ 1002681 w 1133475"/>
                  <a:gd name="connsiteY6" fmla="*/ 523652 h 609600"/>
                  <a:gd name="connsiteX7" fmla="*/ 1002681 w 1133475"/>
                  <a:gd name="connsiteY7" fmla="*/ 523652 h 609600"/>
                  <a:gd name="connsiteX8" fmla="*/ 990394 w 1133475"/>
                  <a:gd name="connsiteY8" fmla="*/ 523652 h 609600"/>
                  <a:gd name="connsiteX9" fmla="*/ 990394 w 1133475"/>
                  <a:gd name="connsiteY9" fmla="*/ 522414 h 609600"/>
                  <a:gd name="connsiteX10" fmla="*/ 971344 w 1133475"/>
                  <a:gd name="connsiteY10" fmla="*/ 525081 h 609600"/>
                  <a:gd name="connsiteX11" fmla="*/ 971344 w 1133475"/>
                  <a:gd name="connsiteY11" fmla="*/ 542702 h 609600"/>
                  <a:gd name="connsiteX12" fmla="*/ 1059355 w 1133475"/>
                  <a:gd name="connsiteY12" fmla="*/ 542702 h 609600"/>
                  <a:gd name="connsiteX13" fmla="*/ 1002681 w 1133475"/>
                  <a:gd name="connsiteY13" fmla="*/ 523652 h 609600"/>
                  <a:gd name="connsiteX14" fmla="*/ 1090406 w 1133475"/>
                  <a:gd name="connsiteY14" fmla="*/ 523652 h 609600"/>
                  <a:gd name="connsiteX15" fmla="*/ 990394 w 1133475"/>
                  <a:gd name="connsiteY15" fmla="*/ 523652 h 609600"/>
                  <a:gd name="connsiteX16" fmla="*/ 990394 w 1133475"/>
                  <a:gd name="connsiteY16" fmla="*/ 71215 h 609600"/>
                  <a:gd name="connsiteX17" fmla="*/ 938673 w 1133475"/>
                  <a:gd name="connsiteY17" fmla="*/ 2635 h 609600"/>
                  <a:gd name="connsiteX18" fmla="*/ 918956 w 1133475"/>
                  <a:gd name="connsiteY18" fmla="*/ -223 h 609600"/>
                  <a:gd name="connsiteX19" fmla="*/ 71231 w 1133475"/>
                  <a:gd name="connsiteY19" fmla="*/ -223 h 609600"/>
                  <a:gd name="connsiteX20" fmla="*/ -206 w 1133475"/>
                  <a:gd name="connsiteY20" fmla="*/ 71215 h 609600"/>
                  <a:gd name="connsiteX21" fmla="*/ -206 w 1133475"/>
                  <a:gd name="connsiteY21" fmla="*/ 537939 h 609600"/>
                  <a:gd name="connsiteX22" fmla="*/ 71231 w 1133475"/>
                  <a:gd name="connsiteY22" fmla="*/ 609377 h 609600"/>
                  <a:gd name="connsiteX23" fmla="*/ 1090406 w 1133475"/>
                  <a:gd name="connsiteY23" fmla="*/ 609377 h 609600"/>
                  <a:gd name="connsiteX24" fmla="*/ 1132983 w 1133475"/>
                  <a:gd name="connsiteY24" fmla="*/ 571182 h 609600"/>
                  <a:gd name="connsiteX25" fmla="*/ 1133269 w 1133475"/>
                  <a:gd name="connsiteY25" fmla="*/ 566514 h 609600"/>
                  <a:gd name="connsiteX26" fmla="*/ 1090406 w 1133475"/>
                  <a:gd name="connsiteY26" fmla="*/ 523652 h 609600"/>
                  <a:gd name="connsiteX27" fmla="*/ 1114219 w 1133475"/>
                  <a:gd name="connsiteY27" fmla="*/ 566514 h 609600"/>
                  <a:gd name="connsiteX28" fmla="*/ 1090406 w 1133475"/>
                  <a:gd name="connsiteY28" fmla="*/ 590327 h 609600"/>
                  <a:gd name="connsiteX29" fmla="*/ 71231 w 1133475"/>
                  <a:gd name="connsiteY29" fmla="*/ 590327 h 609600"/>
                  <a:gd name="connsiteX30" fmla="*/ 18844 w 1133475"/>
                  <a:gd name="connsiteY30" fmla="*/ 537939 h 609600"/>
                  <a:gd name="connsiteX31" fmla="*/ 18844 w 1133475"/>
                  <a:gd name="connsiteY31" fmla="*/ 71215 h 609600"/>
                  <a:gd name="connsiteX32" fmla="*/ 71231 w 1133475"/>
                  <a:gd name="connsiteY32" fmla="*/ 18827 h 609600"/>
                  <a:gd name="connsiteX33" fmla="*/ 918956 w 1133475"/>
                  <a:gd name="connsiteY33" fmla="*/ 18827 h 609600"/>
                  <a:gd name="connsiteX34" fmla="*/ 931053 w 1133475"/>
                  <a:gd name="connsiteY34" fmla="*/ 20256 h 609600"/>
                  <a:gd name="connsiteX35" fmla="*/ 971344 w 1133475"/>
                  <a:gd name="connsiteY35" fmla="*/ 71215 h 609600"/>
                  <a:gd name="connsiteX36" fmla="*/ 971344 w 1133475"/>
                  <a:gd name="connsiteY36" fmla="*/ 542702 h 609600"/>
                  <a:gd name="connsiteX37" fmla="*/ 1090406 w 1133475"/>
                  <a:gd name="connsiteY37" fmla="*/ 542702 h 609600"/>
                  <a:gd name="connsiteX38" fmla="*/ 1114028 w 1133475"/>
                  <a:gd name="connsiteY38" fmla="*/ 563466 h 609600"/>
                  <a:gd name="connsiteX39" fmla="*/ 1114219 w 1133475"/>
                  <a:gd name="connsiteY39" fmla="*/ 566514 h 609600"/>
                  <a:gd name="connsiteX40" fmla="*/ 1002681 w 1133475"/>
                  <a:gd name="connsiteY40" fmla="*/ 523652 h 609600"/>
                  <a:gd name="connsiteX41" fmla="*/ 990394 w 1133475"/>
                  <a:gd name="connsiteY41" fmla="*/ 523652 h 609600"/>
                  <a:gd name="connsiteX42" fmla="*/ 990394 w 1133475"/>
                  <a:gd name="connsiteY42" fmla="*/ 522414 h 609600"/>
                  <a:gd name="connsiteX43" fmla="*/ 971344 w 1133475"/>
                  <a:gd name="connsiteY43" fmla="*/ 525081 h 609600"/>
                  <a:gd name="connsiteX44" fmla="*/ 971344 w 1133475"/>
                  <a:gd name="connsiteY44" fmla="*/ 542702 h 609600"/>
                  <a:gd name="connsiteX45" fmla="*/ 1059355 w 1133475"/>
                  <a:gd name="connsiteY45" fmla="*/ 542702 h 609600"/>
                  <a:gd name="connsiteX46" fmla="*/ 1002681 w 1133475"/>
                  <a:gd name="connsiteY46" fmla="*/ 523652 h 609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133475" h="609600">
                    <a:moveTo>
                      <a:pt x="1002681" y="523652"/>
                    </a:moveTo>
                    <a:lnTo>
                      <a:pt x="990394" y="523652"/>
                    </a:lnTo>
                    <a:lnTo>
                      <a:pt x="990394" y="522414"/>
                    </a:lnTo>
                    <a:cubicBezTo>
                      <a:pt x="984107" y="523271"/>
                      <a:pt x="977726" y="524129"/>
                      <a:pt x="971344" y="525081"/>
                    </a:cubicBezTo>
                    <a:lnTo>
                      <a:pt x="971344" y="542702"/>
                    </a:lnTo>
                    <a:lnTo>
                      <a:pt x="1059355" y="542702"/>
                    </a:lnTo>
                    <a:cubicBezTo>
                      <a:pt x="1040876" y="536035"/>
                      <a:pt x="1021979" y="529681"/>
                      <a:pt x="1002681" y="523652"/>
                    </a:cubicBezTo>
                    <a:close/>
                    <a:moveTo>
                      <a:pt x="1002681" y="523652"/>
                    </a:moveTo>
                    <a:lnTo>
                      <a:pt x="990394" y="523652"/>
                    </a:lnTo>
                    <a:lnTo>
                      <a:pt x="990394" y="522414"/>
                    </a:lnTo>
                    <a:cubicBezTo>
                      <a:pt x="984107" y="523271"/>
                      <a:pt x="977726" y="524129"/>
                      <a:pt x="971344" y="525081"/>
                    </a:cubicBezTo>
                    <a:lnTo>
                      <a:pt x="971344" y="542702"/>
                    </a:lnTo>
                    <a:lnTo>
                      <a:pt x="1059355" y="542702"/>
                    </a:lnTo>
                    <a:cubicBezTo>
                      <a:pt x="1040876" y="536035"/>
                      <a:pt x="1021979" y="529681"/>
                      <a:pt x="1002681" y="523652"/>
                    </a:cubicBezTo>
                    <a:close/>
                    <a:moveTo>
                      <a:pt x="1090406" y="523652"/>
                    </a:moveTo>
                    <a:lnTo>
                      <a:pt x="990394" y="523652"/>
                    </a:lnTo>
                    <a:lnTo>
                      <a:pt x="990394" y="71215"/>
                    </a:lnTo>
                    <a:cubicBezTo>
                      <a:pt x="990318" y="39401"/>
                      <a:pt x="969239" y="11455"/>
                      <a:pt x="938673" y="2635"/>
                    </a:cubicBezTo>
                    <a:cubicBezTo>
                      <a:pt x="932272" y="711"/>
                      <a:pt x="925633" y="-252"/>
                      <a:pt x="918956" y="-223"/>
                    </a:cubicBezTo>
                    <a:lnTo>
                      <a:pt x="71231" y="-223"/>
                    </a:lnTo>
                    <a:cubicBezTo>
                      <a:pt x="31798" y="-175"/>
                      <a:pt x="-158" y="31781"/>
                      <a:pt x="-206" y="71215"/>
                    </a:cubicBezTo>
                    <a:lnTo>
                      <a:pt x="-206" y="537939"/>
                    </a:lnTo>
                    <a:cubicBezTo>
                      <a:pt x="-197" y="577392"/>
                      <a:pt x="31779" y="609368"/>
                      <a:pt x="71231" y="609377"/>
                    </a:cubicBezTo>
                    <a:lnTo>
                      <a:pt x="1090406" y="609377"/>
                    </a:lnTo>
                    <a:cubicBezTo>
                      <a:pt x="1112247" y="609339"/>
                      <a:pt x="1130583" y="592899"/>
                      <a:pt x="1132983" y="571182"/>
                    </a:cubicBezTo>
                    <a:cubicBezTo>
                      <a:pt x="1133174" y="569639"/>
                      <a:pt x="1133269" y="568077"/>
                      <a:pt x="1133269" y="566514"/>
                    </a:cubicBezTo>
                    <a:cubicBezTo>
                      <a:pt x="1133231" y="542855"/>
                      <a:pt x="1114066" y="523690"/>
                      <a:pt x="1090406" y="523652"/>
                    </a:cubicBezTo>
                    <a:close/>
                    <a:moveTo>
                      <a:pt x="1114219" y="566514"/>
                    </a:moveTo>
                    <a:cubicBezTo>
                      <a:pt x="1114209" y="579669"/>
                      <a:pt x="1103551" y="590327"/>
                      <a:pt x="1090406" y="590327"/>
                    </a:cubicBezTo>
                    <a:lnTo>
                      <a:pt x="71231" y="590327"/>
                    </a:lnTo>
                    <a:cubicBezTo>
                      <a:pt x="42304" y="590308"/>
                      <a:pt x="18863" y="566867"/>
                      <a:pt x="18844" y="537939"/>
                    </a:cubicBezTo>
                    <a:lnTo>
                      <a:pt x="18844" y="71215"/>
                    </a:lnTo>
                    <a:cubicBezTo>
                      <a:pt x="18863" y="42287"/>
                      <a:pt x="42304" y="18846"/>
                      <a:pt x="71231" y="18827"/>
                    </a:cubicBezTo>
                    <a:lnTo>
                      <a:pt x="918956" y="18827"/>
                    </a:lnTo>
                    <a:cubicBezTo>
                      <a:pt x="923033" y="18818"/>
                      <a:pt x="927091" y="19294"/>
                      <a:pt x="931053" y="20256"/>
                    </a:cubicBezTo>
                    <a:cubicBezTo>
                      <a:pt x="954646" y="25895"/>
                      <a:pt x="971296" y="46964"/>
                      <a:pt x="971344" y="71215"/>
                    </a:cubicBezTo>
                    <a:lnTo>
                      <a:pt x="971344" y="542702"/>
                    </a:lnTo>
                    <a:lnTo>
                      <a:pt x="1090406" y="542702"/>
                    </a:lnTo>
                    <a:cubicBezTo>
                      <a:pt x="1102370" y="542721"/>
                      <a:pt x="1112475" y="551598"/>
                      <a:pt x="1114028" y="563466"/>
                    </a:cubicBezTo>
                    <a:cubicBezTo>
                      <a:pt x="1114124" y="564515"/>
                      <a:pt x="1114219" y="565467"/>
                      <a:pt x="1114219" y="566514"/>
                    </a:cubicBezTo>
                    <a:close/>
                    <a:moveTo>
                      <a:pt x="1002681" y="523652"/>
                    </a:moveTo>
                    <a:lnTo>
                      <a:pt x="990394" y="523652"/>
                    </a:lnTo>
                    <a:lnTo>
                      <a:pt x="990394" y="522414"/>
                    </a:lnTo>
                    <a:cubicBezTo>
                      <a:pt x="984107" y="523271"/>
                      <a:pt x="977726" y="524129"/>
                      <a:pt x="971344" y="525081"/>
                    </a:cubicBezTo>
                    <a:lnTo>
                      <a:pt x="971344" y="542702"/>
                    </a:lnTo>
                    <a:lnTo>
                      <a:pt x="1059355" y="542702"/>
                    </a:lnTo>
                    <a:cubicBezTo>
                      <a:pt x="1040876" y="536035"/>
                      <a:pt x="1021979" y="529681"/>
                      <a:pt x="1002681" y="523652"/>
                    </a:cubicBezTo>
                    <a:close/>
                  </a:path>
                </a:pathLst>
              </a:custGeom>
              <a:solidFill>
                <a:srgbClr val="3F3D5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F2F4FA96-9251-5541-E668-005B32145C0B}"/>
                  </a:ext>
                </a:extLst>
              </p:cNvPr>
              <p:cNvSpPr/>
              <p:nvPr/>
            </p:nvSpPr>
            <p:spPr>
              <a:xfrm>
                <a:off x="7585989" y="5043643"/>
                <a:ext cx="114300" cy="114300"/>
              </a:xfrm>
              <a:custGeom>
                <a:avLst/>
                <a:gdLst>
                  <a:gd name="connsiteX0" fmla="*/ 114300 w 114300"/>
                  <a:gd name="connsiteY0" fmla="*/ 57150 h 114300"/>
                  <a:gd name="connsiteX1" fmla="*/ 57150 w 114300"/>
                  <a:gd name="connsiteY1" fmla="*/ 114300 h 114300"/>
                  <a:gd name="connsiteX2" fmla="*/ 0 w 114300"/>
                  <a:gd name="connsiteY2" fmla="*/ 57150 h 114300"/>
                  <a:gd name="connsiteX3" fmla="*/ 57150 w 114300"/>
                  <a:gd name="connsiteY3" fmla="*/ 0 h 114300"/>
                  <a:gd name="connsiteX4" fmla="*/ 114300 w 114300"/>
                  <a:gd name="connsiteY4" fmla="*/ 57150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4300" h="114300">
                    <a:moveTo>
                      <a:pt x="114300" y="57150"/>
                    </a:moveTo>
                    <a:cubicBezTo>
                      <a:pt x="114300" y="88713"/>
                      <a:pt x="88713" y="114300"/>
                      <a:pt x="57150" y="114300"/>
                    </a:cubicBezTo>
                    <a:cubicBezTo>
                      <a:pt x="25587" y="114300"/>
                      <a:pt x="0" y="88713"/>
                      <a:pt x="0" y="57150"/>
                    </a:cubicBezTo>
                    <a:cubicBezTo>
                      <a:pt x="0" y="25587"/>
                      <a:pt x="25587" y="0"/>
                      <a:pt x="57150" y="0"/>
                    </a:cubicBezTo>
                    <a:cubicBezTo>
                      <a:pt x="88713" y="0"/>
                      <a:pt x="114300" y="25587"/>
                      <a:pt x="114300" y="5715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1CDEEBAA-072F-51DE-62E4-8F7105DB908D}"/>
                  </a:ext>
                </a:extLst>
              </p:cNvPr>
              <p:cNvSpPr/>
              <p:nvPr/>
            </p:nvSpPr>
            <p:spPr>
              <a:xfrm>
                <a:off x="7962600" y="3790893"/>
                <a:ext cx="1157203" cy="1176811"/>
              </a:xfrm>
              <a:custGeom>
                <a:avLst/>
                <a:gdLst>
                  <a:gd name="connsiteX0" fmla="*/ 249127 w 1157203"/>
                  <a:gd name="connsiteY0" fmla="*/ 312180 h 1176811"/>
                  <a:gd name="connsiteX1" fmla="*/ 55389 w 1157203"/>
                  <a:gd name="connsiteY1" fmla="*/ 377265 h 1176811"/>
                  <a:gd name="connsiteX2" fmla="*/ 2459 w 1157203"/>
                  <a:gd name="connsiteY2" fmla="*/ 254221 h 1176811"/>
                  <a:gd name="connsiteX3" fmla="*/ 169136 w 1157203"/>
                  <a:gd name="connsiteY3" fmla="*/ 81866 h 1176811"/>
                  <a:gd name="connsiteX4" fmla="*/ 474889 w 1157203"/>
                  <a:gd name="connsiteY4" fmla="*/ 2075 h 1176811"/>
                  <a:gd name="connsiteX5" fmla="*/ 679877 w 1157203"/>
                  <a:gd name="connsiteY5" fmla="*/ 209587 h 1176811"/>
                  <a:gd name="connsiteX6" fmla="*/ 627870 w 1157203"/>
                  <a:gd name="connsiteY6" fmla="*/ 458846 h 1176811"/>
                  <a:gd name="connsiteX7" fmla="*/ 838268 w 1157203"/>
                  <a:gd name="connsiteY7" fmla="*/ 579157 h 1176811"/>
                  <a:gd name="connsiteX8" fmla="*/ 1088585 w 1157203"/>
                  <a:gd name="connsiteY8" fmla="*/ 628877 h 1176811"/>
                  <a:gd name="connsiteX9" fmla="*/ 1112407 w 1157203"/>
                  <a:gd name="connsiteY9" fmla="*/ 928429 h 1176811"/>
                  <a:gd name="connsiteX10" fmla="*/ 841525 w 1157203"/>
                  <a:gd name="connsiteY10" fmla="*/ 1109995 h 1176811"/>
                  <a:gd name="connsiteX11" fmla="*/ 412738 w 1157203"/>
                  <a:gd name="connsiteY11" fmla="*/ 1161039 h 1176811"/>
                  <a:gd name="connsiteX12" fmla="*/ 168384 w 1157203"/>
                  <a:gd name="connsiteY12" fmla="*/ 842532 h 1176811"/>
                  <a:gd name="connsiteX13" fmla="*/ 240412 w 1157203"/>
                  <a:gd name="connsiteY13" fmla="*/ 672949 h 1176811"/>
                  <a:gd name="connsiteX14" fmla="*/ 309268 w 1157203"/>
                  <a:gd name="connsiteY14" fmla="*/ 502290 h 1176811"/>
                  <a:gd name="connsiteX15" fmla="*/ 260643 w 1157203"/>
                  <a:gd name="connsiteY15" fmla="*/ 361501 h 1176811"/>
                  <a:gd name="connsiteX16" fmla="*/ 248680 w 1157203"/>
                  <a:gd name="connsiteY16" fmla="*/ 313238 h 1176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157203" h="1176811">
                    <a:moveTo>
                      <a:pt x="249127" y="312180"/>
                    </a:moveTo>
                    <a:cubicBezTo>
                      <a:pt x="194787" y="360720"/>
                      <a:pt x="121930" y="412822"/>
                      <a:pt x="55389" y="377265"/>
                    </a:cubicBezTo>
                    <a:cubicBezTo>
                      <a:pt x="11698" y="353910"/>
                      <a:pt x="-7752" y="302693"/>
                      <a:pt x="2459" y="254221"/>
                    </a:cubicBezTo>
                    <a:cubicBezTo>
                      <a:pt x="20803" y="167048"/>
                      <a:pt x="96165" y="119947"/>
                      <a:pt x="169136" y="81866"/>
                    </a:cubicBezTo>
                    <a:cubicBezTo>
                      <a:pt x="263996" y="32365"/>
                      <a:pt x="368666" y="-10793"/>
                      <a:pt x="474889" y="2075"/>
                    </a:cubicBezTo>
                    <a:cubicBezTo>
                      <a:pt x="581112" y="14943"/>
                      <a:pt x="684887" y="102707"/>
                      <a:pt x="679877" y="209587"/>
                    </a:cubicBezTo>
                    <a:cubicBezTo>
                      <a:pt x="675838" y="295540"/>
                      <a:pt x="605658" y="375722"/>
                      <a:pt x="627870" y="458846"/>
                    </a:cubicBezTo>
                    <a:cubicBezTo>
                      <a:pt x="650235" y="542504"/>
                      <a:pt x="751780" y="574899"/>
                      <a:pt x="838268" y="579157"/>
                    </a:cubicBezTo>
                    <a:cubicBezTo>
                      <a:pt x="924764" y="583414"/>
                      <a:pt x="1019976" y="576042"/>
                      <a:pt x="1088585" y="628877"/>
                    </a:cubicBezTo>
                    <a:cubicBezTo>
                      <a:pt x="1176110" y="696276"/>
                      <a:pt x="1174710" y="837208"/>
                      <a:pt x="1112407" y="928429"/>
                    </a:cubicBezTo>
                    <a:cubicBezTo>
                      <a:pt x="1050094" y="1019650"/>
                      <a:pt x="944871" y="1070980"/>
                      <a:pt x="841525" y="1109995"/>
                    </a:cubicBezTo>
                    <a:cubicBezTo>
                      <a:pt x="704594" y="1161696"/>
                      <a:pt x="554080" y="1199053"/>
                      <a:pt x="412738" y="1161039"/>
                    </a:cubicBezTo>
                    <a:cubicBezTo>
                      <a:pt x="271397" y="1123034"/>
                      <a:pt x="147657" y="987427"/>
                      <a:pt x="168384" y="842532"/>
                    </a:cubicBezTo>
                    <a:cubicBezTo>
                      <a:pt x="177147" y="781334"/>
                      <a:pt x="209341" y="726394"/>
                      <a:pt x="240412" y="672949"/>
                    </a:cubicBezTo>
                    <a:cubicBezTo>
                      <a:pt x="271492" y="619495"/>
                      <a:pt x="302744" y="563764"/>
                      <a:pt x="309268" y="502290"/>
                    </a:cubicBezTo>
                    <a:cubicBezTo>
                      <a:pt x="314707" y="451055"/>
                      <a:pt x="298429" y="394495"/>
                      <a:pt x="260643" y="361501"/>
                    </a:cubicBezTo>
                    <a:cubicBezTo>
                      <a:pt x="246613" y="349709"/>
                      <a:pt x="241784" y="330211"/>
                      <a:pt x="248680" y="313238"/>
                    </a:cubicBezTo>
                    <a:close/>
                  </a:path>
                </a:pathLst>
              </a:custGeom>
              <a:solidFill>
                <a:schemeClr val="tx2">
                  <a:lumMod val="85000"/>
                  <a:lumOff val="1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</p:grp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0AB95D95-5142-49B7-FF4E-3B5D1EC2D41D}"/>
              </a:ext>
            </a:extLst>
          </p:cNvPr>
          <p:cNvSpPr/>
          <p:nvPr/>
        </p:nvSpPr>
        <p:spPr>
          <a:xfrm>
            <a:off x="191106" y="6559572"/>
            <a:ext cx="11898998" cy="22679"/>
          </a:xfrm>
          <a:custGeom>
            <a:avLst/>
            <a:gdLst>
              <a:gd name="connsiteX0" fmla="*/ 11167 w 7388342"/>
              <a:gd name="connsiteY0" fmla="*/ 22456 h 22679"/>
              <a:gd name="connsiteX1" fmla="*/ 7376792 w 7388342"/>
              <a:gd name="connsiteY1" fmla="*/ 22456 h 22679"/>
              <a:gd name="connsiteX2" fmla="*/ 7388137 w 7388342"/>
              <a:gd name="connsiteY2" fmla="*/ 11111 h 22679"/>
              <a:gd name="connsiteX3" fmla="*/ 7376792 w 7388342"/>
              <a:gd name="connsiteY3" fmla="*/ -223 h 22679"/>
              <a:gd name="connsiteX4" fmla="*/ 11167 w 7388342"/>
              <a:gd name="connsiteY4" fmla="*/ -223 h 22679"/>
              <a:gd name="connsiteX5" fmla="*/ -206 w 7388342"/>
              <a:gd name="connsiteY5" fmla="*/ 11083 h 22679"/>
              <a:gd name="connsiteX6" fmla="*/ 11100 w 7388342"/>
              <a:gd name="connsiteY6" fmla="*/ 22456 h 22679"/>
              <a:gd name="connsiteX7" fmla="*/ 11167 w 7388342"/>
              <a:gd name="connsiteY7" fmla="*/ 22456 h 22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388342" h="22679">
                <a:moveTo>
                  <a:pt x="11167" y="22456"/>
                </a:moveTo>
                <a:lnTo>
                  <a:pt x="7376792" y="22456"/>
                </a:lnTo>
                <a:cubicBezTo>
                  <a:pt x="7383060" y="22456"/>
                  <a:pt x="7388137" y="17379"/>
                  <a:pt x="7388137" y="11111"/>
                </a:cubicBezTo>
                <a:cubicBezTo>
                  <a:pt x="7388137" y="4854"/>
                  <a:pt x="7383060" y="-223"/>
                  <a:pt x="7376792" y="-223"/>
                </a:cubicBezTo>
                <a:lnTo>
                  <a:pt x="11167" y="-223"/>
                </a:lnTo>
                <a:cubicBezTo>
                  <a:pt x="4899" y="-243"/>
                  <a:pt x="-187" y="4815"/>
                  <a:pt x="-206" y="11083"/>
                </a:cubicBezTo>
                <a:cubicBezTo>
                  <a:pt x="-225" y="17341"/>
                  <a:pt x="4833" y="22437"/>
                  <a:pt x="11100" y="22456"/>
                </a:cubicBezTo>
                <a:cubicBezTo>
                  <a:pt x="11119" y="22456"/>
                  <a:pt x="11148" y="22456"/>
                  <a:pt x="11167" y="22456"/>
                </a:cubicBezTo>
                <a:close/>
              </a:path>
            </a:pathLst>
          </a:custGeom>
          <a:solidFill>
            <a:srgbClr val="3F3D5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CA"/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4F238811-620F-9F6F-8472-334914E790B8}"/>
              </a:ext>
            </a:extLst>
          </p:cNvPr>
          <p:cNvGrpSpPr/>
          <p:nvPr/>
        </p:nvGrpSpPr>
        <p:grpSpPr>
          <a:xfrm>
            <a:off x="729563" y="3902533"/>
            <a:ext cx="1700765" cy="2657039"/>
            <a:chOff x="2000843" y="3874176"/>
            <a:chExt cx="1700765" cy="2657039"/>
          </a:xfrm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6DC7D2B0-4B9F-8BCF-377B-8C686235DC57}"/>
                </a:ext>
              </a:extLst>
            </p:cNvPr>
            <p:cNvSpPr/>
            <p:nvPr/>
          </p:nvSpPr>
          <p:spPr>
            <a:xfrm>
              <a:off x="2000843" y="5472601"/>
              <a:ext cx="1095375" cy="257175"/>
            </a:xfrm>
            <a:custGeom>
              <a:avLst/>
              <a:gdLst>
                <a:gd name="connsiteX0" fmla="*/ -206 w 1095375"/>
                <a:gd name="connsiteY0" fmla="*/ 118839 h 257175"/>
                <a:gd name="connsiteX1" fmla="*/ -206 w 1095375"/>
                <a:gd name="connsiteY1" fmla="*/ 137889 h 257175"/>
                <a:gd name="connsiteX2" fmla="*/ 118856 w 1095375"/>
                <a:gd name="connsiteY2" fmla="*/ 256952 h 257175"/>
                <a:gd name="connsiteX3" fmla="*/ 976106 w 1095375"/>
                <a:gd name="connsiteY3" fmla="*/ 256952 h 257175"/>
                <a:gd name="connsiteX4" fmla="*/ 1095169 w 1095375"/>
                <a:gd name="connsiteY4" fmla="*/ 137889 h 257175"/>
                <a:gd name="connsiteX5" fmla="*/ 1095169 w 1095375"/>
                <a:gd name="connsiteY5" fmla="*/ 118839 h 257175"/>
                <a:gd name="connsiteX6" fmla="*/ 1067546 w 1095375"/>
                <a:gd name="connsiteY6" fmla="*/ 42639 h 257175"/>
                <a:gd name="connsiteX7" fmla="*/ 1047449 w 1095375"/>
                <a:gd name="connsiteY7" fmla="*/ 23589 h 257175"/>
                <a:gd name="connsiteX8" fmla="*/ 576152 w 1095375"/>
                <a:gd name="connsiteY8" fmla="*/ -223 h 257175"/>
                <a:gd name="connsiteX9" fmla="*/ 118856 w 1095375"/>
                <a:gd name="connsiteY9" fmla="*/ -223 h 257175"/>
                <a:gd name="connsiteX10" fmla="*/ -206 w 1095375"/>
                <a:gd name="connsiteY10" fmla="*/ 118839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95375" h="257175">
                  <a:moveTo>
                    <a:pt x="-206" y="118839"/>
                  </a:moveTo>
                  <a:lnTo>
                    <a:pt x="-206" y="137889"/>
                  </a:lnTo>
                  <a:cubicBezTo>
                    <a:pt x="-149" y="203621"/>
                    <a:pt x="53124" y="256894"/>
                    <a:pt x="118856" y="256952"/>
                  </a:cubicBezTo>
                  <a:lnTo>
                    <a:pt x="976106" y="256952"/>
                  </a:lnTo>
                  <a:cubicBezTo>
                    <a:pt x="1041858" y="256932"/>
                    <a:pt x="1095150" y="203640"/>
                    <a:pt x="1095169" y="137889"/>
                  </a:cubicBezTo>
                  <a:lnTo>
                    <a:pt x="1095169" y="118839"/>
                  </a:lnTo>
                  <a:cubicBezTo>
                    <a:pt x="1095236" y="90978"/>
                    <a:pt x="1085444" y="63994"/>
                    <a:pt x="1067546" y="42639"/>
                  </a:cubicBezTo>
                  <a:cubicBezTo>
                    <a:pt x="1061593" y="35552"/>
                    <a:pt x="1054849" y="29161"/>
                    <a:pt x="1047449" y="23589"/>
                  </a:cubicBezTo>
                  <a:cubicBezTo>
                    <a:pt x="1047449" y="23589"/>
                    <a:pt x="576152" y="12921"/>
                    <a:pt x="576152" y="-223"/>
                  </a:cubicBezTo>
                  <a:lnTo>
                    <a:pt x="118856" y="-223"/>
                  </a:lnTo>
                  <a:cubicBezTo>
                    <a:pt x="53143" y="-129"/>
                    <a:pt x="-111" y="53126"/>
                    <a:pt x="-206" y="118839"/>
                  </a:cubicBez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CDBD8238-2DC1-0FB0-EC09-E62F1BEA4256}"/>
                </a:ext>
              </a:extLst>
            </p:cNvPr>
            <p:cNvSpPr/>
            <p:nvPr/>
          </p:nvSpPr>
          <p:spPr>
            <a:xfrm rot="10800000">
              <a:off x="2481903" y="5725071"/>
              <a:ext cx="123825" cy="800100"/>
            </a:xfrm>
            <a:custGeom>
              <a:avLst/>
              <a:gdLst>
                <a:gd name="connsiteX0" fmla="*/ -206 w 123825"/>
                <a:gd name="connsiteY0" fmla="*/ -224 h 800100"/>
                <a:gd name="connsiteX1" fmla="*/ 123619 w 123825"/>
                <a:gd name="connsiteY1" fmla="*/ -224 h 800100"/>
                <a:gd name="connsiteX2" fmla="*/ 123619 w 123825"/>
                <a:gd name="connsiteY2" fmla="*/ 799877 h 800100"/>
                <a:gd name="connsiteX3" fmla="*/ -206 w 123825"/>
                <a:gd name="connsiteY3" fmla="*/ 799877 h 800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800100">
                  <a:moveTo>
                    <a:pt x="-206" y="-224"/>
                  </a:moveTo>
                  <a:lnTo>
                    <a:pt x="123619" y="-224"/>
                  </a:lnTo>
                  <a:lnTo>
                    <a:pt x="123619" y="799877"/>
                  </a:lnTo>
                  <a:lnTo>
                    <a:pt x="-206" y="799877"/>
                  </a:ln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6CE10428-F0D4-C70D-C5F8-A2EADCFE6357}"/>
                </a:ext>
              </a:extLst>
            </p:cNvPr>
            <p:cNvSpPr/>
            <p:nvPr/>
          </p:nvSpPr>
          <p:spPr>
            <a:xfrm>
              <a:off x="2129478" y="6401326"/>
              <a:ext cx="838200" cy="127136"/>
            </a:xfrm>
            <a:custGeom>
              <a:avLst/>
              <a:gdLst>
                <a:gd name="connsiteX0" fmla="*/ -206 w 838200"/>
                <a:gd name="connsiteY0" fmla="*/ 119249 h 127136"/>
                <a:gd name="connsiteX1" fmla="*/ 418894 w 838200"/>
                <a:gd name="connsiteY1" fmla="*/ 124421 h 127136"/>
                <a:gd name="connsiteX2" fmla="*/ 837994 w 838200"/>
                <a:gd name="connsiteY2" fmla="*/ 119249 h 127136"/>
                <a:gd name="connsiteX3" fmla="*/ 418894 w 838200"/>
                <a:gd name="connsiteY3" fmla="*/ -223 h 127136"/>
                <a:gd name="connsiteX4" fmla="*/ -206 w 838200"/>
                <a:gd name="connsiteY4" fmla="*/ 119249 h 127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8200" h="127136">
                  <a:moveTo>
                    <a:pt x="-206" y="119249"/>
                  </a:moveTo>
                  <a:cubicBezTo>
                    <a:pt x="-206" y="132631"/>
                    <a:pt x="187437" y="124421"/>
                    <a:pt x="418894" y="124421"/>
                  </a:cubicBezTo>
                  <a:cubicBezTo>
                    <a:pt x="650361" y="124421"/>
                    <a:pt x="837994" y="132631"/>
                    <a:pt x="837994" y="119249"/>
                  </a:cubicBezTo>
                  <a:cubicBezTo>
                    <a:pt x="837994" y="105866"/>
                    <a:pt x="650361" y="-223"/>
                    <a:pt x="418894" y="-223"/>
                  </a:cubicBezTo>
                  <a:cubicBezTo>
                    <a:pt x="187437" y="-223"/>
                    <a:pt x="-206" y="105866"/>
                    <a:pt x="-206" y="119249"/>
                  </a:cubicBez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8FFAC271-C0B7-BAB2-9966-18D627B56C42}"/>
                </a:ext>
              </a:extLst>
            </p:cNvPr>
            <p:cNvSpPr/>
            <p:nvPr/>
          </p:nvSpPr>
          <p:spPr>
            <a:xfrm>
              <a:off x="3173352" y="5972397"/>
              <a:ext cx="172345" cy="450418"/>
            </a:xfrm>
            <a:custGeom>
              <a:avLst/>
              <a:gdLst>
                <a:gd name="connsiteX0" fmla="*/ 19 w 172345"/>
                <a:gd name="connsiteY0" fmla="*/ 450418 h 450418"/>
                <a:gd name="connsiteX1" fmla="*/ 116795 w 172345"/>
                <a:gd name="connsiteY1" fmla="*/ 450418 h 450418"/>
                <a:gd name="connsiteX2" fmla="*/ 172345 w 172345"/>
                <a:gd name="connsiteY2" fmla="*/ 0 h 450418"/>
                <a:gd name="connsiteX3" fmla="*/ 0 w 172345"/>
                <a:gd name="connsiteY3" fmla="*/ 9 h 450418"/>
                <a:gd name="connsiteX4" fmla="*/ 19 w 172345"/>
                <a:gd name="connsiteY4" fmla="*/ 450418 h 450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2345" h="450418">
                  <a:moveTo>
                    <a:pt x="19" y="450418"/>
                  </a:moveTo>
                  <a:lnTo>
                    <a:pt x="116795" y="450418"/>
                  </a:lnTo>
                  <a:lnTo>
                    <a:pt x="172345" y="0"/>
                  </a:lnTo>
                  <a:lnTo>
                    <a:pt x="0" y="9"/>
                  </a:lnTo>
                  <a:lnTo>
                    <a:pt x="19" y="450418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70172634-7A25-8F7C-225E-BAC0332AD858}"/>
                </a:ext>
              </a:extLst>
            </p:cNvPr>
            <p:cNvSpPr/>
            <p:nvPr/>
          </p:nvSpPr>
          <p:spPr>
            <a:xfrm rot="10799843">
              <a:off x="3148353" y="6389417"/>
              <a:ext cx="366998" cy="141798"/>
            </a:xfrm>
            <a:custGeom>
              <a:avLst/>
              <a:gdLst>
                <a:gd name="connsiteX0" fmla="*/ -206 w 366998"/>
                <a:gd name="connsiteY0" fmla="*/ -223 h 141798"/>
                <a:gd name="connsiteX1" fmla="*/ 366792 w 366998"/>
                <a:gd name="connsiteY1" fmla="*/ -223 h 141798"/>
                <a:gd name="connsiteX2" fmla="*/ 366792 w 366998"/>
                <a:gd name="connsiteY2" fmla="*/ -223 h 141798"/>
                <a:gd name="connsiteX3" fmla="*/ 366792 w 366998"/>
                <a:gd name="connsiteY3" fmla="*/ 141575 h 141798"/>
                <a:gd name="connsiteX4" fmla="*/ 366792 w 366998"/>
                <a:gd name="connsiteY4" fmla="*/ 141575 h 141798"/>
                <a:gd name="connsiteX5" fmla="*/ 141583 w 366998"/>
                <a:gd name="connsiteY5" fmla="*/ 141575 h 141798"/>
                <a:gd name="connsiteX6" fmla="*/ -206 w 366998"/>
                <a:gd name="connsiteY6" fmla="*/ -223 h 141798"/>
                <a:gd name="connsiteX7" fmla="*/ -206 w 366998"/>
                <a:gd name="connsiteY7" fmla="*/ -223 h 141798"/>
                <a:gd name="connsiteX8" fmla="*/ -206 w 366998"/>
                <a:gd name="connsiteY8" fmla="*/ -223 h 141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66998" h="141798">
                  <a:moveTo>
                    <a:pt x="-206" y="-223"/>
                  </a:moveTo>
                  <a:lnTo>
                    <a:pt x="366792" y="-223"/>
                  </a:lnTo>
                  <a:lnTo>
                    <a:pt x="366792" y="-223"/>
                  </a:lnTo>
                  <a:lnTo>
                    <a:pt x="366792" y="141575"/>
                  </a:lnTo>
                  <a:lnTo>
                    <a:pt x="366792" y="141575"/>
                  </a:lnTo>
                  <a:lnTo>
                    <a:pt x="141583" y="141575"/>
                  </a:lnTo>
                  <a:cubicBezTo>
                    <a:pt x="63278" y="141575"/>
                    <a:pt x="-206" y="78092"/>
                    <a:pt x="-206" y="-223"/>
                  </a:cubicBezTo>
                  <a:lnTo>
                    <a:pt x="-206" y="-223"/>
                  </a:lnTo>
                  <a:lnTo>
                    <a:pt x="-206" y="-223"/>
                  </a:lnTo>
                  <a:close/>
                </a:path>
              </a:pathLst>
            </a:custGeom>
            <a:solidFill>
              <a:srgbClr val="2F2E4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57A60691-7B79-ABF2-D658-09486B2099EF}"/>
                </a:ext>
              </a:extLst>
            </p:cNvPr>
            <p:cNvSpPr/>
            <p:nvPr/>
          </p:nvSpPr>
          <p:spPr>
            <a:xfrm>
              <a:off x="3220796" y="5876290"/>
              <a:ext cx="246278" cy="481355"/>
            </a:xfrm>
            <a:custGeom>
              <a:avLst/>
              <a:gdLst>
                <a:gd name="connsiteX0" fmla="*/ 134864 w 246278"/>
                <a:gd name="connsiteY0" fmla="*/ 481355 h 481355"/>
                <a:gd name="connsiteX1" fmla="*/ 246278 w 246278"/>
                <a:gd name="connsiteY1" fmla="*/ 446389 h 481355"/>
                <a:gd name="connsiteX2" fmla="*/ 164440 w 246278"/>
                <a:gd name="connsiteY2" fmla="*/ 0 h 481355"/>
                <a:gd name="connsiteX3" fmla="*/ 0 w 246278"/>
                <a:gd name="connsiteY3" fmla="*/ 51606 h 481355"/>
                <a:gd name="connsiteX4" fmla="*/ 134864 w 246278"/>
                <a:gd name="connsiteY4" fmla="*/ 481355 h 4813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6278" h="481355">
                  <a:moveTo>
                    <a:pt x="134864" y="481355"/>
                  </a:moveTo>
                  <a:lnTo>
                    <a:pt x="246278" y="446389"/>
                  </a:lnTo>
                  <a:lnTo>
                    <a:pt x="164440" y="0"/>
                  </a:lnTo>
                  <a:lnTo>
                    <a:pt x="0" y="51606"/>
                  </a:lnTo>
                  <a:lnTo>
                    <a:pt x="134864" y="481355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5BF405E6-8F21-4EC7-270D-4482F19D9BA2}"/>
                </a:ext>
              </a:extLst>
            </p:cNvPr>
            <p:cNvSpPr/>
            <p:nvPr/>
          </p:nvSpPr>
          <p:spPr>
            <a:xfrm rot="9754644">
              <a:off x="3334610" y="6275105"/>
              <a:ext cx="366998" cy="141788"/>
            </a:xfrm>
            <a:custGeom>
              <a:avLst/>
              <a:gdLst>
                <a:gd name="connsiteX0" fmla="*/ -206 w 366998"/>
                <a:gd name="connsiteY0" fmla="*/ -223 h 141788"/>
                <a:gd name="connsiteX1" fmla="*/ 366792 w 366998"/>
                <a:gd name="connsiteY1" fmla="*/ -223 h 141788"/>
                <a:gd name="connsiteX2" fmla="*/ 366792 w 366998"/>
                <a:gd name="connsiteY2" fmla="*/ -223 h 141788"/>
                <a:gd name="connsiteX3" fmla="*/ 366792 w 366998"/>
                <a:gd name="connsiteY3" fmla="*/ 141566 h 141788"/>
                <a:gd name="connsiteX4" fmla="*/ 366792 w 366998"/>
                <a:gd name="connsiteY4" fmla="*/ 141566 h 141788"/>
                <a:gd name="connsiteX5" fmla="*/ 141583 w 366998"/>
                <a:gd name="connsiteY5" fmla="*/ 141566 h 141788"/>
                <a:gd name="connsiteX6" fmla="*/ -206 w 366998"/>
                <a:gd name="connsiteY6" fmla="*/ -223 h 141788"/>
                <a:gd name="connsiteX7" fmla="*/ -206 w 366998"/>
                <a:gd name="connsiteY7" fmla="*/ -223 h 141788"/>
                <a:gd name="connsiteX8" fmla="*/ -206 w 366998"/>
                <a:gd name="connsiteY8" fmla="*/ -223 h 14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66998" h="141788">
                  <a:moveTo>
                    <a:pt x="-206" y="-223"/>
                  </a:moveTo>
                  <a:lnTo>
                    <a:pt x="366792" y="-223"/>
                  </a:lnTo>
                  <a:lnTo>
                    <a:pt x="366792" y="-223"/>
                  </a:lnTo>
                  <a:lnTo>
                    <a:pt x="366792" y="141566"/>
                  </a:lnTo>
                  <a:lnTo>
                    <a:pt x="366792" y="141566"/>
                  </a:lnTo>
                  <a:lnTo>
                    <a:pt x="141583" y="141566"/>
                  </a:lnTo>
                  <a:cubicBezTo>
                    <a:pt x="63278" y="141566"/>
                    <a:pt x="-206" y="78082"/>
                    <a:pt x="-206" y="-223"/>
                  </a:cubicBezTo>
                  <a:lnTo>
                    <a:pt x="-206" y="-223"/>
                  </a:lnTo>
                  <a:lnTo>
                    <a:pt x="-206" y="-223"/>
                  </a:lnTo>
                  <a:close/>
                </a:path>
              </a:pathLst>
            </a:custGeom>
            <a:solidFill>
              <a:srgbClr val="2F2E4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50C9E861-8F82-90DF-6987-A1577E962B9B}"/>
                </a:ext>
              </a:extLst>
            </p:cNvPr>
            <p:cNvSpPr/>
            <p:nvPr/>
          </p:nvSpPr>
          <p:spPr>
            <a:xfrm>
              <a:off x="2436551" y="5236200"/>
              <a:ext cx="1009795" cy="941736"/>
            </a:xfrm>
            <a:custGeom>
              <a:avLst/>
              <a:gdLst>
                <a:gd name="connsiteX0" fmla="*/ 840779 w 1009795"/>
                <a:gd name="connsiteY0" fmla="*/ 913910 h 941736"/>
                <a:gd name="connsiteX1" fmla="*/ 627162 w 1009795"/>
                <a:gd name="connsiteY1" fmla="*/ 353164 h 941736"/>
                <a:gd name="connsiteX2" fmla="*/ 42717 w 1009795"/>
                <a:gd name="connsiteY2" fmla="*/ 310034 h 941736"/>
                <a:gd name="connsiteX3" fmla="*/ 15971 w 1009795"/>
                <a:gd name="connsiteY3" fmla="*/ 98503 h 941736"/>
                <a:gd name="connsiteX4" fmla="*/ 94533 w 1009795"/>
                <a:gd name="connsiteY4" fmla="*/ -223 h 941736"/>
                <a:gd name="connsiteX5" fmla="*/ 96972 w 1009795"/>
                <a:gd name="connsiteY5" fmla="*/ -90 h 941736"/>
                <a:gd name="connsiteX6" fmla="*/ 872897 w 1009795"/>
                <a:gd name="connsiteY6" fmla="*/ 251265 h 941736"/>
                <a:gd name="connsiteX7" fmla="*/ 1008600 w 1009795"/>
                <a:gd name="connsiteY7" fmla="*/ 857198 h 941736"/>
                <a:gd name="connsiteX8" fmla="*/ 981796 w 1009795"/>
                <a:gd name="connsiteY8" fmla="*/ 906576 h 941736"/>
                <a:gd name="connsiteX9" fmla="*/ 895891 w 1009795"/>
                <a:gd name="connsiteY9" fmla="*/ 938780 h 941736"/>
                <a:gd name="connsiteX10" fmla="*/ 880917 w 1009795"/>
                <a:gd name="connsiteY10" fmla="*/ 941513 h 941736"/>
                <a:gd name="connsiteX11" fmla="*/ 840779 w 1009795"/>
                <a:gd name="connsiteY11" fmla="*/ 913910 h 941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09795" h="941736">
                  <a:moveTo>
                    <a:pt x="840779" y="913910"/>
                  </a:moveTo>
                  <a:lnTo>
                    <a:pt x="627162" y="353164"/>
                  </a:lnTo>
                  <a:cubicBezTo>
                    <a:pt x="579241" y="364422"/>
                    <a:pt x="177324" y="453357"/>
                    <a:pt x="42717" y="310034"/>
                  </a:cubicBezTo>
                  <a:cubicBezTo>
                    <a:pt x="-3412" y="260904"/>
                    <a:pt x="-12414" y="189743"/>
                    <a:pt x="15971" y="98503"/>
                  </a:cubicBezTo>
                  <a:lnTo>
                    <a:pt x="94533" y="-223"/>
                  </a:lnTo>
                  <a:lnTo>
                    <a:pt x="96972" y="-90"/>
                  </a:lnTo>
                  <a:cubicBezTo>
                    <a:pt x="126680" y="1472"/>
                    <a:pt x="825025" y="40620"/>
                    <a:pt x="872897" y="251265"/>
                  </a:cubicBezTo>
                  <a:cubicBezTo>
                    <a:pt x="913255" y="428849"/>
                    <a:pt x="986968" y="759948"/>
                    <a:pt x="1008600" y="857198"/>
                  </a:cubicBezTo>
                  <a:cubicBezTo>
                    <a:pt x="1013134" y="878019"/>
                    <a:pt x="1001732" y="899032"/>
                    <a:pt x="981796" y="906576"/>
                  </a:cubicBezTo>
                  <a:lnTo>
                    <a:pt x="895891" y="938780"/>
                  </a:lnTo>
                  <a:cubicBezTo>
                    <a:pt x="891099" y="940590"/>
                    <a:pt x="886032" y="941513"/>
                    <a:pt x="880917" y="941513"/>
                  </a:cubicBezTo>
                  <a:cubicBezTo>
                    <a:pt x="863115" y="941504"/>
                    <a:pt x="847151" y="930531"/>
                    <a:pt x="840779" y="913910"/>
                  </a:cubicBezTo>
                  <a:close/>
                </a:path>
              </a:pathLst>
            </a:custGeom>
            <a:solidFill>
              <a:schemeClr val="tx2">
                <a:lumMod val="95000"/>
                <a:lumOff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48CE93E9-E79F-E053-9072-99191CB5C02B}"/>
                </a:ext>
              </a:extLst>
            </p:cNvPr>
            <p:cNvSpPr/>
            <p:nvPr/>
          </p:nvSpPr>
          <p:spPr>
            <a:xfrm>
              <a:off x="2312726" y="5302875"/>
              <a:ext cx="1009795" cy="941736"/>
            </a:xfrm>
            <a:custGeom>
              <a:avLst/>
              <a:gdLst>
                <a:gd name="connsiteX0" fmla="*/ 840779 w 1009795"/>
                <a:gd name="connsiteY0" fmla="*/ 913910 h 941736"/>
                <a:gd name="connsiteX1" fmla="*/ 627162 w 1009795"/>
                <a:gd name="connsiteY1" fmla="*/ 353164 h 941736"/>
                <a:gd name="connsiteX2" fmla="*/ 42717 w 1009795"/>
                <a:gd name="connsiteY2" fmla="*/ 310034 h 941736"/>
                <a:gd name="connsiteX3" fmla="*/ 15971 w 1009795"/>
                <a:gd name="connsiteY3" fmla="*/ 98503 h 941736"/>
                <a:gd name="connsiteX4" fmla="*/ 94533 w 1009795"/>
                <a:gd name="connsiteY4" fmla="*/ -223 h 941736"/>
                <a:gd name="connsiteX5" fmla="*/ 96972 w 1009795"/>
                <a:gd name="connsiteY5" fmla="*/ -90 h 941736"/>
                <a:gd name="connsiteX6" fmla="*/ 872897 w 1009795"/>
                <a:gd name="connsiteY6" fmla="*/ 251265 h 941736"/>
                <a:gd name="connsiteX7" fmla="*/ 1008600 w 1009795"/>
                <a:gd name="connsiteY7" fmla="*/ 857198 h 941736"/>
                <a:gd name="connsiteX8" fmla="*/ 981796 w 1009795"/>
                <a:gd name="connsiteY8" fmla="*/ 906576 h 941736"/>
                <a:gd name="connsiteX9" fmla="*/ 895891 w 1009795"/>
                <a:gd name="connsiteY9" fmla="*/ 938780 h 941736"/>
                <a:gd name="connsiteX10" fmla="*/ 880917 w 1009795"/>
                <a:gd name="connsiteY10" fmla="*/ 941513 h 941736"/>
                <a:gd name="connsiteX11" fmla="*/ 840779 w 1009795"/>
                <a:gd name="connsiteY11" fmla="*/ 913910 h 941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09795" h="941736">
                  <a:moveTo>
                    <a:pt x="840779" y="913910"/>
                  </a:moveTo>
                  <a:lnTo>
                    <a:pt x="627162" y="353164"/>
                  </a:lnTo>
                  <a:cubicBezTo>
                    <a:pt x="579232" y="364422"/>
                    <a:pt x="177324" y="453348"/>
                    <a:pt x="42717" y="310034"/>
                  </a:cubicBezTo>
                  <a:cubicBezTo>
                    <a:pt x="-3412" y="260904"/>
                    <a:pt x="-12414" y="189743"/>
                    <a:pt x="15971" y="98503"/>
                  </a:cubicBezTo>
                  <a:lnTo>
                    <a:pt x="94533" y="-223"/>
                  </a:lnTo>
                  <a:lnTo>
                    <a:pt x="96972" y="-90"/>
                  </a:lnTo>
                  <a:cubicBezTo>
                    <a:pt x="126680" y="1472"/>
                    <a:pt x="825025" y="40620"/>
                    <a:pt x="872897" y="251265"/>
                  </a:cubicBezTo>
                  <a:cubicBezTo>
                    <a:pt x="913255" y="428849"/>
                    <a:pt x="986968" y="759948"/>
                    <a:pt x="1008600" y="857198"/>
                  </a:cubicBezTo>
                  <a:cubicBezTo>
                    <a:pt x="1013134" y="878019"/>
                    <a:pt x="1001732" y="899032"/>
                    <a:pt x="981796" y="906576"/>
                  </a:cubicBezTo>
                  <a:lnTo>
                    <a:pt x="895891" y="938780"/>
                  </a:lnTo>
                  <a:cubicBezTo>
                    <a:pt x="891099" y="940590"/>
                    <a:pt x="886032" y="941513"/>
                    <a:pt x="880917" y="941513"/>
                  </a:cubicBezTo>
                  <a:cubicBezTo>
                    <a:pt x="863115" y="941504"/>
                    <a:pt x="847151" y="930531"/>
                    <a:pt x="840779" y="913910"/>
                  </a:cubicBezTo>
                  <a:close/>
                </a:path>
              </a:pathLst>
            </a:custGeom>
            <a:solidFill>
              <a:schemeClr val="tx2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54DDAA37-3591-3E3A-6098-66E698B16F74}"/>
                </a:ext>
              </a:extLst>
            </p:cNvPr>
            <p:cNvSpPr/>
            <p:nvPr/>
          </p:nvSpPr>
          <p:spPr>
            <a:xfrm>
              <a:off x="2736707" y="4828466"/>
              <a:ext cx="890106" cy="300616"/>
            </a:xfrm>
            <a:custGeom>
              <a:avLst/>
              <a:gdLst>
                <a:gd name="connsiteX0" fmla="*/ 224651 w 890106"/>
                <a:gd name="connsiteY0" fmla="*/ 300393 h 300616"/>
                <a:gd name="connsiteX1" fmla="*/ 67631 w 890106"/>
                <a:gd name="connsiteY1" fmla="*/ 211133 h 300616"/>
                <a:gd name="connsiteX2" fmla="*/ -206 w 890106"/>
                <a:gd name="connsiteY2" fmla="*/ 96205 h 300616"/>
                <a:gd name="connsiteX3" fmla="*/ 161043 w 890106"/>
                <a:gd name="connsiteY3" fmla="*/ 8070 h 300616"/>
                <a:gd name="connsiteX4" fmla="*/ 229508 w 890106"/>
                <a:gd name="connsiteY4" fmla="*/ 101949 h 300616"/>
                <a:gd name="connsiteX5" fmla="*/ 694081 w 890106"/>
                <a:gd name="connsiteY5" fmla="*/ 52999 h 300616"/>
                <a:gd name="connsiteX6" fmla="*/ 701691 w 890106"/>
                <a:gd name="connsiteY6" fmla="*/ 41246 h 300616"/>
                <a:gd name="connsiteX7" fmla="*/ 701691 w 890106"/>
                <a:gd name="connsiteY7" fmla="*/ 41246 h 300616"/>
                <a:gd name="connsiteX8" fmla="*/ 776681 w 890106"/>
                <a:gd name="connsiteY8" fmla="*/ 155 h 300616"/>
                <a:gd name="connsiteX9" fmla="*/ 857577 w 890106"/>
                <a:gd name="connsiteY9" fmla="*/ 28844 h 300616"/>
                <a:gd name="connsiteX10" fmla="*/ 875294 w 890106"/>
                <a:gd name="connsiteY10" fmla="*/ 158041 h 300616"/>
                <a:gd name="connsiteX11" fmla="*/ 731666 w 890106"/>
                <a:gd name="connsiteY11" fmla="*/ 194684 h 300616"/>
                <a:gd name="connsiteX12" fmla="*/ 721818 w 890106"/>
                <a:gd name="connsiteY12" fmla="*/ 188055 h 300616"/>
                <a:gd name="connsiteX13" fmla="*/ 713979 w 890106"/>
                <a:gd name="connsiteY13" fmla="*/ 181387 h 300616"/>
                <a:gd name="connsiteX14" fmla="*/ 269018 w 890106"/>
                <a:gd name="connsiteY14" fmla="*/ 294830 h 300616"/>
                <a:gd name="connsiteX15" fmla="*/ 224651 w 890106"/>
                <a:gd name="connsiteY15" fmla="*/ 300393 h 300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90106" h="300616">
                  <a:moveTo>
                    <a:pt x="224651" y="300393"/>
                  </a:moveTo>
                  <a:cubicBezTo>
                    <a:pt x="160243" y="300373"/>
                    <a:pt x="100597" y="266464"/>
                    <a:pt x="67631" y="211133"/>
                  </a:cubicBezTo>
                  <a:lnTo>
                    <a:pt x="-206" y="96205"/>
                  </a:lnTo>
                  <a:lnTo>
                    <a:pt x="161043" y="8070"/>
                  </a:lnTo>
                  <a:lnTo>
                    <a:pt x="229508" y="101949"/>
                  </a:lnTo>
                  <a:lnTo>
                    <a:pt x="694081" y="52999"/>
                  </a:lnTo>
                  <a:cubicBezTo>
                    <a:pt x="696338" y="48913"/>
                    <a:pt x="698881" y="44989"/>
                    <a:pt x="701691" y="41246"/>
                  </a:cubicBezTo>
                  <a:lnTo>
                    <a:pt x="701691" y="41246"/>
                  </a:lnTo>
                  <a:cubicBezTo>
                    <a:pt x="719722" y="17528"/>
                    <a:pt x="746983" y="2584"/>
                    <a:pt x="776681" y="155"/>
                  </a:cubicBezTo>
                  <a:cubicBezTo>
                    <a:pt x="806523" y="-2398"/>
                    <a:pt x="836022" y="8061"/>
                    <a:pt x="857577" y="28844"/>
                  </a:cubicBezTo>
                  <a:cubicBezTo>
                    <a:pt x="892753" y="62582"/>
                    <a:pt x="900087" y="116083"/>
                    <a:pt x="875294" y="158041"/>
                  </a:cubicBezTo>
                  <a:cubicBezTo>
                    <a:pt x="845757" y="207819"/>
                    <a:pt x="781454" y="224230"/>
                    <a:pt x="731666" y="194684"/>
                  </a:cubicBezTo>
                  <a:cubicBezTo>
                    <a:pt x="728266" y="192665"/>
                    <a:pt x="724970" y="190445"/>
                    <a:pt x="721818" y="188055"/>
                  </a:cubicBezTo>
                  <a:cubicBezTo>
                    <a:pt x="719084" y="185969"/>
                    <a:pt x="716474" y="183740"/>
                    <a:pt x="713979" y="181387"/>
                  </a:cubicBezTo>
                  <a:lnTo>
                    <a:pt x="269018" y="294830"/>
                  </a:lnTo>
                  <a:cubicBezTo>
                    <a:pt x="254521" y="298525"/>
                    <a:pt x="239614" y="300402"/>
                    <a:pt x="224651" y="300393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C9C9649C-8FE9-DB14-DB7E-6AFF0FADBBA3}"/>
                </a:ext>
              </a:extLst>
            </p:cNvPr>
            <p:cNvSpPr/>
            <p:nvPr/>
          </p:nvSpPr>
          <p:spPr>
            <a:xfrm>
              <a:off x="2270935" y="4509765"/>
              <a:ext cx="583879" cy="929612"/>
            </a:xfrm>
            <a:custGeom>
              <a:avLst/>
              <a:gdLst>
                <a:gd name="connsiteX0" fmla="*/ 54743 w 583879"/>
                <a:gd name="connsiteY0" fmla="*/ 921217 h 929612"/>
                <a:gd name="connsiteX1" fmla="*/ 37426 w 583879"/>
                <a:gd name="connsiteY1" fmla="*/ 879793 h 929612"/>
                <a:gd name="connsiteX2" fmla="*/ 3184 w 583879"/>
                <a:gd name="connsiteY2" fmla="*/ 275603 h 929612"/>
                <a:gd name="connsiteX3" fmla="*/ 196360 w 583879"/>
                <a:gd name="connsiteY3" fmla="*/ 3131 h 929612"/>
                <a:gd name="connsiteX4" fmla="*/ 265683 w 583879"/>
                <a:gd name="connsiteY4" fmla="*/ 1645 h 929612"/>
                <a:gd name="connsiteX5" fmla="*/ 360105 w 583879"/>
                <a:gd name="connsiteY5" fmla="*/ 20257 h 929612"/>
                <a:gd name="connsiteX6" fmla="*/ 360105 w 583879"/>
                <a:gd name="connsiteY6" fmla="*/ 20257 h 929612"/>
                <a:gd name="connsiteX7" fmla="*/ 537098 w 583879"/>
                <a:gd name="connsiteY7" fmla="*/ 253315 h 929612"/>
                <a:gd name="connsiteX8" fmla="*/ 582999 w 583879"/>
                <a:gd name="connsiteY8" fmla="*/ 726716 h 929612"/>
                <a:gd name="connsiteX9" fmla="*/ 575055 w 583879"/>
                <a:gd name="connsiteY9" fmla="*/ 760159 h 929612"/>
                <a:gd name="connsiteX10" fmla="*/ 545566 w 583879"/>
                <a:gd name="connsiteY10" fmla="*/ 776828 h 929612"/>
                <a:gd name="connsiteX11" fmla="*/ 99091 w 583879"/>
                <a:gd name="connsiteY11" fmla="*/ 924627 h 929612"/>
                <a:gd name="connsiteX12" fmla="*/ 79565 w 583879"/>
                <a:gd name="connsiteY12" fmla="*/ 929390 h 929612"/>
                <a:gd name="connsiteX13" fmla="*/ 54743 w 583879"/>
                <a:gd name="connsiteY13" fmla="*/ 921217 h 929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83879" h="929612">
                  <a:moveTo>
                    <a:pt x="54743" y="921217"/>
                  </a:moveTo>
                  <a:cubicBezTo>
                    <a:pt x="41636" y="911769"/>
                    <a:pt x="34940" y="895767"/>
                    <a:pt x="37426" y="879793"/>
                  </a:cubicBezTo>
                  <a:cubicBezTo>
                    <a:pt x="63925" y="705085"/>
                    <a:pt x="33435" y="454797"/>
                    <a:pt x="3184" y="275603"/>
                  </a:cubicBezTo>
                  <a:cubicBezTo>
                    <a:pt x="-18714" y="147016"/>
                    <a:pt x="67773" y="25029"/>
                    <a:pt x="196360" y="3131"/>
                  </a:cubicBezTo>
                  <a:cubicBezTo>
                    <a:pt x="219268" y="-774"/>
                    <a:pt x="242633" y="-1270"/>
                    <a:pt x="265683" y="1645"/>
                  </a:cubicBezTo>
                  <a:cubicBezTo>
                    <a:pt x="297525" y="5855"/>
                    <a:pt x="329053" y="12066"/>
                    <a:pt x="360105" y="20257"/>
                  </a:cubicBezTo>
                  <a:lnTo>
                    <a:pt x="360105" y="20257"/>
                  </a:lnTo>
                  <a:cubicBezTo>
                    <a:pt x="466337" y="47013"/>
                    <a:pt x="539842" y="143806"/>
                    <a:pt x="537098" y="253315"/>
                  </a:cubicBezTo>
                  <a:cubicBezTo>
                    <a:pt x="532574" y="426232"/>
                    <a:pt x="567692" y="641992"/>
                    <a:pt x="582999" y="726716"/>
                  </a:cubicBezTo>
                  <a:cubicBezTo>
                    <a:pt x="585104" y="738480"/>
                    <a:pt x="582228" y="750596"/>
                    <a:pt x="575055" y="760159"/>
                  </a:cubicBezTo>
                  <a:cubicBezTo>
                    <a:pt x="568017" y="769617"/>
                    <a:pt x="557310" y="775675"/>
                    <a:pt x="545566" y="776828"/>
                  </a:cubicBezTo>
                  <a:cubicBezTo>
                    <a:pt x="375945" y="794134"/>
                    <a:pt x="193027" y="876859"/>
                    <a:pt x="99091" y="924627"/>
                  </a:cubicBezTo>
                  <a:cubicBezTo>
                    <a:pt x="93052" y="927742"/>
                    <a:pt x="86366" y="929370"/>
                    <a:pt x="79565" y="929390"/>
                  </a:cubicBezTo>
                  <a:cubicBezTo>
                    <a:pt x="70640" y="929361"/>
                    <a:pt x="61944" y="926504"/>
                    <a:pt x="54743" y="921217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A5278CE5-DA0B-1594-0354-C8F46864130D}"/>
                </a:ext>
              </a:extLst>
            </p:cNvPr>
            <p:cNvSpPr/>
            <p:nvPr/>
          </p:nvSpPr>
          <p:spPr>
            <a:xfrm>
              <a:off x="2656529" y="4586047"/>
              <a:ext cx="308240" cy="397550"/>
            </a:xfrm>
            <a:custGeom>
              <a:avLst/>
              <a:gdLst>
                <a:gd name="connsiteX0" fmla="*/ 127025 w 308240"/>
                <a:gd name="connsiteY0" fmla="*/ 394298 h 397550"/>
                <a:gd name="connsiteX1" fmla="*/ 103469 w 308240"/>
                <a:gd name="connsiteY1" fmla="*/ 371457 h 397550"/>
                <a:gd name="connsiteX2" fmla="*/ 8867 w 308240"/>
                <a:gd name="connsiteY2" fmla="*/ 152934 h 397550"/>
                <a:gd name="connsiteX3" fmla="*/ 65760 w 308240"/>
                <a:gd name="connsiteY3" fmla="*/ 8850 h 397550"/>
                <a:gd name="connsiteX4" fmla="*/ 209845 w 308240"/>
                <a:gd name="connsiteY4" fmla="*/ 65742 h 397550"/>
                <a:gd name="connsiteX5" fmla="*/ 209911 w 308240"/>
                <a:gd name="connsiteY5" fmla="*/ 65914 h 397550"/>
                <a:gd name="connsiteX6" fmla="*/ 304514 w 308240"/>
                <a:gd name="connsiteY6" fmla="*/ 284436 h 397550"/>
                <a:gd name="connsiteX7" fmla="*/ 282206 w 308240"/>
                <a:gd name="connsiteY7" fmla="*/ 340796 h 397550"/>
                <a:gd name="connsiteX8" fmla="*/ 159829 w 308240"/>
                <a:gd name="connsiteY8" fmla="*/ 393774 h 397550"/>
                <a:gd name="connsiteX9" fmla="*/ 127025 w 308240"/>
                <a:gd name="connsiteY9" fmla="*/ 394298 h 397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08240" h="397550">
                  <a:moveTo>
                    <a:pt x="127025" y="394298"/>
                  </a:moveTo>
                  <a:cubicBezTo>
                    <a:pt x="116442" y="390135"/>
                    <a:pt x="107955" y="381915"/>
                    <a:pt x="103469" y="371457"/>
                  </a:cubicBezTo>
                  <a:lnTo>
                    <a:pt x="8867" y="152934"/>
                  </a:lnTo>
                  <a:cubicBezTo>
                    <a:pt x="-15203" y="97432"/>
                    <a:pt x="10267" y="32929"/>
                    <a:pt x="65760" y="8850"/>
                  </a:cubicBezTo>
                  <a:cubicBezTo>
                    <a:pt x="121262" y="-15220"/>
                    <a:pt x="185765" y="10250"/>
                    <a:pt x="209845" y="65742"/>
                  </a:cubicBezTo>
                  <a:cubicBezTo>
                    <a:pt x="209863" y="65800"/>
                    <a:pt x="209892" y="65857"/>
                    <a:pt x="209911" y="65914"/>
                  </a:cubicBezTo>
                  <a:lnTo>
                    <a:pt x="304514" y="284436"/>
                  </a:lnTo>
                  <a:cubicBezTo>
                    <a:pt x="313886" y="306163"/>
                    <a:pt x="303904" y="331376"/>
                    <a:pt x="282206" y="340796"/>
                  </a:cubicBezTo>
                  <a:lnTo>
                    <a:pt x="159829" y="393774"/>
                  </a:lnTo>
                  <a:cubicBezTo>
                    <a:pt x="149408" y="398327"/>
                    <a:pt x="137588" y="398508"/>
                    <a:pt x="127025" y="394298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5E4EE1BC-EB67-1E11-CB49-CD53D836C8BA}"/>
                </a:ext>
              </a:extLst>
            </p:cNvPr>
            <p:cNvSpPr/>
            <p:nvPr/>
          </p:nvSpPr>
          <p:spPr>
            <a:xfrm>
              <a:off x="2285473" y="3969404"/>
              <a:ext cx="467887" cy="467887"/>
            </a:xfrm>
            <a:custGeom>
              <a:avLst/>
              <a:gdLst>
                <a:gd name="connsiteX0" fmla="*/ 467887 w 467887"/>
                <a:gd name="connsiteY0" fmla="*/ 233944 h 467887"/>
                <a:gd name="connsiteX1" fmla="*/ 233944 w 467887"/>
                <a:gd name="connsiteY1" fmla="*/ 467887 h 467887"/>
                <a:gd name="connsiteX2" fmla="*/ 0 w 467887"/>
                <a:gd name="connsiteY2" fmla="*/ 233944 h 467887"/>
                <a:gd name="connsiteX3" fmla="*/ 233944 w 467887"/>
                <a:gd name="connsiteY3" fmla="*/ 0 h 467887"/>
                <a:gd name="connsiteX4" fmla="*/ 467887 w 467887"/>
                <a:gd name="connsiteY4" fmla="*/ 233944 h 467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7887" h="467887">
                  <a:moveTo>
                    <a:pt x="467887" y="233944"/>
                  </a:moveTo>
                  <a:cubicBezTo>
                    <a:pt x="467887" y="363147"/>
                    <a:pt x="363147" y="467887"/>
                    <a:pt x="233944" y="467887"/>
                  </a:cubicBezTo>
                  <a:cubicBezTo>
                    <a:pt x="104740" y="467887"/>
                    <a:pt x="0" y="363147"/>
                    <a:pt x="0" y="233944"/>
                  </a:cubicBezTo>
                  <a:cubicBezTo>
                    <a:pt x="0" y="104740"/>
                    <a:pt x="104740" y="0"/>
                    <a:pt x="233944" y="0"/>
                  </a:cubicBezTo>
                  <a:cubicBezTo>
                    <a:pt x="363147" y="0"/>
                    <a:pt x="467887" y="104740"/>
                    <a:pt x="467887" y="23394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FCE9A59E-213C-E140-BD11-105759E128AF}"/>
                </a:ext>
              </a:extLst>
            </p:cNvPr>
            <p:cNvSpPr/>
            <p:nvPr/>
          </p:nvSpPr>
          <p:spPr>
            <a:xfrm>
              <a:off x="2178594" y="3874176"/>
              <a:ext cx="570182" cy="550087"/>
            </a:xfrm>
            <a:custGeom>
              <a:avLst/>
              <a:gdLst>
                <a:gd name="connsiteX0" fmla="*/ 199242 w 570182"/>
                <a:gd name="connsiteY0" fmla="*/ 536793 h 550087"/>
                <a:gd name="connsiteX1" fmla="*/ 145845 w 570182"/>
                <a:gd name="connsiteY1" fmla="*/ 540622 h 550087"/>
                <a:gd name="connsiteX2" fmla="*/ 145045 w 570182"/>
                <a:gd name="connsiteY2" fmla="*/ 539908 h 550087"/>
                <a:gd name="connsiteX3" fmla="*/ 24335 w 570182"/>
                <a:gd name="connsiteY3" fmla="*/ 382278 h 550087"/>
                <a:gd name="connsiteX4" fmla="*/ 24087 w 570182"/>
                <a:gd name="connsiteY4" fmla="*/ 153364 h 550087"/>
                <a:gd name="connsiteX5" fmla="*/ 158304 w 570182"/>
                <a:gd name="connsiteY5" fmla="*/ 29473 h 550087"/>
                <a:gd name="connsiteX6" fmla="*/ 223531 w 570182"/>
                <a:gd name="connsiteY6" fmla="*/ 1907 h 550087"/>
                <a:gd name="connsiteX7" fmla="*/ 291673 w 570182"/>
                <a:gd name="connsiteY7" fmla="*/ 15299 h 550087"/>
                <a:gd name="connsiteX8" fmla="*/ 319086 w 570182"/>
                <a:gd name="connsiteY8" fmla="*/ 84146 h 550087"/>
                <a:gd name="connsiteX9" fmla="*/ 412450 w 570182"/>
                <a:gd name="connsiteY9" fmla="*/ 14071 h 550087"/>
                <a:gd name="connsiteX10" fmla="*/ 484402 w 570182"/>
                <a:gd name="connsiteY10" fmla="*/ 9251 h 550087"/>
                <a:gd name="connsiteX11" fmla="*/ 556877 w 570182"/>
                <a:gd name="connsiteY11" fmla="*/ 91033 h 550087"/>
                <a:gd name="connsiteX12" fmla="*/ 568831 w 570182"/>
                <a:gd name="connsiteY12" fmla="*/ 179272 h 550087"/>
                <a:gd name="connsiteX13" fmla="*/ 528169 w 570182"/>
                <a:gd name="connsiteY13" fmla="*/ 252338 h 550087"/>
                <a:gd name="connsiteX14" fmla="*/ 433367 w 570182"/>
                <a:gd name="connsiteY14" fmla="*/ 260978 h 550087"/>
                <a:gd name="connsiteX15" fmla="*/ 337917 w 570182"/>
                <a:gd name="connsiteY15" fmla="*/ 234403 h 550087"/>
                <a:gd name="connsiteX16" fmla="*/ 250030 w 570182"/>
                <a:gd name="connsiteY16" fmla="*/ 268026 h 550087"/>
                <a:gd name="connsiteX17" fmla="*/ 230389 w 570182"/>
                <a:gd name="connsiteY17" fmla="*/ 340969 h 550087"/>
                <a:gd name="connsiteX18" fmla="*/ 215921 w 570182"/>
                <a:gd name="connsiteY18" fmla="*/ 474309 h 550087"/>
                <a:gd name="connsiteX19" fmla="*/ 203748 w 570182"/>
                <a:gd name="connsiteY19" fmla="*/ 529935 h 550087"/>
                <a:gd name="connsiteX20" fmla="*/ 199242 w 570182"/>
                <a:gd name="connsiteY20" fmla="*/ 536793 h 550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570182" h="550087">
                  <a:moveTo>
                    <a:pt x="199242" y="536793"/>
                  </a:moveTo>
                  <a:cubicBezTo>
                    <a:pt x="185555" y="552595"/>
                    <a:pt x="161647" y="554310"/>
                    <a:pt x="145845" y="540622"/>
                  </a:cubicBezTo>
                  <a:cubicBezTo>
                    <a:pt x="145569" y="540384"/>
                    <a:pt x="145302" y="540146"/>
                    <a:pt x="145045" y="539908"/>
                  </a:cubicBezTo>
                  <a:cubicBezTo>
                    <a:pt x="92877" y="497683"/>
                    <a:pt x="51500" y="443648"/>
                    <a:pt x="24335" y="382278"/>
                  </a:cubicBezTo>
                  <a:cubicBezTo>
                    <a:pt x="-6079" y="309784"/>
                    <a:pt x="-10527" y="221316"/>
                    <a:pt x="24087" y="153364"/>
                  </a:cubicBezTo>
                  <a:cubicBezTo>
                    <a:pt x="53338" y="95919"/>
                    <a:pt x="105869" y="59352"/>
                    <a:pt x="158304" y="29473"/>
                  </a:cubicBezTo>
                  <a:cubicBezTo>
                    <a:pt x="178411" y="16804"/>
                    <a:pt x="200442" y="7489"/>
                    <a:pt x="223531" y="1907"/>
                  </a:cubicBezTo>
                  <a:cubicBezTo>
                    <a:pt x="247125" y="-3455"/>
                    <a:pt x="271870" y="1412"/>
                    <a:pt x="291673" y="15299"/>
                  </a:cubicBezTo>
                  <a:cubicBezTo>
                    <a:pt x="312847" y="31406"/>
                    <a:pt x="323401" y="57895"/>
                    <a:pt x="319086" y="84146"/>
                  </a:cubicBezTo>
                  <a:cubicBezTo>
                    <a:pt x="343070" y="52542"/>
                    <a:pt x="375407" y="28272"/>
                    <a:pt x="412450" y="14071"/>
                  </a:cubicBezTo>
                  <a:cubicBezTo>
                    <a:pt x="435176" y="4288"/>
                    <a:pt x="460570" y="2593"/>
                    <a:pt x="484402" y="9251"/>
                  </a:cubicBezTo>
                  <a:cubicBezTo>
                    <a:pt x="518082" y="20490"/>
                    <a:pt x="543009" y="54495"/>
                    <a:pt x="556877" y="91033"/>
                  </a:cubicBezTo>
                  <a:cubicBezTo>
                    <a:pt x="568098" y="119008"/>
                    <a:pt x="572203" y="149325"/>
                    <a:pt x="568831" y="179272"/>
                  </a:cubicBezTo>
                  <a:cubicBezTo>
                    <a:pt x="565869" y="208171"/>
                    <a:pt x="551162" y="234584"/>
                    <a:pt x="528169" y="252338"/>
                  </a:cubicBezTo>
                  <a:cubicBezTo>
                    <a:pt x="500699" y="271293"/>
                    <a:pt x="465314" y="269369"/>
                    <a:pt x="433367" y="260978"/>
                  </a:cubicBezTo>
                  <a:cubicBezTo>
                    <a:pt x="401420" y="252596"/>
                    <a:pt x="370416" y="238365"/>
                    <a:pt x="337917" y="234403"/>
                  </a:cubicBezTo>
                  <a:cubicBezTo>
                    <a:pt x="305417" y="230441"/>
                    <a:pt x="269394" y="239032"/>
                    <a:pt x="250030" y="268026"/>
                  </a:cubicBezTo>
                  <a:cubicBezTo>
                    <a:pt x="236390" y="288438"/>
                    <a:pt x="233170" y="315337"/>
                    <a:pt x="230389" y="340969"/>
                  </a:cubicBezTo>
                  <a:lnTo>
                    <a:pt x="215921" y="474309"/>
                  </a:lnTo>
                  <a:cubicBezTo>
                    <a:pt x="214892" y="493388"/>
                    <a:pt x="210787" y="512171"/>
                    <a:pt x="203748" y="529935"/>
                  </a:cubicBezTo>
                  <a:cubicBezTo>
                    <a:pt x="202557" y="532412"/>
                    <a:pt x="201042" y="534717"/>
                    <a:pt x="199242" y="536793"/>
                  </a:cubicBezTo>
                  <a:close/>
                </a:path>
              </a:pathLst>
            </a:custGeom>
            <a:solidFill>
              <a:srgbClr val="2F2E4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652CEC1C-E218-CF12-7EFB-AA7A9BF47062}"/>
                </a:ext>
              </a:extLst>
            </p:cNvPr>
            <p:cNvSpPr/>
            <p:nvPr/>
          </p:nvSpPr>
          <p:spPr>
            <a:xfrm>
              <a:off x="3046227" y="4616237"/>
              <a:ext cx="487428" cy="563337"/>
            </a:xfrm>
            <a:custGeom>
              <a:avLst/>
              <a:gdLst>
                <a:gd name="connsiteX0" fmla="*/ 8808 w 487428"/>
                <a:gd name="connsiteY0" fmla="*/ 547369 h 563337"/>
                <a:gd name="connsiteX1" fmla="*/ 998 w 487428"/>
                <a:gd name="connsiteY1" fmla="*/ 511498 h 563337"/>
                <a:gd name="connsiteX2" fmla="*/ 988 w 487428"/>
                <a:gd name="connsiteY2" fmla="*/ 51383 h 563337"/>
                <a:gd name="connsiteX3" fmla="*/ 8808 w 487428"/>
                <a:gd name="connsiteY3" fmla="*/ 15512 h 563337"/>
                <a:gd name="connsiteX4" fmla="*/ 41298 w 487428"/>
                <a:gd name="connsiteY4" fmla="*/ -223 h 563337"/>
                <a:gd name="connsiteX5" fmla="*/ 427318 w 487428"/>
                <a:gd name="connsiteY5" fmla="*/ -223 h 563337"/>
                <a:gd name="connsiteX6" fmla="*/ 468342 w 487428"/>
                <a:gd name="connsiteY6" fmla="*/ 34686 h 563337"/>
                <a:gd name="connsiteX7" fmla="*/ 468342 w 487428"/>
                <a:gd name="connsiteY7" fmla="*/ 528205 h 563337"/>
                <a:gd name="connsiteX8" fmla="*/ 427318 w 487428"/>
                <a:gd name="connsiteY8" fmla="*/ 563114 h 563337"/>
                <a:gd name="connsiteX9" fmla="*/ 41298 w 487428"/>
                <a:gd name="connsiteY9" fmla="*/ 563114 h 563337"/>
                <a:gd name="connsiteX10" fmla="*/ 8808 w 487428"/>
                <a:gd name="connsiteY10" fmla="*/ 547369 h 563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7428" h="563337">
                  <a:moveTo>
                    <a:pt x="8808" y="547369"/>
                  </a:moveTo>
                  <a:cubicBezTo>
                    <a:pt x="817" y="537254"/>
                    <a:pt x="-2069" y="524023"/>
                    <a:pt x="998" y="511498"/>
                  </a:cubicBezTo>
                  <a:cubicBezTo>
                    <a:pt x="37107" y="360250"/>
                    <a:pt x="37107" y="202631"/>
                    <a:pt x="988" y="51383"/>
                  </a:cubicBezTo>
                  <a:cubicBezTo>
                    <a:pt x="-2069" y="38858"/>
                    <a:pt x="817" y="25627"/>
                    <a:pt x="8808" y="15512"/>
                  </a:cubicBezTo>
                  <a:cubicBezTo>
                    <a:pt x="16638" y="5539"/>
                    <a:pt x="28620" y="-262"/>
                    <a:pt x="41298" y="-223"/>
                  </a:cubicBezTo>
                  <a:lnTo>
                    <a:pt x="427318" y="-223"/>
                  </a:lnTo>
                  <a:cubicBezTo>
                    <a:pt x="447692" y="-185"/>
                    <a:pt x="465046" y="14578"/>
                    <a:pt x="468342" y="34686"/>
                  </a:cubicBezTo>
                  <a:cubicBezTo>
                    <a:pt x="493516" y="198230"/>
                    <a:pt x="493516" y="364661"/>
                    <a:pt x="468342" y="528205"/>
                  </a:cubicBezTo>
                  <a:cubicBezTo>
                    <a:pt x="465046" y="548302"/>
                    <a:pt x="447692" y="563076"/>
                    <a:pt x="427318" y="563114"/>
                  </a:cubicBezTo>
                  <a:lnTo>
                    <a:pt x="41298" y="563114"/>
                  </a:lnTo>
                  <a:cubicBezTo>
                    <a:pt x="28620" y="563152"/>
                    <a:pt x="16638" y="557341"/>
                    <a:pt x="8808" y="547369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34B55582-50EB-7794-BF05-C47502941688}"/>
                </a:ext>
              </a:extLst>
            </p:cNvPr>
            <p:cNvSpPr/>
            <p:nvPr/>
          </p:nvSpPr>
          <p:spPr>
            <a:xfrm>
              <a:off x="3167332" y="4754806"/>
              <a:ext cx="260499" cy="69285"/>
            </a:xfrm>
            <a:custGeom>
              <a:avLst/>
              <a:gdLst>
                <a:gd name="connsiteX0" fmla="*/ 231718 w 260499"/>
                <a:gd name="connsiteY0" fmla="*/ 69062 h 69285"/>
                <a:gd name="connsiteX1" fmla="*/ 28369 w 260499"/>
                <a:gd name="connsiteY1" fmla="*/ 69062 h 69285"/>
                <a:gd name="connsiteX2" fmla="*/ -206 w 260499"/>
                <a:gd name="connsiteY2" fmla="*/ 40487 h 69285"/>
                <a:gd name="connsiteX3" fmla="*/ -206 w 260499"/>
                <a:gd name="connsiteY3" fmla="*/ 28352 h 69285"/>
                <a:gd name="connsiteX4" fmla="*/ 28369 w 260499"/>
                <a:gd name="connsiteY4" fmla="*/ -223 h 69285"/>
                <a:gd name="connsiteX5" fmla="*/ 231718 w 260499"/>
                <a:gd name="connsiteY5" fmla="*/ -223 h 69285"/>
                <a:gd name="connsiteX6" fmla="*/ 260293 w 260499"/>
                <a:gd name="connsiteY6" fmla="*/ 28352 h 69285"/>
                <a:gd name="connsiteX7" fmla="*/ 260293 w 260499"/>
                <a:gd name="connsiteY7" fmla="*/ 40487 h 69285"/>
                <a:gd name="connsiteX8" fmla="*/ 231718 w 260499"/>
                <a:gd name="connsiteY8" fmla="*/ 69062 h 69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0499" h="69285">
                  <a:moveTo>
                    <a:pt x="231718" y="69062"/>
                  </a:moveTo>
                  <a:lnTo>
                    <a:pt x="28369" y="69062"/>
                  </a:lnTo>
                  <a:cubicBezTo>
                    <a:pt x="12595" y="69042"/>
                    <a:pt x="-187" y="56260"/>
                    <a:pt x="-206" y="40487"/>
                  </a:cubicBezTo>
                  <a:lnTo>
                    <a:pt x="-206" y="28352"/>
                  </a:lnTo>
                  <a:cubicBezTo>
                    <a:pt x="-187" y="12578"/>
                    <a:pt x="12595" y="-214"/>
                    <a:pt x="28369" y="-223"/>
                  </a:cubicBezTo>
                  <a:lnTo>
                    <a:pt x="231718" y="-223"/>
                  </a:lnTo>
                  <a:cubicBezTo>
                    <a:pt x="247492" y="-214"/>
                    <a:pt x="260284" y="12578"/>
                    <a:pt x="260293" y="28352"/>
                  </a:cubicBezTo>
                  <a:lnTo>
                    <a:pt x="260293" y="40487"/>
                  </a:lnTo>
                  <a:cubicBezTo>
                    <a:pt x="260284" y="56260"/>
                    <a:pt x="247492" y="69042"/>
                    <a:pt x="231718" y="6906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66D8D921-B2C5-0709-EEE2-286AAC3F9908}"/>
                </a:ext>
              </a:extLst>
            </p:cNvPr>
            <p:cNvSpPr/>
            <p:nvPr/>
          </p:nvSpPr>
          <p:spPr>
            <a:xfrm>
              <a:off x="3167332" y="4874317"/>
              <a:ext cx="260499" cy="69284"/>
            </a:xfrm>
            <a:custGeom>
              <a:avLst/>
              <a:gdLst>
                <a:gd name="connsiteX0" fmla="*/ 231718 w 260499"/>
                <a:gd name="connsiteY0" fmla="*/ 69061 h 69284"/>
                <a:gd name="connsiteX1" fmla="*/ 28369 w 260499"/>
                <a:gd name="connsiteY1" fmla="*/ 69061 h 69284"/>
                <a:gd name="connsiteX2" fmla="*/ -206 w 260499"/>
                <a:gd name="connsiteY2" fmla="*/ 40486 h 69284"/>
                <a:gd name="connsiteX3" fmla="*/ -206 w 260499"/>
                <a:gd name="connsiteY3" fmla="*/ 28352 h 69284"/>
                <a:gd name="connsiteX4" fmla="*/ 28369 w 260499"/>
                <a:gd name="connsiteY4" fmla="*/ -223 h 69284"/>
                <a:gd name="connsiteX5" fmla="*/ 231718 w 260499"/>
                <a:gd name="connsiteY5" fmla="*/ -223 h 69284"/>
                <a:gd name="connsiteX6" fmla="*/ 260293 w 260499"/>
                <a:gd name="connsiteY6" fmla="*/ 28352 h 69284"/>
                <a:gd name="connsiteX7" fmla="*/ 260293 w 260499"/>
                <a:gd name="connsiteY7" fmla="*/ 40486 h 69284"/>
                <a:gd name="connsiteX8" fmla="*/ 231718 w 260499"/>
                <a:gd name="connsiteY8" fmla="*/ 69061 h 69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0499" h="69284">
                  <a:moveTo>
                    <a:pt x="231718" y="69061"/>
                  </a:moveTo>
                  <a:lnTo>
                    <a:pt x="28369" y="69061"/>
                  </a:lnTo>
                  <a:cubicBezTo>
                    <a:pt x="12595" y="69042"/>
                    <a:pt x="-187" y="56260"/>
                    <a:pt x="-206" y="40486"/>
                  </a:cubicBezTo>
                  <a:lnTo>
                    <a:pt x="-206" y="28352"/>
                  </a:lnTo>
                  <a:cubicBezTo>
                    <a:pt x="-187" y="12578"/>
                    <a:pt x="12595" y="-205"/>
                    <a:pt x="28369" y="-223"/>
                  </a:cubicBezTo>
                  <a:lnTo>
                    <a:pt x="231718" y="-223"/>
                  </a:lnTo>
                  <a:cubicBezTo>
                    <a:pt x="247492" y="-205"/>
                    <a:pt x="260284" y="12578"/>
                    <a:pt x="260293" y="28352"/>
                  </a:cubicBezTo>
                  <a:lnTo>
                    <a:pt x="260293" y="40486"/>
                  </a:lnTo>
                  <a:cubicBezTo>
                    <a:pt x="260284" y="56260"/>
                    <a:pt x="247492" y="69042"/>
                    <a:pt x="231718" y="6906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1644E3A6-37B1-2232-8995-77CACF40DEFC}"/>
                </a:ext>
              </a:extLst>
            </p:cNvPr>
            <p:cNvSpPr/>
            <p:nvPr/>
          </p:nvSpPr>
          <p:spPr>
            <a:xfrm>
              <a:off x="2238016" y="4872212"/>
              <a:ext cx="779765" cy="507077"/>
            </a:xfrm>
            <a:custGeom>
              <a:avLst/>
              <a:gdLst>
                <a:gd name="connsiteX0" fmla="*/ 639903 w 779765"/>
                <a:gd name="connsiteY0" fmla="*/ 500925 h 507077"/>
                <a:gd name="connsiteX1" fmla="*/ 577666 w 779765"/>
                <a:gd name="connsiteY1" fmla="*/ 442279 h 507077"/>
                <a:gd name="connsiteX2" fmla="*/ 574247 w 779765"/>
                <a:gd name="connsiteY2" fmla="*/ 432573 h 507077"/>
                <a:gd name="connsiteX3" fmla="*/ 75880 w 779765"/>
                <a:gd name="connsiteY3" fmla="*/ 290718 h 507077"/>
                <a:gd name="connsiteX4" fmla="*/ 1004 w 779765"/>
                <a:gd name="connsiteY4" fmla="*/ 192200 h 507077"/>
                <a:gd name="connsiteX5" fmla="*/ -206 w 779765"/>
                <a:gd name="connsiteY5" fmla="*/ -223 h 507077"/>
                <a:gd name="connsiteX6" fmla="*/ 183484 w 779765"/>
                <a:gd name="connsiteY6" fmla="*/ 4691 h 507077"/>
                <a:gd name="connsiteX7" fmla="*/ 195457 w 779765"/>
                <a:gd name="connsiteY7" fmla="*/ 120267 h 507077"/>
                <a:gd name="connsiteX8" fmla="*/ 621615 w 779765"/>
                <a:gd name="connsiteY8" fmla="*/ 311596 h 507077"/>
                <a:gd name="connsiteX9" fmla="*/ 634111 w 779765"/>
                <a:gd name="connsiteY9" fmla="*/ 305272 h 507077"/>
                <a:gd name="connsiteX10" fmla="*/ 634111 w 779765"/>
                <a:gd name="connsiteY10" fmla="*/ 305272 h 507077"/>
                <a:gd name="connsiteX11" fmla="*/ 771376 w 779765"/>
                <a:gd name="connsiteY11" fmla="*/ 361431 h 507077"/>
                <a:gd name="connsiteX12" fmla="*/ 715207 w 779765"/>
                <a:gd name="connsiteY12" fmla="*/ 498696 h 507077"/>
                <a:gd name="connsiteX13" fmla="*/ 639903 w 779765"/>
                <a:gd name="connsiteY13" fmla="*/ 500925 h 507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79765" h="507077">
                  <a:moveTo>
                    <a:pt x="639903" y="500925"/>
                  </a:moveTo>
                  <a:cubicBezTo>
                    <a:pt x="611775" y="491095"/>
                    <a:pt x="589153" y="469778"/>
                    <a:pt x="577666" y="442279"/>
                  </a:cubicBezTo>
                  <a:cubicBezTo>
                    <a:pt x="576361" y="439098"/>
                    <a:pt x="575218" y="435860"/>
                    <a:pt x="574247" y="432573"/>
                  </a:cubicBezTo>
                  <a:lnTo>
                    <a:pt x="75880" y="290718"/>
                  </a:lnTo>
                  <a:cubicBezTo>
                    <a:pt x="31903" y="278011"/>
                    <a:pt x="1471" y="237968"/>
                    <a:pt x="1004" y="192200"/>
                  </a:cubicBezTo>
                  <a:lnTo>
                    <a:pt x="-206" y="-223"/>
                  </a:lnTo>
                  <a:lnTo>
                    <a:pt x="183484" y="4691"/>
                  </a:lnTo>
                  <a:lnTo>
                    <a:pt x="195457" y="120267"/>
                  </a:lnTo>
                  <a:lnTo>
                    <a:pt x="621615" y="311596"/>
                  </a:lnTo>
                  <a:cubicBezTo>
                    <a:pt x="625625" y="309206"/>
                    <a:pt x="629797" y="307091"/>
                    <a:pt x="634111" y="305272"/>
                  </a:cubicBezTo>
                  <a:lnTo>
                    <a:pt x="634111" y="305272"/>
                  </a:lnTo>
                  <a:cubicBezTo>
                    <a:pt x="687518" y="282878"/>
                    <a:pt x="748974" y="308015"/>
                    <a:pt x="771376" y="361431"/>
                  </a:cubicBezTo>
                  <a:cubicBezTo>
                    <a:pt x="793770" y="414847"/>
                    <a:pt x="768623" y="476303"/>
                    <a:pt x="715207" y="498696"/>
                  </a:cubicBezTo>
                  <a:cubicBezTo>
                    <a:pt x="691252" y="508745"/>
                    <a:pt x="664420" y="509536"/>
                    <a:pt x="639903" y="500925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190F44E4-9DC4-EE33-5FE1-39A1682545D0}"/>
                </a:ext>
              </a:extLst>
            </p:cNvPr>
            <p:cNvSpPr/>
            <p:nvPr/>
          </p:nvSpPr>
          <p:spPr>
            <a:xfrm>
              <a:off x="2230117" y="4584987"/>
              <a:ext cx="233573" cy="394355"/>
            </a:xfrm>
            <a:custGeom>
              <a:avLst/>
              <a:gdLst>
                <a:gd name="connsiteX0" fmla="*/ 10551 w 233573"/>
                <a:gd name="connsiteY0" fmla="*/ 371479 h 394355"/>
                <a:gd name="connsiteX1" fmla="*/ -117 w 233573"/>
                <a:gd name="connsiteY1" fmla="*/ 340446 h 394355"/>
                <a:gd name="connsiteX2" fmla="*/ 14494 w 233573"/>
                <a:gd name="connsiteY2" fmla="*/ 102769 h 394355"/>
                <a:gd name="connsiteX3" fmla="*/ 130375 w 233573"/>
                <a:gd name="connsiteY3" fmla="*/ -25 h 394355"/>
                <a:gd name="connsiteX4" fmla="*/ 233169 w 233573"/>
                <a:gd name="connsiteY4" fmla="*/ 115856 h 394355"/>
                <a:gd name="connsiteX5" fmla="*/ 233150 w 233573"/>
                <a:gd name="connsiteY5" fmla="*/ 116228 h 394355"/>
                <a:gd name="connsiteX6" fmla="*/ 218538 w 233573"/>
                <a:gd name="connsiteY6" fmla="*/ 353895 h 394355"/>
                <a:gd name="connsiteX7" fmla="*/ 173123 w 233573"/>
                <a:gd name="connsiteY7" fmla="*/ 394053 h 394355"/>
                <a:gd name="connsiteX8" fmla="*/ 40030 w 233573"/>
                <a:gd name="connsiteY8" fmla="*/ 385861 h 394355"/>
                <a:gd name="connsiteX9" fmla="*/ 10551 w 233573"/>
                <a:gd name="connsiteY9" fmla="*/ 371479 h 3943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3573" h="394355">
                  <a:moveTo>
                    <a:pt x="10551" y="371479"/>
                  </a:moveTo>
                  <a:cubicBezTo>
                    <a:pt x="2988" y="362973"/>
                    <a:pt x="-851" y="351800"/>
                    <a:pt x="-117" y="340446"/>
                  </a:cubicBezTo>
                  <a:lnTo>
                    <a:pt x="14494" y="102769"/>
                  </a:lnTo>
                  <a:cubicBezTo>
                    <a:pt x="18104" y="42390"/>
                    <a:pt x="69986" y="-3635"/>
                    <a:pt x="130375" y="-25"/>
                  </a:cubicBezTo>
                  <a:cubicBezTo>
                    <a:pt x="190754" y="3585"/>
                    <a:pt x="236779" y="55468"/>
                    <a:pt x="233169" y="115856"/>
                  </a:cubicBezTo>
                  <a:cubicBezTo>
                    <a:pt x="233159" y="115980"/>
                    <a:pt x="233159" y="116104"/>
                    <a:pt x="233150" y="116228"/>
                  </a:cubicBezTo>
                  <a:lnTo>
                    <a:pt x="218538" y="353895"/>
                  </a:lnTo>
                  <a:cubicBezTo>
                    <a:pt x="217052" y="377508"/>
                    <a:pt x="196745" y="395472"/>
                    <a:pt x="173123" y="394053"/>
                  </a:cubicBezTo>
                  <a:lnTo>
                    <a:pt x="40030" y="385861"/>
                  </a:lnTo>
                  <a:cubicBezTo>
                    <a:pt x="28676" y="385204"/>
                    <a:pt x="18056" y="380023"/>
                    <a:pt x="10551" y="371479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0B9476FC-723F-1394-4D4D-EAC10BCC065B}"/>
              </a:ext>
            </a:extLst>
          </p:cNvPr>
          <p:cNvSpPr/>
          <p:nvPr/>
        </p:nvSpPr>
        <p:spPr>
          <a:xfrm rot="19019134">
            <a:off x="8174166" y="781373"/>
            <a:ext cx="960524" cy="960524"/>
          </a:xfrm>
          <a:custGeom>
            <a:avLst/>
            <a:gdLst>
              <a:gd name="connsiteX0" fmla="*/ 1414214 w 1809750"/>
              <a:gd name="connsiteY0" fmla="*/ 142530 h 1809750"/>
              <a:gd name="connsiteX1" fmla="*/ 1630116 w 1809750"/>
              <a:gd name="connsiteY1" fmla="*/ 343964 h 1809750"/>
              <a:gd name="connsiteX2" fmla="*/ 1244539 w 1809750"/>
              <a:gd name="connsiteY2" fmla="*/ 757236 h 1809750"/>
              <a:gd name="connsiteX3" fmla="*/ 1809750 w 1809750"/>
              <a:gd name="connsiteY3" fmla="*/ 757236 h 1809750"/>
              <a:gd name="connsiteX4" fmla="*/ 1809750 w 1809750"/>
              <a:gd name="connsiteY4" fmla="*/ 1052514 h 1809750"/>
              <a:gd name="connsiteX5" fmla="*/ 1279540 w 1809750"/>
              <a:gd name="connsiteY5" fmla="*/ 1052514 h 1809750"/>
              <a:gd name="connsiteX6" fmla="*/ 1667220 w 1809750"/>
              <a:gd name="connsiteY6" fmla="*/ 1414214 h 1809750"/>
              <a:gd name="connsiteX7" fmla="*/ 1465786 w 1809750"/>
              <a:gd name="connsiteY7" fmla="*/ 1630116 h 1809750"/>
              <a:gd name="connsiteX8" fmla="*/ 1052514 w 1809750"/>
              <a:gd name="connsiteY8" fmla="*/ 1244539 h 1809750"/>
              <a:gd name="connsiteX9" fmla="*/ 1052514 w 1809750"/>
              <a:gd name="connsiteY9" fmla="*/ 1809750 h 1809750"/>
              <a:gd name="connsiteX10" fmla="*/ 757236 w 1809750"/>
              <a:gd name="connsiteY10" fmla="*/ 1809750 h 1809750"/>
              <a:gd name="connsiteX11" fmla="*/ 757236 w 1809750"/>
              <a:gd name="connsiteY11" fmla="*/ 1279540 h 1809750"/>
              <a:gd name="connsiteX12" fmla="*/ 395536 w 1809750"/>
              <a:gd name="connsiteY12" fmla="*/ 1667220 h 1809750"/>
              <a:gd name="connsiteX13" fmla="*/ 179634 w 1809750"/>
              <a:gd name="connsiteY13" fmla="*/ 1465786 h 1809750"/>
              <a:gd name="connsiteX14" fmla="*/ 565212 w 1809750"/>
              <a:gd name="connsiteY14" fmla="*/ 1052514 h 1809750"/>
              <a:gd name="connsiteX15" fmla="*/ 0 w 1809750"/>
              <a:gd name="connsiteY15" fmla="*/ 1052514 h 1809750"/>
              <a:gd name="connsiteX16" fmla="*/ 0 w 1809750"/>
              <a:gd name="connsiteY16" fmla="*/ 757236 h 1809750"/>
              <a:gd name="connsiteX17" fmla="*/ 530210 w 1809750"/>
              <a:gd name="connsiteY17" fmla="*/ 757236 h 1809750"/>
              <a:gd name="connsiteX18" fmla="*/ 142530 w 1809750"/>
              <a:gd name="connsiteY18" fmla="*/ 395536 h 1809750"/>
              <a:gd name="connsiteX19" fmla="*/ 343964 w 1809750"/>
              <a:gd name="connsiteY19" fmla="*/ 179634 h 1809750"/>
              <a:gd name="connsiteX20" fmla="*/ 757236 w 1809750"/>
              <a:gd name="connsiteY20" fmla="*/ 565211 h 1809750"/>
              <a:gd name="connsiteX21" fmla="*/ 757236 w 1809750"/>
              <a:gd name="connsiteY21" fmla="*/ 0 h 1809750"/>
              <a:gd name="connsiteX22" fmla="*/ 1052514 w 1809750"/>
              <a:gd name="connsiteY22" fmla="*/ 0 h 1809750"/>
              <a:gd name="connsiteX23" fmla="*/ 1052514 w 1809750"/>
              <a:gd name="connsiteY23" fmla="*/ 53021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09750" h="1809750">
                <a:moveTo>
                  <a:pt x="1414214" y="142530"/>
                </a:moveTo>
                <a:lnTo>
                  <a:pt x="1630116" y="343964"/>
                </a:lnTo>
                <a:lnTo>
                  <a:pt x="1244539" y="757236"/>
                </a:lnTo>
                <a:lnTo>
                  <a:pt x="1809750" y="757236"/>
                </a:lnTo>
                <a:lnTo>
                  <a:pt x="1809750" y="1052514"/>
                </a:lnTo>
                <a:lnTo>
                  <a:pt x="1279540" y="1052514"/>
                </a:lnTo>
                <a:lnTo>
                  <a:pt x="1667220" y="1414214"/>
                </a:lnTo>
                <a:lnTo>
                  <a:pt x="1465786" y="1630116"/>
                </a:lnTo>
                <a:lnTo>
                  <a:pt x="1052514" y="1244539"/>
                </a:lnTo>
                <a:lnTo>
                  <a:pt x="1052514" y="1809750"/>
                </a:lnTo>
                <a:lnTo>
                  <a:pt x="757236" y="1809750"/>
                </a:lnTo>
                <a:lnTo>
                  <a:pt x="757236" y="1279540"/>
                </a:lnTo>
                <a:lnTo>
                  <a:pt x="395536" y="1667220"/>
                </a:lnTo>
                <a:lnTo>
                  <a:pt x="179634" y="1465786"/>
                </a:lnTo>
                <a:lnTo>
                  <a:pt x="565212" y="1052514"/>
                </a:lnTo>
                <a:lnTo>
                  <a:pt x="0" y="1052514"/>
                </a:lnTo>
                <a:lnTo>
                  <a:pt x="0" y="757236"/>
                </a:lnTo>
                <a:lnTo>
                  <a:pt x="530210" y="757236"/>
                </a:lnTo>
                <a:lnTo>
                  <a:pt x="142530" y="395536"/>
                </a:lnTo>
                <a:lnTo>
                  <a:pt x="343964" y="179634"/>
                </a:lnTo>
                <a:lnTo>
                  <a:pt x="757236" y="565211"/>
                </a:lnTo>
                <a:lnTo>
                  <a:pt x="757236" y="0"/>
                </a:lnTo>
                <a:lnTo>
                  <a:pt x="1052514" y="0"/>
                </a:lnTo>
                <a:lnTo>
                  <a:pt x="1052514" y="53021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D1A7F02-E9A2-C580-214B-AC218939A132}"/>
              </a:ext>
            </a:extLst>
          </p:cNvPr>
          <p:cNvSpPr/>
          <p:nvPr/>
        </p:nvSpPr>
        <p:spPr>
          <a:xfrm rot="19019134">
            <a:off x="4279191" y="5399127"/>
            <a:ext cx="436200" cy="436200"/>
          </a:xfrm>
          <a:custGeom>
            <a:avLst/>
            <a:gdLst>
              <a:gd name="connsiteX0" fmla="*/ 1414214 w 1809750"/>
              <a:gd name="connsiteY0" fmla="*/ 142530 h 1809750"/>
              <a:gd name="connsiteX1" fmla="*/ 1630116 w 1809750"/>
              <a:gd name="connsiteY1" fmla="*/ 343964 h 1809750"/>
              <a:gd name="connsiteX2" fmla="*/ 1244539 w 1809750"/>
              <a:gd name="connsiteY2" fmla="*/ 757236 h 1809750"/>
              <a:gd name="connsiteX3" fmla="*/ 1809750 w 1809750"/>
              <a:gd name="connsiteY3" fmla="*/ 757236 h 1809750"/>
              <a:gd name="connsiteX4" fmla="*/ 1809750 w 1809750"/>
              <a:gd name="connsiteY4" fmla="*/ 1052514 h 1809750"/>
              <a:gd name="connsiteX5" fmla="*/ 1279540 w 1809750"/>
              <a:gd name="connsiteY5" fmla="*/ 1052514 h 1809750"/>
              <a:gd name="connsiteX6" fmla="*/ 1667220 w 1809750"/>
              <a:gd name="connsiteY6" fmla="*/ 1414214 h 1809750"/>
              <a:gd name="connsiteX7" fmla="*/ 1465786 w 1809750"/>
              <a:gd name="connsiteY7" fmla="*/ 1630116 h 1809750"/>
              <a:gd name="connsiteX8" fmla="*/ 1052514 w 1809750"/>
              <a:gd name="connsiteY8" fmla="*/ 1244539 h 1809750"/>
              <a:gd name="connsiteX9" fmla="*/ 1052514 w 1809750"/>
              <a:gd name="connsiteY9" fmla="*/ 1809750 h 1809750"/>
              <a:gd name="connsiteX10" fmla="*/ 757236 w 1809750"/>
              <a:gd name="connsiteY10" fmla="*/ 1809750 h 1809750"/>
              <a:gd name="connsiteX11" fmla="*/ 757236 w 1809750"/>
              <a:gd name="connsiteY11" fmla="*/ 1279540 h 1809750"/>
              <a:gd name="connsiteX12" fmla="*/ 395536 w 1809750"/>
              <a:gd name="connsiteY12" fmla="*/ 1667220 h 1809750"/>
              <a:gd name="connsiteX13" fmla="*/ 179634 w 1809750"/>
              <a:gd name="connsiteY13" fmla="*/ 1465786 h 1809750"/>
              <a:gd name="connsiteX14" fmla="*/ 565212 w 1809750"/>
              <a:gd name="connsiteY14" fmla="*/ 1052514 h 1809750"/>
              <a:gd name="connsiteX15" fmla="*/ 0 w 1809750"/>
              <a:gd name="connsiteY15" fmla="*/ 1052514 h 1809750"/>
              <a:gd name="connsiteX16" fmla="*/ 0 w 1809750"/>
              <a:gd name="connsiteY16" fmla="*/ 757236 h 1809750"/>
              <a:gd name="connsiteX17" fmla="*/ 530210 w 1809750"/>
              <a:gd name="connsiteY17" fmla="*/ 757236 h 1809750"/>
              <a:gd name="connsiteX18" fmla="*/ 142530 w 1809750"/>
              <a:gd name="connsiteY18" fmla="*/ 395536 h 1809750"/>
              <a:gd name="connsiteX19" fmla="*/ 343964 w 1809750"/>
              <a:gd name="connsiteY19" fmla="*/ 179634 h 1809750"/>
              <a:gd name="connsiteX20" fmla="*/ 757236 w 1809750"/>
              <a:gd name="connsiteY20" fmla="*/ 565211 h 1809750"/>
              <a:gd name="connsiteX21" fmla="*/ 757236 w 1809750"/>
              <a:gd name="connsiteY21" fmla="*/ 0 h 1809750"/>
              <a:gd name="connsiteX22" fmla="*/ 1052514 w 1809750"/>
              <a:gd name="connsiteY22" fmla="*/ 0 h 1809750"/>
              <a:gd name="connsiteX23" fmla="*/ 1052514 w 1809750"/>
              <a:gd name="connsiteY23" fmla="*/ 53021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09750" h="1809750">
                <a:moveTo>
                  <a:pt x="1414214" y="142530"/>
                </a:moveTo>
                <a:lnTo>
                  <a:pt x="1630116" y="343964"/>
                </a:lnTo>
                <a:lnTo>
                  <a:pt x="1244539" y="757236"/>
                </a:lnTo>
                <a:lnTo>
                  <a:pt x="1809750" y="757236"/>
                </a:lnTo>
                <a:lnTo>
                  <a:pt x="1809750" y="1052514"/>
                </a:lnTo>
                <a:lnTo>
                  <a:pt x="1279540" y="1052514"/>
                </a:lnTo>
                <a:lnTo>
                  <a:pt x="1667220" y="1414214"/>
                </a:lnTo>
                <a:lnTo>
                  <a:pt x="1465786" y="1630116"/>
                </a:lnTo>
                <a:lnTo>
                  <a:pt x="1052514" y="1244539"/>
                </a:lnTo>
                <a:lnTo>
                  <a:pt x="1052514" y="1809750"/>
                </a:lnTo>
                <a:lnTo>
                  <a:pt x="757236" y="1809750"/>
                </a:lnTo>
                <a:lnTo>
                  <a:pt x="757236" y="1279540"/>
                </a:lnTo>
                <a:lnTo>
                  <a:pt x="395536" y="1667220"/>
                </a:lnTo>
                <a:lnTo>
                  <a:pt x="179634" y="1465786"/>
                </a:lnTo>
                <a:lnTo>
                  <a:pt x="565212" y="1052514"/>
                </a:lnTo>
                <a:lnTo>
                  <a:pt x="0" y="1052514"/>
                </a:lnTo>
                <a:lnTo>
                  <a:pt x="0" y="757236"/>
                </a:lnTo>
                <a:lnTo>
                  <a:pt x="530210" y="757236"/>
                </a:lnTo>
                <a:lnTo>
                  <a:pt x="142530" y="395536"/>
                </a:lnTo>
                <a:lnTo>
                  <a:pt x="343964" y="179634"/>
                </a:lnTo>
                <a:lnTo>
                  <a:pt x="757236" y="565211"/>
                </a:lnTo>
                <a:lnTo>
                  <a:pt x="757236" y="0"/>
                </a:lnTo>
                <a:lnTo>
                  <a:pt x="1052514" y="0"/>
                </a:lnTo>
                <a:lnTo>
                  <a:pt x="1052514" y="53021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B59B51C-20A6-92ED-720C-74A72DA99C24}"/>
              </a:ext>
            </a:extLst>
          </p:cNvPr>
          <p:cNvGrpSpPr/>
          <p:nvPr/>
        </p:nvGrpSpPr>
        <p:grpSpPr>
          <a:xfrm>
            <a:off x="7668659" y="5120548"/>
            <a:ext cx="2157848" cy="302239"/>
            <a:chOff x="2562309" y="5053794"/>
            <a:chExt cx="2157848" cy="302239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370E24FF-5809-6CF4-AEE1-FACF6803851D}"/>
                </a:ext>
              </a:extLst>
            </p:cNvPr>
            <p:cNvGrpSpPr/>
            <p:nvPr/>
          </p:nvGrpSpPr>
          <p:grpSpPr>
            <a:xfrm>
              <a:off x="3180846" y="5053794"/>
              <a:ext cx="302239" cy="302238"/>
              <a:chOff x="2166892" y="1734335"/>
              <a:chExt cx="744000" cy="743996"/>
            </a:xfrm>
          </p:grpSpPr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0F8F2260-6053-9425-3298-747F66538058}"/>
                  </a:ext>
                </a:extLst>
              </p:cNvPr>
              <p:cNvSpPr/>
              <p:nvPr/>
            </p:nvSpPr>
            <p:spPr>
              <a:xfrm>
                <a:off x="2228171" y="1795614"/>
                <a:ext cx="621442" cy="621438"/>
              </a:xfrm>
              <a:prstGeom prst="ellipse">
                <a:avLst/>
              </a:pr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E567C57A-E0B0-22C4-7444-2C18736053AE}"/>
                  </a:ext>
                </a:extLst>
              </p:cNvPr>
              <p:cNvSpPr/>
              <p:nvPr/>
            </p:nvSpPr>
            <p:spPr>
              <a:xfrm>
                <a:off x="2166892" y="1734335"/>
                <a:ext cx="744000" cy="743996"/>
              </a:xfrm>
              <a:custGeom>
                <a:avLst/>
                <a:gdLst>
                  <a:gd name="connsiteX0" fmla="*/ 158115 w 316230"/>
                  <a:gd name="connsiteY0" fmla="*/ 0 h 316229"/>
                  <a:gd name="connsiteX1" fmla="*/ 0 w 316230"/>
                  <a:gd name="connsiteY1" fmla="*/ 158115 h 316229"/>
                  <a:gd name="connsiteX2" fmla="*/ 158115 w 316230"/>
                  <a:gd name="connsiteY2" fmla="*/ 316230 h 316229"/>
                  <a:gd name="connsiteX3" fmla="*/ 316230 w 316230"/>
                  <a:gd name="connsiteY3" fmla="*/ 158115 h 316229"/>
                  <a:gd name="connsiteX4" fmla="*/ 158115 w 316230"/>
                  <a:gd name="connsiteY4" fmla="*/ 0 h 316229"/>
                  <a:gd name="connsiteX5" fmla="*/ 254318 w 316230"/>
                  <a:gd name="connsiteY5" fmla="*/ 196215 h 316229"/>
                  <a:gd name="connsiteX6" fmla="*/ 197168 w 316230"/>
                  <a:gd name="connsiteY6" fmla="*/ 253365 h 316229"/>
                  <a:gd name="connsiteX7" fmla="*/ 120967 w 316230"/>
                  <a:gd name="connsiteY7" fmla="*/ 253365 h 316229"/>
                  <a:gd name="connsiteX8" fmla="*/ 63817 w 316230"/>
                  <a:gd name="connsiteY8" fmla="*/ 196215 h 316229"/>
                  <a:gd name="connsiteX9" fmla="*/ 63817 w 316230"/>
                  <a:gd name="connsiteY9" fmla="*/ 120015 h 316229"/>
                  <a:gd name="connsiteX10" fmla="*/ 120967 w 316230"/>
                  <a:gd name="connsiteY10" fmla="*/ 62865 h 316229"/>
                  <a:gd name="connsiteX11" fmla="*/ 197168 w 316230"/>
                  <a:gd name="connsiteY11" fmla="*/ 62865 h 316229"/>
                  <a:gd name="connsiteX12" fmla="*/ 254318 w 316230"/>
                  <a:gd name="connsiteY12" fmla="*/ 120015 h 316229"/>
                  <a:gd name="connsiteX13" fmla="*/ 254318 w 316230"/>
                  <a:gd name="connsiteY13" fmla="*/ 196215 h 316229"/>
                  <a:gd name="connsiteX14" fmla="*/ 189548 w 316230"/>
                  <a:gd name="connsiteY14" fmla="*/ 158115 h 316229"/>
                  <a:gd name="connsiteX15" fmla="*/ 159067 w 316230"/>
                  <a:gd name="connsiteY15" fmla="*/ 188595 h 316229"/>
                  <a:gd name="connsiteX16" fmla="*/ 128588 w 316230"/>
                  <a:gd name="connsiteY16" fmla="*/ 158115 h 316229"/>
                  <a:gd name="connsiteX17" fmla="*/ 159067 w 316230"/>
                  <a:gd name="connsiteY17" fmla="*/ 127635 h 316229"/>
                  <a:gd name="connsiteX18" fmla="*/ 189548 w 316230"/>
                  <a:gd name="connsiteY18" fmla="*/ 158115 h 316229"/>
                  <a:gd name="connsiteX19" fmla="*/ 196215 w 316230"/>
                  <a:gd name="connsiteY19" fmla="*/ 80010 h 316229"/>
                  <a:gd name="connsiteX20" fmla="*/ 120015 w 316230"/>
                  <a:gd name="connsiteY20" fmla="*/ 80010 h 316229"/>
                  <a:gd name="connsiteX21" fmla="*/ 80963 w 316230"/>
                  <a:gd name="connsiteY21" fmla="*/ 119063 h 316229"/>
                  <a:gd name="connsiteX22" fmla="*/ 80963 w 316230"/>
                  <a:gd name="connsiteY22" fmla="*/ 195263 h 316229"/>
                  <a:gd name="connsiteX23" fmla="*/ 120015 w 316230"/>
                  <a:gd name="connsiteY23" fmla="*/ 234315 h 316229"/>
                  <a:gd name="connsiteX24" fmla="*/ 196215 w 316230"/>
                  <a:gd name="connsiteY24" fmla="*/ 234315 h 316229"/>
                  <a:gd name="connsiteX25" fmla="*/ 235268 w 316230"/>
                  <a:gd name="connsiteY25" fmla="*/ 195263 h 316229"/>
                  <a:gd name="connsiteX26" fmla="*/ 235268 w 316230"/>
                  <a:gd name="connsiteY26" fmla="*/ 119063 h 316229"/>
                  <a:gd name="connsiteX27" fmla="*/ 196215 w 316230"/>
                  <a:gd name="connsiteY27" fmla="*/ 80010 h 316229"/>
                  <a:gd name="connsiteX28" fmla="*/ 159067 w 316230"/>
                  <a:gd name="connsiteY28" fmla="*/ 205740 h 316229"/>
                  <a:gd name="connsiteX29" fmla="*/ 111442 w 316230"/>
                  <a:gd name="connsiteY29" fmla="*/ 158115 h 316229"/>
                  <a:gd name="connsiteX30" fmla="*/ 159067 w 316230"/>
                  <a:gd name="connsiteY30" fmla="*/ 110490 h 316229"/>
                  <a:gd name="connsiteX31" fmla="*/ 206693 w 316230"/>
                  <a:gd name="connsiteY31" fmla="*/ 158115 h 316229"/>
                  <a:gd name="connsiteX32" fmla="*/ 159067 w 316230"/>
                  <a:gd name="connsiteY32" fmla="*/ 205740 h 316229"/>
                  <a:gd name="connsiteX33" fmla="*/ 208598 w 316230"/>
                  <a:gd name="connsiteY33" fmla="*/ 119063 h 316229"/>
                  <a:gd name="connsiteX34" fmla="*/ 197168 w 316230"/>
                  <a:gd name="connsiteY34" fmla="*/ 107632 h 316229"/>
                  <a:gd name="connsiteX35" fmla="*/ 208598 w 316230"/>
                  <a:gd name="connsiteY35" fmla="*/ 96202 h 316229"/>
                  <a:gd name="connsiteX36" fmla="*/ 220027 w 316230"/>
                  <a:gd name="connsiteY36" fmla="*/ 107632 h 316229"/>
                  <a:gd name="connsiteX37" fmla="*/ 208598 w 316230"/>
                  <a:gd name="connsiteY37" fmla="*/ 119063 h 316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316230" h="316229">
                    <a:moveTo>
                      <a:pt x="158115" y="0"/>
                    </a:moveTo>
                    <a:cubicBezTo>
                      <a:pt x="70485" y="0"/>
                      <a:pt x="0" y="70485"/>
                      <a:pt x="0" y="158115"/>
                    </a:cubicBezTo>
                    <a:cubicBezTo>
                      <a:pt x="0" y="245745"/>
                      <a:pt x="70485" y="316230"/>
                      <a:pt x="158115" y="316230"/>
                    </a:cubicBezTo>
                    <a:cubicBezTo>
                      <a:pt x="245745" y="316230"/>
                      <a:pt x="316230" y="245745"/>
                      <a:pt x="316230" y="158115"/>
                    </a:cubicBezTo>
                    <a:cubicBezTo>
                      <a:pt x="316230" y="70485"/>
                      <a:pt x="245745" y="0"/>
                      <a:pt x="158115" y="0"/>
                    </a:cubicBezTo>
                    <a:close/>
                    <a:moveTo>
                      <a:pt x="254318" y="196215"/>
                    </a:moveTo>
                    <a:cubicBezTo>
                      <a:pt x="254318" y="227647"/>
                      <a:pt x="228600" y="253365"/>
                      <a:pt x="197168" y="253365"/>
                    </a:cubicBezTo>
                    <a:lnTo>
                      <a:pt x="120967" y="253365"/>
                    </a:lnTo>
                    <a:cubicBezTo>
                      <a:pt x="89535" y="253365"/>
                      <a:pt x="63817" y="227647"/>
                      <a:pt x="63817" y="196215"/>
                    </a:cubicBezTo>
                    <a:lnTo>
                      <a:pt x="63817" y="120015"/>
                    </a:lnTo>
                    <a:cubicBezTo>
                      <a:pt x="63817" y="88582"/>
                      <a:pt x="89535" y="62865"/>
                      <a:pt x="120967" y="62865"/>
                    </a:cubicBezTo>
                    <a:lnTo>
                      <a:pt x="197168" y="62865"/>
                    </a:lnTo>
                    <a:cubicBezTo>
                      <a:pt x="228600" y="62865"/>
                      <a:pt x="254318" y="88582"/>
                      <a:pt x="254318" y="120015"/>
                    </a:cubicBezTo>
                    <a:lnTo>
                      <a:pt x="254318" y="196215"/>
                    </a:lnTo>
                    <a:close/>
                    <a:moveTo>
                      <a:pt x="189548" y="158115"/>
                    </a:moveTo>
                    <a:cubicBezTo>
                      <a:pt x="189548" y="174307"/>
                      <a:pt x="176212" y="188595"/>
                      <a:pt x="159067" y="188595"/>
                    </a:cubicBezTo>
                    <a:cubicBezTo>
                      <a:pt x="142875" y="188595"/>
                      <a:pt x="128588" y="175260"/>
                      <a:pt x="128588" y="158115"/>
                    </a:cubicBezTo>
                    <a:cubicBezTo>
                      <a:pt x="128588" y="140970"/>
                      <a:pt x="141923" y="127635"/>
                      <a:pt x="159067" y="127635"/>
                    </a:cubicBezTo>
                    <a:cubicBezTo>
                      <a:pt x="175260" y="127635"/>
                      <a:pt x="189548" y="141922"/>
                      <a:pt x="189548" y="158115"/>
                    </a:cubicBezTo>
                    <a:close/>
                    <a:moveTo>
                      <a:pt x="196215" y="80010"/>
                    </a:moveTo>
                    <a:lnTo>
                      <a:pt x="120015" y="80010"/>
                    </a:lnTo>
                    <a:cubicBezTo>
                      <a:pt x="98107" y="80010"/>
                      <a:pt x="80963" y="98107"/>
                      <a:pt x="80963" y="119063"/>
                    </a:cubicBezTo>
                    <a:lnTo>
                      <a:pt x="80963" y="195263"/>
                    </a:lnTo>
                    <a:cubicBezTo>
                      <a:pt x="80963" y="217170"/>
                      <a:pt x="99060" y="234315"/>
                      <a:pt x="120015" y="234315"/>
                    </a:cubicBezTo>
                    <a:lnTo>
                      <a:pt x="196215" y="234315"/>
                    </a:lnTo>
                    <a:cubicBezTo>
                      <a:pt x="218123" y="234315"/>
                      <a:pt x="235268" y="216217"/>
                      <a:pt x="235268" y="195263"/>
                    </a:cubicBezTo>
                    <a:lnTo>
                      <a:pt x="235268" y="119063"/>
                    </a:lnTo>
                    <a:cubicBezTo>
                      <a:pt x="236220" y="98107"/>
                      <a:pt x="218123" y="80010"/>
                      <a:pt x="196215" y="80010"/>
                    </a:cubicBezTo>
                    <a:close/>
                    <a:moveTo>
                      <a:pt x="159067" y="205740"/>
                    </a:moveTo>
                    <a:cubicBezTo>
                      <a:pt x="133350" y="205740"/>
                      <a:pt x="111442" y="184785"/>
                      <a:pt x="111442" y="158115"/>
                    </a:cubicBezTo>
                    <a:cubicBezTo>
                      <a:pt x="111442" y="132397"/>
                      <a:pt x="132398" y="110490"/>
                      <a:pt x="159067" y="110490"/>
                    </a:cubicBezTo>
                    <a:cubicBezTo>
                      <a:pt x="184785" y="110490"/>
                      <a:pt x="206693" y="131445"/>
                      <a:pt x="206693" y="158115"/>
                    </a:cubicBezTo>
                    <a:cubicBezTo>
                      <a:pt x="205740" y="183832"/>
                      <a:pt x="184785" y="205740"/>
                      <a:pt x="159067" y="205740"/>
                    </a:cubicBezTo>
                    <a:close/>
                    <a:moveTo>
                      <a:pt x="208598" y="119063"/>
                    </a:moveTo>
                    <a:cubicBezTo>
                      <a:pt x="201930" y="119063"/>
                      <a:pt x="197168" y="114300"/>
                      <a:pt x="197168" y="107632"/>
                    </a:cubicBezTo>
                    <a:cubicBezTo>
                      <a:pt x="197168" y="100965"/>
                      <a:pt x="201930" y="96202"/>
                      <a:pt x="208598" y="96202"/>
                    </a:cubicBezTo>
                    <a:cubicBezTo>
                      <a:pt x="215265" y="96202"/>
                      <a:pt x="220027" y="100965"/>
                      <a:pt x="220027" y="107632"/>
                    </a:cubicBezTo>
                    <a:cubicBezTo>
                      <a:pt x="220027" y="114300"/>
                      <a:pt x="215265" y="119063"/>
                      <a:pt x="208598" y="119063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E4D65D22-937A-CD74-4362-A7A534975F32}"/>
                </a:ext>
              </a:extLst>
            </p:cNvPr>
            <p:cNvGrpSpPr/>
            <p:nvPr/>
          </p:nvGrpSpPr>
          <p:grpSpPr>
            <a:xfrm>
              <a:off x="2562309" y="5053794"/>
              <a:ext cx="302239" cy="302238"/>
              <a:chOff x="1609597" y="2942096"/>
              <a:chExt cx="744000" cy="743996"/>
            </a:xfrm>
          </p:grpSpPr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C7F5EC69-5C88-EDD3-FD82-1049143C2A70}"/>
                  </a:ext>
                </a:extLst>
              </p:cNvPr>
              <p:cNvSpPr/>
              <p:nvPr/>
            </p:nvSpPr>
            <p:spPr>
              <a:xfrm>
                <a:off x="1670876" y="3003375"/>
                <a:ext cx="621442" cy="621438"/>
              </a:xfrm>
              <a:prstGeom prst="ellipse">
                <a:avLst/>
              </a:pr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92FE0126-DF31-4D27-C567-269C79950A11}"/>
                  </a:ext>
                </a:extLst>
              </p:cNvPr>
              <p:cNvSpPr/>
              <p:nvPr/>
            </p:nvSpPr>
            <p:spPr>
              <a:xfrm>
                <a:off x="1609597" y="2942096"/>
                <a:ext cx="744000" cy="743996"/>
              </a:xfrm>
              <a:custGeom>
                <a:avLst/>
                <a:gdLst>
                  <a:gd name="connsiteX0" fmla="*/ 158115 w 316230"/>
                  <a:gd name="connsiteY0" fmla="*/ 0 h 316229"/>
                  <a:gd name="connsiteX1" fmla="*/ 0 w 316230"/>
                  <a:gd name="connsiteY1" fmla="*/ 158115 h 316229"/>
                  <a:gd name="connsiteX2" fmla="*/ 158115 w 316230"/>
                  <a:gd name="connsiteY2" fmla="*/ 316230 h 316229"/>
                  <a:gd name="connsiteX3" fmla="*/ 316230 w 316230"/>
                  <a:gd name="connsiteY3" fmla="*/ 158115 h 316229"/>
                  <a:gd name="connsiteX4" fmla="*/ 158115 w 316230"/>
                  <a:gd name="connsiteY4" fmla="*/ 0 h 316229"/>
                  <a:gd name="connsiteX5" fmla="*/ 220027 w 316230"/>
                  <a:gd name="connsiteY5" fmla="*/ 80010 h 316229"/>
                  <a:gd name="connsiteX6" fmla="*/ 201930 w 316230"/>
                  <a:gd name="connsiteY6" fmla="*/ 80010 h 316229"/>
                  <a:gd name="connsiteX7" fmla="*/ 178118 w 316230"/>
                  <a:gd name="connsiteY7" fmla="*/ 102870 h 316229"/>
                  <a:gd name="connsiteX8" fmla="*/ 178118 w 316230"/>
                  <a:gd name="connsiteY8" fmla="*/ 130492 h 316229"/>
                  <a:gd name="connsiteX9" fmla="*/ 218123 w 316230"/>
                  <a:gd name="connsiteY9" fmla="*/ 130492 h 316229"/>
                  <a:gd name="connsiteX10" fmla="*/ 211455 w 316230"/>
                  <a:gd name="connsiteY10" fmla="*/ 173355 h 316229"/>
                  <a:gd name="connsiteX11" fmla="*/ 177165 w 316230"/>
                  <a:gd name="connsiteY11" fmla="*/ 173355 h 316229"/>
                  <a:gd name="connsiteX12" fmla="*/ 177165 w 316230"/>
                  <a:gd name="connsiteY12" fmla="*/ 276225 h 316229"/>
                  <a:gd name="connsiteX13" fmla="*/ 131445 w 316230"/>
                  <a:gd name="connsiteY13" fmla="*/ 276225 h 316229"/>
                  <a:gd name="connsiteX14" fmla="*/ 131445 w 316230"/>
                  <a:gd name="connsiteY14" fmla="*/ 173355 h 316229"/>
                  <a:gd name="connsiteX15" fmla="*/ 94298 w 316230"/>
                  <a:gd name="connsiteY15" fmla="*/ 173355 h 316229"/>
                  <a:gd name="connsiteX16" fmla="*/ 94298 w 316230"/>
                  <a:gd name="connsiteY16" fmla="*/ 130492 h 316229"/>
                  <a:gd name="connsiteX17" fmla="*/ 131445 w 316230"/>
                  <a:gd name="connsiteY17" fmla="*/ 130492 h 316229"/>
                  <a:gd name="connsiteX18" fmla="*/ 131445 w 316230"/>
                  <a:gd name="connsiteY18" fmla="*/ 98107 h 316229"/>
                  <a:gd name="connsiteX19" fmla="*/ 186690 w 316230"/>
                  <a:gd name="connsiteY19" fmla="*/ 40957 h 316229"/>
                  <a:gd name="connsiteX20" fmla="*/ 219075 w 316230"/>
                  <a:gd name="connsiteY20" fmla="*/ 43815 h 316229"/>
                  <a:gd name="connsiteX21" fmla="*/ 219075 w 316230"/>
                  <a:gd name="connsiteY21" fmla="*/ 80010 h 316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16230" h="316229">
                    <a:moveTo>
                      <a:pt x="158115" y="0"/>
                    </a:moveTo>
                    <a:cubicBezTo>
                      <a:pt x="70485" y="0"/>
                      <a:pt x="0" y="70485"/>
                      <a:pt x="0" y="158115"/>
                    </a:cubicBezTo>
                    <a:cubicBezTo>
                      <a:pt x="0" y="245745"/>
                      <a:pt x="70485" y="316230"/>
                      <a:pt x="158115" y="316230"/>
                    </a:cubicBezTo>
                    <a:cubicBezTo>
                      <a:pt x="245745" y="316230"/>
                      <a:pt x="316230" y="245745"/>
                      <a:pt x="316230" y="158115"/>
                    </a:cubicBezTo>
                    <a:cubicBezTo>
                      <a:pt x="316230" y="70485"/>
                      <a:pt x="244793" y="0"/>
                      <a:pt x="158115" y="0"/>
                    </a:cubicBezTo>
                    <a:close/>
                    <a:moveTo>
                      <a:pt x="220027" y="80010"/>
                    </a:moveTo>
                    <a:lnTo>
                      <a:pt x="201930" y="80010"/>
                    </a:lnTo>
                    <a:cubicBezTo>
                      <a:pt x="183833" y="80010"/>
                      <a:pt x="178118" y="91440"/>
                      <a:pt x="178118" y="102870"/>
                    </a:cubicBezTo>
                    <a:lnTo>
                      <a:pt x="178118" y="130492"/>
                    </a:lnTo>
                    <a:lnTo>
                      <a:pt x="218123" y="130492"/>
                    </a:lnTo>
                    <a:lnTo>
                      <a:pt x="211455" y="173355"/>
                    </a:lnTo>
                    <a:lnTo>
                      <a:pt x="177165" y="173355"/>
                    </a:lnTo>
                    <a:lnTo>
                      <a:pt x="177165" y="276225"/>
                    </a:lnTo>
                    <a:lnTo>
                      <a:pt x="131445" y="276225"/>
                    </a:lnTo>
                    <a:lnTo>
                      <a:pt x="131445" y="173355"/>
                    </a:lnTo>
                    <a:lnTo>
                      <a:pt x="94298" y="173355"/>
                    </a:lnTo>
                    <a:lnTo>
                      <a:pt x="94298" y="130492"/>
                    </a:lnTo>
                    <a:lnTo>
                      <a:pt x="131445" y="130492"/>
                    </a:lnTo>
                    <a:lnTo>
                      <a:pt x="131445" y="98107"/>
                    </a:lnTo>
                    <a:cubicBezTo>
                      <a:pt x="131445" y="60960"/>
                      <a:pt x="153352" y="40957"/>
                      <a:pt x="186690" y="40957"/>
                    </a:cubicBezTo>
                    <a:cubicBezTo>
                      <a:pt x="202883" y="40957"/>
                      <a:pt x="219075" y="43815"/>
                      <a:pt x="219075" y="43815"/>
                    </a:cubicBezTo>
                    <a:lnTo>
                      <a:pt x="219075" y="8001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DE73A3F7-5FAF-56AC-E17B-6AA0BFC03E71}"/>
                </a:ext>
              </a:extLst>
            </p:cNvPr>
            <p:cNvGrpSpPr/>
            <p:nvPr/>
          </p:nvGrpSpPr>
          <p:grpSpPr>
            <a:xfrm>
              <a:off x="3799383" y="5053795"/>
              <a:ext cx="302239" cy="302238"/>
              <a:chOff x="3515010" y="2109504"/>
              <a:chExt cx="744000" cy="743996"/>
            </a:xfrm>
          </p:grpSpPr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800D5E9C-AEDE-F814-11CE-FFB7EA8FA71B}"/>
                  </a:ext>
                </a:extLst>
              </p:cNvPr>
              <p:cNvSpPr/>
              <p:nvPr/>
            </p:nvSpPr>
            <p:spPr>
              <a:xfrm>
                <a:off x="3576289" y="2170783"/>
                <a:ext cx="621442" cy="621438"/>
              </a:xfrm>
              <a:prstGeom prst="ellipse">
                <a:avLst/>
              </a:pr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3CDF7DE0-4B6B-E0F9-716B-665D17D33B51}"/>
                  </a:ext>
                </a:extLst>
              </p:cNvPr>
              <p:cNvSpPr/>
              <p:nvPr/>
            </p:nvSpPr>
            <p:spPr>
              <a:xfrm>
                <a:off x="3515010" y="2109504"/>
                <a:ext cx="744000" cy="743996"/>
              </a:xfrm>
              <a:custGeom>
                <a:avLst/>
                <a:gdLst>
                  <a:gd name="connsiteX0" fmla="*/ 158115 w 316230"/>
                  <a:gd name="connsiteY0" fmla="*/ 0 h 316229"/>
                  <a:gd name="connsiteX1" fmla="*/ 0 w 316230"/>
                  <a:gd name="connsiteY1" fmla="*/ 158115 h 316229"/>
                  <a:gd name="connsiteX2" fmla="*/ 158115 w 316230"/>
                  <a:gd name="connsiteY2" fmla="*/ 316230 h 316229"/>
                  <a:gd name="connsiteX3" fmla="*/ 316230 w 316230"/>
                  <a:gd name="connsiteY3" fmla="*/ 158115 h 316229"/>
                  <a:gd name="connsiteX4" fmla="*/ 158115 w 316230"/>
                  <a:gd name="connsiteY4" fmla="*/ 0 h 316229"/>
                  <a:gd name="connsiteX5" fmla="*/ 219075 w 316230"/>
                  <a:gd name="connsiteY5" fmla="*/ 180975 h 316229"/>
                  <a:gd name="connsiteX6" fmla="*/ 150495 w 316230"/>
                  <a:gd name="connsiteY6" fmla="*/ 192405 h 316229"/>
                  <a:gd name="connsiteX7" fmla="*/ 147638 w 316230"/>
                  <a:gd name="connsiteY7" fmla="*/ 188595 h 316229"/>
                  <a:gd name="connsiteX8" fmla="*/ 147638 w 316230"/>
                  <a:gd name="connsiteY8" fmla="*/ 190500 h 316229"/>
                  <a:gd name="connsiteX9" fmla="*/ 132397 w 316230"/>
                  <a:gd name="connsiteY9" fmla="*/ 239077 h 316229"/>
                  <a:gd name="connsiteX10" fmla="*/ 120015 w 316230"/>
                  <a:gd name="connsiteY10" fmla="*/ 257175 h 316229"/>
                  <a:gd name="connsiteX11" fmla="*/ 118110 w 316230"/>
                  <a:gd name="connsiteY11" fmla="*/ 258127 h 316229"/>
                  <a:gd name="connsiteX12" fmla="*/ 117158 w 316230"/>
                  <a:gd name="connsiteY12" fmla="*/ 256222 h 316229"/>
                  <a:gd name="connsiteX13" fmla="*/ 115253 w 316230"/>
                  <a:gd name="connsiteY13" fmla="*/ 230505 h 316229"/>
                  <a:gd name="connsiteX14" fmla="*/ 131445 w 316230"/>
                  <a:gd name="connsiteY14" fmla="*/ 153352 h 316229"/>
                  <a:gd name="connsiteX15" fmla="*/ 131445 w 316230"/>
                  <a:gd name="connsiteY15" fmla="*/ 150495 h 316229"/>
                  <a:gd name="connsiteX16" fmla="*/ 130492 w 316230"/>
                  <a:gd name="connsiteY16" fmla="*/ 121920 h 316229"/>
                  <a:gd name="connsiteX17" fmla="*/ 164783 w 316230"/>
                  <a:gd name="connsiteY17" fmla="*/ 116205 h 316229"/>
                  <a:gd name="connsiteX18" fmla="*/ 155258 w 316230"/>
                  <a:gd name="connsiteY18" fmla="*/ 161925 h 316229"/>
                  <a:gd name="connsiteX19" fmla="*/ 188595 w 316230"/>
                  <a:gd name="connsiteY19" fmla="*/ 179070 h 316229"/>
                  <a:gd name="connsiteX20" fmla="*/ 209550 w 316230"/>
                  <a:gd name="connsiteY20" fmla="*/ 120015 h 316229"/>
                  <a:gd name="connsiteX21" fmla="*/ 137160 w 316230"/>
                  <a:gd name="connsiteY21" fmla="*/ 84772 h 316229"/>
                  <a:gd name="connsiteX22" fmla="*/ 113347 w 316230"/>
                  <a:gd name="connsiteY22" fmla="*/ 155257 h 316229"/>
                  <a:gd name="connsiteX23" fmla="*/ 116205 w 316230"/>
                  <a:gd name="connsiteY23" fmla="*/ 160972 h 316229"/>
                  <a:gd name="connsiteX24" fmla="*/ 113347 w 316230"/>
                  <a:gd name="connsiteY24" fmla="*/ 171450 h 316229"/>
                  <a:gd name="connsiteX25" fmla="*/ 107633 w 316230"/>
                  <a:gd name="connsiteY25" fmla="*/ 174307 h 316229"/>
                  <a:gd name="connsiteX26" fmla="*/ 94297 w 316230"/>
                  <a:gd name="connsiteY26" fmla="*/ 164782 h 316229"/>
                  <a:gd name="connsiteX27" fmla="*/ 94297 w 316230"/>
                  <a:gd name="connsiteY27" fmla="*/ 96202 h 316229"/>
                  <a:gd name="connsiteX28" fmla="*/ 174308 w 316230"/>
                  <a:gd name="connsiteY28" fmla="*/ 60960 h 316229"/>
                  <a:gd name="connsiteX29" fmla="*/ 236220 w 316230"/>
                  <a:gd name="connsiteY29" fmla="*/ 117157 h 316229"/>
                  <a:gd name="connsiteX30" fmla="*/ 219075 w 316230"/>
                  <a:gd name="connsiteY30" fmla="*/ 180975 h 316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316230" h="316229">
                    <a:moveTo>
                      <a:pt x="158115" y="0"/>
                    </a:moveTo>
                    <a:cubicBezTo>
                      <a:pt x="70485" y="0"/>
                      <a:pt x="0" y="70485"/>
                      <a:pt x="0" y="158115"/>
                    </a:cubicBezTo>
                    <a:cubicBezTo>
                      <a:pt x="0" y="245745"/>
                      <a:pt x="70485" y="316230"/>
                      <a:pt x="158115" y="316230"/>
                    </a:cubicBezTo>
                    <a:cubicBezTo>
                      <a:pt x="245745" y="316230"/>
                      <a:pt x="316230" y="245745"/>
                      <a:pt x="316230" y="158115"/>
                    </a:cubicBezTo>
                    <a:cubicBezTo>
                      <a:pt x="316230" y="70485"/>
                      <a:pt x="245745" y="0"/>
                      <a:pt x="158115" y="0"/>
                    </a:cubicBezTo>
                    <a:close/>
                    <a:moveTo>
                      <a:pt x="219075" y="180975"/>
                    </a:moveTo>
                    <a:cubicBezTo>
                      <a:pt x="199072" y="205740"/>
                      <a:pt x="165735" y="207645"/>
                      <a:pt x="150495" y="192405"/>
                    </a:cubicBezTo>
                    <a:cubicBezTo>
                      <a:pt x="149542" y="191452"/>
                      <a:pt x="148590" y="189547"/>
                      <a:pt x="147638" y="188595"/>
                    </a:cubicBezTo>
                    <a:cubicBezTo>
                      <a:pt x="147638" y="189547"/>
                      <a:pt x="147638" y="189547"/>
                      <a:pt x="147638" y="190500"/>
                    </a:cubicBezTo>
                    <a:cubicBezTo>
                      <a:pt x="140017" y="219075"/>
                      <a:pt x="140017" y="225742"/>
                      <a:pt x="132397" y="239077"/>
                    </a:cubicBezTo>
                    <a:cubicBezTo>
                      <a:pt x="128588" y="245745"/>
                      <a:pt x="124778" y="251460"/>
                      <a:pt x="120015" y="257175"/>
                    </a:cubicBezTo>
                    <a:cubicBezTo>
                      <a:pt x="119063" y="258127"/>
                      <a:pt x="119063" y="259080"/>
                      <a:pt x="118110" y="258127"/>
                    </a:cubicBezTo>
                    <a:cubicBezTo>
                      <a:pt x="117158" y="258127"/>
                      <a:pt x="117158" y="257175"/>
                      <a:pt x="117158" y="256222"/>
                    </a:cubicBezTo>
                    <a:cubicBezTo>
                      <a:pt x="116205" y="247650"/>
                      <a:pt x="115253" y="239077"/>
                      <a:pt x="115253" y="230505"/>
                    </a:cubicBezTo>
                    <a:cubicBezTo>
                      <a:pt x="115253" y="219075"/>
                      <a:pt x="117158" y="215265"/>
                      <a:pt x="131445" y="153352"/>
                    </a:cubicBezTo>
                    <a:cubicBezTo>
                      <a:pt x="131445" y="152400"/>
                      <a:pt x="131445" y="151447"/>
                      <a:pt x="131445" y="150495"/>
                    </a:cubicBezTo>
                    <a:cubicBezTo>
                      <a:pt x="127635" y="140970"/>
                      <a:pt x="127635" y="131445"/>
                      <a:pt x="130492" y="121920"/>
                    </a:cubicBezTo>
                    <a:cubicBezTo>
                      <a:pt x="137160" y="100965"/>
                      <a:pt x="160972" y="99060"/>
                      <a:pt x="164783" y="116205"/>
                    </a:cubicBezTo>
                    <a:cubicBezTo>
                      <a:pt x="167640" y="126682"/>
                      <a:pt x="160972" y="140970"/>
                      <a:pt x="155258" y="161925"/>
                    </a:cubicBezTo>
                    <a:cubicBezTo>
                      <a:pt x="150495" y="179070"/>
                      <a:pt x="171450" y="191452"/>
                      <a:pt x="188595" y="179070"/>
                    </a:cubicBezTo>
                    <a:cubicBezTo>
                      <a:pt x="204788" y="167640"/>
                      <a:pt x="210503" y="140017"/>
                      <a:pt x="209550" y="120015"/>
                    </a:cubicBezTo>
                    <a:cubicBezTo>
                      <a:pt x="207645" y="80963"/>
                      <a:pt x="164783" y="72390"/>
                      <a:pt x="137160" y="84772"/>
                    </a:cubicBezTo>
                    <a:cubicBezTo>
                      <a:pt x="105728" y="99060"/>
                      <a:pt x="99060" y="138113"/>
                      <a:pt x="113347" y="155257"/>
                    </a:cubicBezTo>
                    <a:cubicBezTo>
                      <a:pt x="115253" y="157163"/>
                      <a:pt x="116205" y="159067"/>
                      <a:pt x="116205" y="160972"/>
                    </a:cubicBezTo>
                    <a:cubicBezTo>
                      <a:pt x="115253" y="164782"/>
                      <a:pt x="114300" y="167640"/>
                      <a:pt x="113347" y="171450"/>
                    </a:cubicBezTo>
                    <a:cubicBezTo>
                      <a:pt x="112395" y="174307"/>
                      <a:pt x="110490" y="175260"/>
                      <a:pt x="107633" y="174307"/>
                    </a:cubicBezTo>
                    <a:cubicBezTo>
                      <a:pt x="102870" y="172402"/>
                      <a:pt x="98108" y="168592"/>
                      <a:pt x="94297" y="164782"/>
                    </a:cubicBezTo>
                    <a:cubicBezTo>
                      <a:pt x="81915" y="149542"/>
                      <a:pt x="79058" y="120967"/>
                      <a:pt x="94297" y="96202"/>
                    </a:cubicBezTo>
                    <a:cubicBezTo>
                      <a:pt x="111442" y="68580"/>
                      <a:pt x="144780" y="57150"/>
                      <a:pt x="174308" y="60960"/>
                    </a:cubicBezTo>
                    <a:cubicBezTo>
                      <a:pt x="209550" y="64770"/>
                      <a:pt x="232410" y="89535"/>
                      <a:pt x="236220" y="117157"/>
                    </a:cubicBezTo>
                    <a:cubicBezTo>
                      <a:pt x="238125" y="127635"/>
                      <a:pt x="236220" y="159067"/>
                      <a:pt x="219075" y="180975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A5E22A7C-983E-9827-30F2-FE7860AD9E80}"/>
                </a:ext>
              </a:extLst>
            </p:cNvPr>
            <p:cNvGrpSpPr/>
            <p:nvPr/>
          </p:nvGrpSpPr>
          <p:grpSpPr>
            <a:xfrm>
              <a:off x="4417919" y="5053795"/>
              <a:ext cx="302238" cy="302237"/>
              <a:chOff x="6740162" y="1958245"/>
              <a:chExt cx="743998" cy="743994"/>
            </a:xfrm>
          </p:grpSpPr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1FF5D1FE-1ACA-F632-F406-731D1196AFEC}"/>
                  </a:ext>
                </a:extLst>
              </p:cNvPr>
              <p:cNvSpPr/>
              <p:nvPr/>
            </p:nvSpPr>
            <p:spPr>
              <a:xfrm>
                <a:off x="6801440" y="2019523"/>
                <a:ext cx="621442" cy="621438"/>
              </a:xfrm>
              <a:prstGeom prst="ellipse">
                <a:avLst/>
              </a:pr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85668006-1E62-B7C3-2814-33E811CCBA03}"/>
                  </a:ext>
                </a:extLst>
              </p:cNvPr>
              <p:cNvSpPr/>
              <p:nvPr/>
            </p:nvSpPr>
            <p:spPr>
              <a:xfrm>
                <a:off x="6740162" y="1958245"/>
                <a:ext cx="743998" cy="743994"/>
              </a:xfrm>
              <a:custGeom>
                <a:avLst/>
                <a:gdLst>
                  <a:gd name="connsiteX0" fmla="*/ 158115 w 316229"/>
                  <a:gd name="connsiteY0" fmla="*/ 0 h 316229"/>
                  <a:gd name="connsiteX1" fmla="*/ 0 w 316229"/>
                  <a:gd name="connsiteY1" fmla="*/ 158115 h 316229"/>
                  <a:gd name="connsiteX2" fmla="*/ 158115 w 316229"/>
                  <a:gd name="connsiteY2" fmla="*/ 316230 h 316229"/>
                  <a:gd name="connsiteX3" fmla="*/ 316230 w 316229"/>
                  <a:gd name="connsiteY3" fmla="*/ 158115 h 316229"/>
                  <a:gd name="connsiteX4" fmla="*/ 158115 w 316229"/>
                  <a:gd name="connsiteY4" fmla="*/ 0 h 316229"/>
                  <a:gd name="connsiteX5" fmla="*/ 161925 w 316229"/>
                  <a:gd name="connsiteY5" fmla="*/ 245745 h 316229"/>
                  <a:gd name="connsiteX6" fmla="*/ 117157 w 316229"/>
                  <a:gd name="connsiteY6" fmla="*/ 234315 h 316229"/>
                  <a:gd name="connsiteX7" fmla="*/ 65722 w 316229"/>
                  <a:gd name="connsiteY7" fmla="*/ 247650 h 316229"/>
                  <a:gd name="connsiteX8" fmla="*/ 79057 w 316229"/>
                  <a:gd name="connsiteY8" fmla="*/ 197167 h 316229"/>
                  <a:gd name="connsiteX9" fmla="*/ 67627 w 316229"/>
                  <a:gd name="connsiteY9" fmla="*/ 151447 h 316229"/>
                  <a:gd name="connsiteX10" fmla="*/ 161925 w 316229"/>
                  <a:gd name="connsiteY10" fmla="*/ 57150 h 316229"/>
                  <a:gd name="connsiteX11" fmla="*/ 256222 w 316229"/>
                  <a:gd name="connsiteY11" fmla="*/ 151447 h 316229"/>
                  <a:gd name="connsiteX12" fmla="*/ 161925 w 316229"/>
                  <a:gd name="connsiteY12" fmla="*/ 245745 h 316229"/>
                  <a:gd name="connsiteX13" fmla="*/ 161925 w 316229"/>
                  <a:gd name="connsiteY13" fmla="*/ 76200 h 316229"/>
                  <a:gd name="connsiteX14" fmla="*/ 85725 w 316229"/>
                  <a:gd name="connsiteY14" fmla="*/ 152400 h 316229"/>
                  <a:gd name="connsiteX15" fmla="*/ 97155 w 316229"/>
                  <a:gd name="connsiteY15" fmla="*/ 191452 h 316229"/>
                  <a:gd name="connsiteX16" fmla="*/ 99060 w 316229"/>
                  <a:gd name="connsiteY16" fmla="*/ 194310 h 316229"/>
                  <a:gd name="connsiteX17" fmla="*/ 91440 w 316229"/>
                  <a:gd name="connsiteY17" fmla="*/ 222885 h 316229"/>
                  <a:gd name="connsiteX18" fmla="*/ 120015 w 316229"/>
                  <a:gd name="connsiteY18" fmla="*/ 215265 h 316229"/>
                  <a:gd name="connsiteX19" fmla="*/ 122872 w 316229"/>
                  <a:gd name="connsiteY19" fmla="*/ 217170 h 316229"/>
                  <a:gd name="connsiteX20" fmla="*/ 161925 w 316229"/>
                  <a:gd name="connsiteY20" fmla="*/ 227647 h 316229"/>
                  <a:gd name="connsiteX21" fmla="*/ 238125 w 316229"/>
                  <a:gd name="connsiteY21" fmla="*/ 151447 h 316229"/>
                  <a:gd name="connsiteX22" fmla="*/ 161925 w 316229"/>
                  <a:gd name="connsiteY22" fmla="*/ 76200 h 316229"/>
                  <a:gd name="connsiteX23" fmla="*/ 206692 w 316229"/>
                  <a:gd name="connsiteY23" fmla="*/ 180975 h 316229"/>
                  <a:gd name="connsiteX24" fmla="*/ 189547 w 316229"/>
                  <a:gd name="connsiteY24" fmla="*/ 193357 h 316229"/>
                  <a:gd name="connsiteX25" fmla="*/ 170497 w 316229"/>
                  <a:gd name="connsiteY25" fmla="*/ 190500 h 316229"/>
                  <a:gd name="connsiteX26" fmla="*/ 154305 w 316229"/>
                  <a:gd name="connsiteY26" fmla="*/ 182880 h 316229"/>
                  <a:gd name="connsiteX27" fmla="*/ 128588 w 316229"/>
                  <a:gd name="connsiteY27" fmla="*/ 159067 h 316229"/>
                  <a:gd name="connsiteX28" fmla="*/ 122872 w 316229"/>
                  <a:gd name="connsiteY28" fmla="*/ 149542 h 316229"/>
                  <a:gd name="connsiteX29" fmla="*/ 117157 w 316229"/>
                  <a:gd name="connsiteY29" fmla="*/ 136207 h 316229"/>
                  <a:gd name="connsiteX30" fmla="*/ 116205 w 316229"/>
                  <a:gd name="connsiteY30" fmla="*/ 130492 h 316229"/>
                  <a:gd name="connsiteX31" fmla="*/ 124777 w 316229"/>
                  <a:gd name="connsiteY31" fmla="*/ 111442 h 316229"/>
                  <a:gd name="connsiteX32" fmla="*/ 136207 w 316229"/>
                  <a:gd name="connsiteY32" fmla="*/ 109538 h 316229"/>
                  <a:gd name="connsiteX33" fmla="*/ 143827 w 316229"/>
                  <a:gd name="connsiteY33" fmla="*/ 120967 h 316229"/>
                  <a:gd name="connsiteX34" fmla="*/ 146685 w 316229"/>
                  <a:gd name="connsiteY34" fmla="*/ 131445 h 316229"/>
                  <a:gd name="connsiteX35" fmla="*/ 140970 w 316229"/>
                  <a:gd name="connsiteY35" fmla="*/ 140017 h 316229"/>
                  <a:gd name="connsiteX36" fmla="*/ 140970 w 316229"/>
                  <a:gd name="connsiteY36" fmla="*/ 144780 h 316229"/>
                  <a:gd name="connsiteX37" fmla="*/ 171450 w 316229"/>
                  <a:gd name="connsiteY37" fmla="*/ 170497 h 316229"/>
                  <a:gd name="connsiteX38" fmla="*/ 176213 w 316229"/>
                  <a:gd name="connsiteY38" fmla="*/ 169545 h 316229"/>
                  <a:gd name="connsiteX39" fmla="*/ 183832 w 316229"/>
                  <a:gd name="connsiteY39" fmla="*/ 160020 h 316229"/>
                  <a:gd name="connsiteX40" fmla="*/ 197167 w 316229"/>
                  <a:gd name="connsiteY40" fmla="*/ 162877 h 316229"/>
                  <a:gd name="connsiteX41" fmla="*/ 207645 w 316229"/>
                  <a:gd name="connsiteY41" fmla="*/ 172402 h 316229"/>
                  <a:gd name="connsiteX42" fmla="*/ 206692 w 316229"/>
                  <a:gd name="connsiteY42" fmla="*/ 180975 h 316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316229" h="316229">
                    <a:moveTo>
                      <a:pt x="158115" y="0"/>
                    </a:moveTo>
                    <a:cubicBezTo>
                      <a:pt x="70485" y="0"/>
                      <a:pt x="0" y="70485"/>
                      <a:pt x="0" y="158115"/>
                    </a:cubicBezTo>
                    <a:cubicBezTo>
                      <a:pt x="0" y="245745"/>
                      <a:pt x="70485" y="316230"/>
                      <a:pt x="158115" y="316230"/>
                    </a:cubicBezTo>
                    <a:cubicBezTo>
                      <a:pt x="245745" y="316230"/>
                      <a:pt x="316230" y="245745"/>
                      <a:pt x="316230" y="158115"/>
                    </a:cubicBezTo>
                    <a:cubicBezTo>
                      <a:pt x="316230" y="70485"/>
                      <a:pt x="245745" y="0"/>
                      <a:pt x="158115" y="0"/>
                    </a:cubicBezTo>
                    <a:close/>
                    <a:moveTo>
                      <a:pt x="161925" y="245745"/>
                    </a:moveTo>
                    <a:cubicBezTo>
                      <a:pt x="146685" y="245745"/>
                      <a:pt x="131445" y="241935"/>
                      <a:pt x="117157" y="234315"/>
                    </a:cubicBezTo>
                    <a:lnTo>
                      <a:pt x="65722" y="247650"/>
                    </a:lnTo>
                    <a:lnTo>
                      <a:pt x="79057" y="197167"/>
                    </a:lnTo>
                    <a:cubicBezTo>
                      <a:pt x="71438" y="182880"/>
                      <a:pt x="67627" y="167640"/>
                      <a:pt x="67627" y="151447"/>
                    </a:cubicBezTo>
                    <a:cubicBezTo>
                      <a:pt x="67627" y="100013"/>
                      <a:pt x="109538" y="57150"/>
                      <a:pt x="161925" y="57150"/>
                    </a:cubicBezTo>
                    <a:cubicBezTo>
                      <a:pt x="213360" y="57150"/>
                      <a:pt x="256222" y="99060"/>
                      <a:pt x="256222" y="151447"/>
                    </a:cubicBezTo>
                    <a:cubicBezTo>
                      <a:pt x="255270" y="203835"/>
                      <a:pt x="213360" y="245745"/>
                      <a:pt x="161925" y="245745"/>
                    </a:cubicBezTo>
                    <a:close/>
                    <a:moveTo>
                      <a:pt x="161925" y="76200"/>
                    </a:moveTo>
                    <a:cubicBezTo>
                      <a:pt x="120015" y="76200"/>
                      <a:pt x="85725" y="110490"/>
                      <a:pt x="85725" y="152400"/>
                    </a:cubicBezTo>
                    <a:cubicBezTo>
                      <a:pt x="85725" y="166688"/>
                      <a:pt x="89535" y="180022"/>
                      <a:pt x="97155" y="191452"/>
                    </a:cubicBezTo>
                    <a:lnTo>
                      <a:pt x="99060" y="194310"/>
                    </a:lnTo>
                    <a:lnTo>
                      <a:pt x="91440" y="222885"/>
                    </a:lnTo>
                    <a:lnTo>
                      <a:pt x="120015" y="215265"/>
                    </a:lnTo>
                    <a:lnTo>
                      <a:pt x="122872" y="217170"/>
                    </a:lnTo>
                    <a:cubicBezTo>
                      <a:pt x="134302" y="223838"/>
                      <a:pt x="148590" y="227647"/>
                      <a:pt x="161925" y="227647"/>
                    </a:cubicBezTo>
                    <a:cubicBezTo>
                      <a:pt x="203835" y="227647"/>
                      <a:pt x="238125" y="193357"/>
                      <a:pt x="238125" y="151447"/>
                    </a:cubicBezTo>
                    <a:cubicBezTo>
                      <a:pt x="238125" y="110490"/>
                      <a:pt x="203835" y="76200"/>
                      <a:pt x="161925" y="76200"/>
                    </a:cubicBezTo>
                    <a:close/>
                    <a:moveTo>
                      <a:pt x="206692" y="180975"/>
                    </a:moveTo>
                    <a:cubicBezTo>
                      <a:pt x="203835" y="187642"/>
                      <a:pt x="197167" y="192405"/>
                      <a:pt x="189547" y="193357"/>
                    </a:cubicBezTo>
                    <a:cubicBezTo>
                      <a:pt x="182880" y="194310"/>
                      <a:pt x="177165" y="192405"/>
                      <a:pt x="170497" y="190500"/>
                    </a:cubicBezTo>
                    <a:cubicBezTo>
                      <a:pt x="164782" y="188595"/>
                      <a:pt x="159067" y="185738"/>
                      <a:pt x="154305" y="182880"/>
                    </a:cubicBezTo>
                    <a:cubicBezTo>
                      <a:pt x="143827" y="177165"/>
                      <a:pt x="135255" y="168592"/>
                      <a:pt x="128588" y="159067"/>
                    </a:cubicBezTo>
                    <a:cubicBezTo>
                      <a:pt x="126682" y="156210"/>
                      <a:pt x="124777" y="153352"/>
                      <a:pt x="122872" y="149542"/>
                    </a:cubicBezTo>
                    <a:cubicBezTo>
                      <a:pt x="120015" y="145732"/>
                      <a:pt x="118110" y="140970"/>
                      <a:pt x="117157" y="136207"/>
                    </a:cubicBezTo>
                    <a:cubicBezTo>
                      <a:pt x="117157" y="134302"/>
                      <a:pt x="116205" y="132397"/>
                      <a:pt x="116205" y="130492"/>
                    </a:cubicBezTo>
                    <a:cubicBezTo>
                      <a:pt x="116205" y="123825"/>
                      <a:pt x="119063" y="116205"/>
                      <a:pt x="124777" y="111442"/>
                    </a:cubicBezTo>
                    <a:cubicBezTo>
                      <a:pt x="127635" y="108585"/>
                      <a:pt x="132397" y="107632"/>
                      <a:pt x="136207" y="109538"/>
                    </a:cubicBezTo>
                    <a:cubicBezTo>
                      <a:pt x="140017" y="111442"/>
                      <a:pt x="141922" y="117157"/>
                      <a:pt x="143827" y="120967"/>
                    </a:cubicBezTo>
                    <a:cubicBezTo>
                      <a:pt x="145732" y="123825"/>
                      <a:pt x="146685" y="127635"/>
                      <a:pt x="146685" y="131445"/>
                    </a:cubicBezTo>
                    <a:cubicBezTo>
                      <a:pt x="145732" y="135255"/>
                      <a:pt x="143827" y="138113"/>
                      <a:pt x="140970" y="140017"/>
                    </a:cubicBezTo>
                    <a:cubicBezTo>
                      <a:pt x="139065" y="141922"/>
                      <a:pt x="139065" y="142875"/>
                      <a:pt x="140970" y="144780"/>
                    </a:cubicBezTo>
                    <a:cubicBezTo>
                      <a:pt x="148590" y="157163"/>
                      <a:pt x="158115" y="165735"/>
                      <a:pt x="171450" y="170497"/>
                    </a:cubicBezTo>
                    <a:cubicBezTo>
                      <a:pt x="173355" y="171450"/>
                      <a:pt x="174307" y="171450"/>
                      <a:pt x="176213" y="169545"/>
                    </a:cubicBezTo>
                    <a:cubicBezTo>
                      <a:pt x="178117" y="166688"/>
                      <a:pt x="180975" y="160972"/>
                      <a:pt x="183832" y="160020"/>
                    </a:cubicBezTo>
                    <a:cubicBezTo>
                      <a:pt x="188595" y="158115"/>
                      <a:pt x="193357" y="160972"/>
                      <a:pt x="197167" y="162877"/>
                    </a:cubicBezTo>
                    <a:cubicBezTo>
                      <a:pt x="200977" y="164782"/>
                      <a:pt x="206692" y="167640"/>
                      <a:pt x="207645" y="172402"/>
                    </a:cubicBezTo>
                    <a:cubicBezTo>
                      <a:pt x="207645" y="176213"/>
                      <a:pt x="207645" y="179070"/>
                      <a:pt x="206692" y="180975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575E2AC5-2E29-8456-4C60-15EF31A25475}"/>
              </a:ext>
            </a:extLst>
          </p:cNvPr>
          <p:cNvGrpSpPr/>
          <p:nvPr/>
        </p:nvGrpSpPr>
        <p:grpSpPr>
          <a:xfrm>
            <a:off x="2650740" y="5120548"/>
            <a:ext cx="2157848" cy="302239"/>
            <a:chOff x="2562309" y="5053794"/>
            <a:chExt cx="2157848" cy="302239"/>
          </a:xfrm>
        </p:grpSpPr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0327F223-FF70-BF39-D00B-98AC8CFE137F}"/>
                </a:ext>
              </a:extLst>
            </p:cNvPr>
            <p:cNvGrpSpPr/>
            <p:nvPr/>
          </p:nvGrpSpPr>
          <p:grpSpPr>
            <a:xfrm>
              <a:off x="3180846" y="5053794"/>
              <a:ext cx="302239" cy="302238"/>
              <a:chOff x="2166892" y="1734335"/>
              <a:chExt cx="744000" cy="743996"/>
            </a:xfrm>
          </p:grpSpPr>
          <p:sp>
            <p:nvSpPr>
              <p:cNvPr id="75" name="Oval 74">
                <a:extLst>
                  <a:ext uri="{FF2B5EF4-FFF2-40B4-BE49-F238E27FC236}">
                    <a16:creationId xmlns:a16="http://schemas.microsoft.com/office/drawing/2014/main" id="{E226344E-C219-F8C6-704F-DE75067A50D5}"/>
                  </a:ext>
                </a:extLst>
              </p:cNvPr>
              <p:cNvSpPr/>
              <p:nvPr/>
            </p:nvSpPr>
            <p:spPr>
              <a:xfrm>
                <a:off x="2228171" y="1795614"/>
                <a:ext cx="621442" cy="621438"/>
              </a:xfrm>
              <a:prstGeom prst="ellipse">
                <a:avLst/>
              </a:pr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6B18AC92-1B58-C699-9875-BC30E075D351}"/>
                  </a:ext>
                </a:extLst>
              </p:cNvPr>
              <p:cNvSpPr/>
              <p:nvPr/>
            </p:nvSpPr>
            <p:spPr>
              <a:xfrm>
                <a:off x="2166892" y="1734335"/>
                <a:ext cx="744000" cy="743996"/>
              </a:xfrm>
              <a:custGeom>
                <a:avLst/>
                <a:gdLst>
                  <a:gd name="connsiteX0" fmla="*/ 158115 w 316230"/>
                  <a:gd name="connsiteY0" fmla="*/ 0 h 316229"/>
                  <a:gd name="connsiteX1" fmla="*/ 0 w 316230"/>
                  <a:gd name="connsiteY1" fmla="*/ 158115 h 316229"/>
                  <a:gd name="connsiteX2" fmla="*/ 158115 w 316230"/>
                  <a:gd name="connsiteY2" fmla="*/ 316230 h 316229"/>
                  <a:gd name="connsiteX3" fmla="*/ 316230 w 316230"/>
                  <a:gd name="connsiteY3" fmla="*/ 158115 h 316229"/>
                  <a:gd name="connsiteX4" fmla="*/ 158115 w 316230"/>
                  <a:gd name="connsiteY4" fmla="*/ 0 h 316229"/>
                  <a:gd name="connsiteX5" fmla="*/ 254318 w 316230"/>
                  <a:gd name="connsiteY5" fmla="*/ 196215 h 316229"/>
                  <a:gd name="connsiteX6" fmla="*/ 197168 w 316230"/>
                  <a:gd name="connsiteY6" fmla="*/ 253365 h 316229"/>
                  <a:gd name="connsiteX7" fmla="*/ 120967 w 316230"/>
                  <a:gd name="connsiteY7" fmla="*/ 253365 h 316229"/>
                  <a:gd name="connsiteX8" fmla="*/ 63817 w 316230"/>
                  <a:gd name="connsiteY8" fmla="*/ 196215 h 316229"/>
                  <a:gd name="connsiteX9" fmla="*/ 63817 w 316230"/>
                  <a:gd name="connsiteY9" fmla="*/ 120015 h 316229"/>
                  <a:gd name="connsiteX10" fmla="*/ 120967 w 316230"/>
                  <a:gd name="connsiteY10" fmla="*/ 62865 h 316229"/>
                  <a:gd name="connsiteX11" fmla="*/ 197168 w 316230"/>
                  <a:gd name="connsiteY11" fmla="*/ 62865 h 316229"/>
                  <a:gd name="connsiteX12" fmla="*/ 254318 w 316230"/>
                  <a:gd name="connsiteY12" fmla="*/ 120015 h 316229"/>
                  <a:gd name="connsiteX13" fmla="*/ 254318 w 316230"/>
                  <a:gd name="connsiteY13" fmla="*/ 196215 h 316229"/>
                  <a:gd name="connsiteX14" fmla="*/ 189548 w 316230"/>
                  <a:gd name="connsiteY14" fmla="*/ 158115 h 316229"/>
                  <a:gd name="connsiteX15" fmla="*/ 159067 w 316230"/>
                  <a:gd name="connsiteY15" fmla="*/ 188595 h 316229"/>
                  <a:gd name="connsiteX16" fmla="*/ 128588 w 316230"/>
                  <a:gd name="connsiteY16" fmla="*/ 158115 h 316229"/>
                  <a:gd name="connsiteX17" fmla="*/ 159067 w 316230"/>
                  <a:gd name="connsiteY17" fmla="*/ 127635 h 316229"/>
                  <a:gd name="connsiteX18" fmla="*/ 189548 w 316230"/>
                  <a:gd name="connsiteY18" fmla="*/ 158115 h 316229"/>
                  <a:gd name="connsiteX19" fmla="*/ 196215 w 316230"/>
                  <a:gd name="connsiteY19" fmla="*/ 80010 h 316229"/>
                  <a:gd name="connsiteX20" fmla="*/ 120015 w 316230"/>
                  <a:gd name="connsiteY20" fmla="*/ 80010 h 316229"/>
                  <a:gd name="connsiteX21" fmla="*/ 80963 w 316230"/>
                  <a:gd name="connsiteY21" fmla="*/ 119063 h 316229"/>
                  <a:gd name="connsiteX22" fmla="*/ 80963 w 316230"/>
                  <a:gd name="connsiteY22" fmla="*/ 195263 h 316229"/>
                  <a:gd name="connsiteX23" fmla="*/ 120015 w 316230"/>
                  <a:gd name="connsiteY23" fmla="*/ 234315 h 316229"/>
                  <a:gd name="connsiteX24" fmla="*/ 196215 w 316230"/>
                  <a:gd name="connsiteY24" fmla="*/ 234315 h 316229"/>
                  <a:gd name="connsiteX25" fmla="*/ 235268 w 316230"/>
                  <a:gd name="connsiteY25" fmla="*/ 195263 h 316229"/>
                  <a:gd name="connsiteX26" fmla="*/ 235268 w 316230"/>
                  <a:gd name="connsiteY26" fmla="*/ 119063 h 316229"/>
                  <a:gd name="connsiteX27" fmla="*/ 196215 w 316230"/>
                  <a:gd name="connsiteY27" fmla="*/ 80010 h 316229"/>
                  <a:gd name="connsiteX28" fmla="*/ 159067 w 316230"/>
                  <a:gd name="connsiteY28" fmla="*/ 205740 h 316229"/>
                  <a:gd name="connsiteX29" fmla="*/ 111442 w 316230"/>
                  <a:gd name="connsiteY29" fmla="*/ 158115 h 316229"/>
                  <a:gd name="connsiteX30" fmla="*/ 159067 w 316230"/>
                  <a:gd name="connsiteY30" fmla="*/ 110490 h 316229"/>
                  <a:gd name="connsiteX31" fmla="*/ 206693 w 316230"/>
                  <a:gd name="connsiteY31" fmla="*/ 158115 h 316229"/>
                  <a:gd name="connsiteX32" fmla="*/ 159067 w 316230"/>
                  <a:gd name="connsiteY32" fmla="*/ 205740 h 316229"/>
                  <a:gd name="connsiteX33" fmla="*/ 208598 w 316230"/>
                  <a:gd name="connsiteY33" fmla="*/ 119063 h 316229"/>
                  <a:gd name="connsiteX34" fmla="*/ 197168 w 316230"/>
                  <a:gd name="connsiteY34" fmla="*/ 107632 h 316229"/>
                  <a:gd name="connsiteX35" fmla="*/ 208598 w 316230"/>
                  <a:gd name="connsiteY35" fmla="*/ 96202 h 316229"/>
                  <a:gd name="connsiteX36" fmla="*/ 220027 w 316230"/>
                  <a:gd name="connsiteY36" fmla="*/ 107632 h 316229"/>
                  <a:gd name="connsiteX37" fmla="*/ 208598 w 316230"/>
                  <a:gd name="connsiteY37" fmla="*/ 119063 h 316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316230" h="316229">
                    <a:moveTo>
                      <a:pt x="158115" y="0"/>
                    </a:moveTo>
                    <a:cubicBezTo>
                      <a:pt x="70485" y="0"/>
                      <a:pt x="0" y="70485"/>
                      <a:pt x="0" y="158115"/>
                    </a:cubicBezTo>
                    <a:cubicBezTo>
                      <a:pt x="0" y="245745"/>
                      <a:pt x="70485" y="316230"/>
                      <a:pt x="158115" y="316230"/>
                    </a:cubicBezTo>
                    <a:cubicBezTo>
                      <a:pt x="245745" y="316230"/>
                      <a:pt x="316230" y="245745"/>
                      <a:pt x="316230" y="158115"/>
                    </a:cubicBezTo>
                    <a:cubicBezTo>
                      <a:pt x="316230" y="70485"/>
                      <a:pt x="245745" y="0"/>
                      <a:pt x="158115" y="0"/>
                    </a:cubicBezTo>
                    <a:close/>
                    <a:moveTo>
                      <a:pt x="254318" y="196215"/>
                    </a:moveTo>
                    <a:cubicBezTo>
                      <a:pt x="254318" y="227647"/>
                      <a:pt x="228600" y="253365"/>
                      <a:pt x="197168" y="253365"/>
                    </a:cubicBezTo>
                    <a:lnTo>
                      <a:pt x="120967" y="253365"/>
                    </a:lnTo>
                    <a:cubicBezTo>
                      <a:pt x="89535" y="253365"/>
                      <a:pt x="63817" y="227647"/>
                      <a:pt x="63817" y="196215"/>
                    </a:cubicBezTo>
                    <a:lnTo>
                      <a:pt x="63817" y="120015"/>
                    </a:lnTo>
                    <a:cubicBezTo>
                      <a:pt x="63817" y="88582"/>
                      <a:pt x="89535" y="62865"/>
                      <a:pt x="120967" y="62865"/>
                    </a:cubicBezTo>
                    <a:lnTo>
                      <a:pt x="197168" y="62865"/>
                    </a:lnTo>
                    <a:cubicBezTo>
                      <a:pt x="228600" y="62865"/>
                      <a:pt x="254318" y="88582"/>
                      <a:pt x="254318" y="120015"/>
                    </a:cubicBezTo>
                    <a:lnTo>
                      <a:pt x="254318" y="196215"/>
                    </a:lnTo>
                    <a:close/>
                    <a:moveTo>
                      <a:pt x="189548" y="158115"/>
                    </a:moveTo>
                    <a:cubicBezTo>
                      <a:pt x="189548" y="174307"/>
                      <a:pt x="176212" y="188595"/>
                      <a:pt x="159067" y="188595"/>
                    </a:cubicBezTo>
                    <a:cubicBezTo>
                      <a:pt x="142875" y="188595"/>
                      <a:pt x="128588" y="175260"/>
                      <a:pt x="128588" y="158115"/>
                    </a:cubicBezTo>
                    <a:cubicBezTo>
                      <a:pt x="128588" y="140970"/>
                      <a:pt x="141923" y="127635"/>
                      <a:pt x="159067" y="127635"/>
                    </a:cubicBezTo>
                    <a:cubicBezTo>
                      <a:pt x="175260" y="127635"/>
                      <a:pt x="189548" y="141922"/>
                      <a:pt x="189548" y="158115"/>
                    </a:cubicBezTo>
                    <a:close/>
                    <a:moveTo>
                      <a:pt x="196215" y="80010"/>
                    </a:moveTo>
                    <a:lnTo>
                      <a:pt x="120015" y="80010"/>
                    </a:lnTo>
                    <a:cubicBezTo>
                      <a:pt x="98107" y="80010"/>
                      <a:pt x="80963" y="98107"/>
                      <a:pt x="80963" y="119063"/>
                    </a:cubicBezTo>
                    <a:lnTo>
                      <a:pt x="80963" y="195263"/>
                    </a:lnTo>
                    <a:cubicBezTo>
                      <a:pt x="80963" y="217170"/>
                      <a:pt x="99060" y="234315"/>
                      <a:pt x="120015" y="234315"/>
                    </a:cubicBezTo>
                    <a:lnTo>
                      <a:pt x="196215" y="234315"/>
                    </a:lnTo>
                    <a:cubicBezTo>
                      <a:pt x="218123" y="234315"/>
                      <a:pt x="235268" y="216217"/>
                      <a:pt x="235268" y="195263"/>
                    </a:cubicBezTo>
                    <a:lnTo>
                      <a:pt x="235268" y="119063"/>
                    </a:lnTo>
                    <a:cubicBezTo>
                      <a:pt x="236220" y="98107"/>
                      <a:pt x="218123" y="80010"/>
                      <a:pt x="196215" y="80010"/>
                    </a:cubicBezTo>
                    <a:close/>
                    <a:moveTo>
                      <a:pt x="159067" y="205740"/>
                    </a:moveTo>
                    <a:cubicBezTo>
                      <a:pt x="133350" y="205740"/>
                      <a:pt x="111442" y="184785"/>
                      <a:pt x="111442" y="158115"/>
                    </a:cubicBezTo>
                    <a:cubicBezTo>
                      <a:pt x="111442" y="132397"/>
                      <a:pt x="132398" y="110490"/>
                      <a:pt x="159067" y="110490"/>
                    </a:cubicBezTo>
                    <a:cubicBezTo>
                      <a:pt x="184785" y="110490"/>
                      <a:pt x="206693" y="131445"/>
                      <a:pt x="206693" y="158115"/>
                    </a:cubicBezTo>
                    <a:cubicBezTo>
                      <a:pt x="205740" y="183832"/>
                      <a:pt x="184785" y="205740"/>
                      <a:pt x="159067" y="205740"/>
                    </a:cubicBezTo>
                    <a:close/>
                    <a:moveTo>
                      <a:pt x="208598" y="119063"/>
                    </a:moveTo>
                    <a:cubicBezTo>
                      <a:pt x="201930" y="119063"/>
                      <a:pt x="197168" y="114300"/>
                      <a:pt x="197168" y="107632"/>
                    </a:cubicBezTo>
                    <a:cubicBezTo>
                      <a:pt x="197168" y="100965"/>
                      <a:pt x="201930" y="96202"/>
                      <a:pt x="208598" y="96202"/>
                    </a:cubicBezTo>
                    <a:cubicBezTo>
                      <a:pt x="215265" y="96202"/>
                      <a:pt x="220027" y="100965"/>
                      <a:pt x="220027" y="107632"/>
                    </a:cubicBezTo>
                    <a:cubicBezTo>
                      <a:pt x="220027" y="114300"/>
                      <a:pt x="215265" y="119063"/>
                      <a:pt x="208598" y="119063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</p:grp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4AD5D1CE-256C-1589-4BE3-9684389FA500}"/>
                </a:ext>
              </a:extLst>
            </p:cNvPr>
            <p:cNvGrpSpPr/>
            <p:nvPr/>
          </p:nvGrpSpPr>
          <p:grpSpPr>
            <a:xfrm>
              <a:off x="2562309" y="5053794"/>
              <a:ext cx="302239" cy="302238"/>
              <a:chOff x="1609597" y="2942096"/>
              <a:chExt cx="744000" cy="743996"/>
            </a:xfrm>
          </p:grpSpPr>
          <p:sp>
            <p:nvSpPr>
              <p:cNvPr id="73" name="Oval 72">
                <a:extLst>
                  <a:ext uri="{FF2B5EF4-FFF2-40B4-BE49-F238E27FC236}">
                    <a16:creationId xmlns:a16="http://schemas.microsoft.com/office/drawing/2014/main" id="{4CB58124-DAA9-EB70-1C71-6BC22F5DCEB9}"/>
                  </a:ext>
                </a:extLst>
              </p:cNvPr>
              <p:cNvSpPr/>
              <p:nvPr/>
            </p:nvSpPr>
            <p:spPr>
              <a:xfrm>
                <a:off x="1670876" y="3003375"/>
                <a:ext cx="621442" cy="621438"/>
              </a:xfrm>
              <a:prstGeom prst="ellipse">
                <a:avLst/>
              </a:pr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2FA1AFD9-A2E6-A100-E948-9868ED0E481E}"/>
                  </a:ext>
                </a:extLst>
              </p:cNvPr>
              <p:cNvSpPr/>
              <p:nvPr/>
            </p:nvSpPr>
            <p:spPr>
              <a:xfrm>
                <a:off x="1609597" y="2942096"/>
                <a:ext cx="744000" cy="743996"/>
              </a:xfrm>
              <a:custGeom>
                <a:avLst/>
                <a:gdLst>
                  <a:gd name="connsiteX0" fmla="*/ 158115 w 316230"/>
                  <a:gd name="connsiteY0" fmla="*/ 0 h 316229"/>
                  <a:gd name="connsiteX1" fmla="*/ 0 w 316230"/>
                  <a:gd name="connsiteY1" fmla="*/ 158115 h 316229"/>
                  <a:gd name="connsiteX2" fmla="*/ 158115 w 316230"/>
                  <a:gd name="connsiteY2" fmla="*/ 316230 h 316229"/>
                  <a:gd name="connsiteX3" fmla="*/ 316230 w 316230"/>
                  <a:gd name="connsiteY3" fmla="*/ 158115 h 316229"/>
                  <a:gd name="connsiteX4" fmla="*/ 158115 w 316230"/>
                  <a:gd name="connsiteY4" fmla="*/ 0 h 316229"/>
                  <a:gd name="connsiteX5" fmla="*/ 220027 w 316230"/>
                  <a:gd name="connsiteY5" fmla="*/ 80010 h 316229"/>
                  <a:gd name="connsiteX6" fmla="*/ 201930 w 316230"/>
                  <a:gd name="connsiteY6" fmla="*/ 80010 h 316229"/>
                  <a:gd name="connsiteX7" fmla="*/ 178118 w 316230"/>
                  <a:gd name="connsiteY7" fmla="*/ 102870 h 316229"/>
                  <a:gd name="connsiteX8" fmla="*/ 178118 w 316230"/>
                  <a:gd name="connsiteY8" fmla="*/ 130492 h 316229"/>
                  <a:gd name="connsiteX9" fmla="*/ 218123 w 316230"/>
                  <a:gd name="connsiteY9" fmla="*/ 130492 h 316229"/>
                  <a:gd name="connsiteX10" fmla="*/ 211455 w 316230"/>
                  <a:gd name="connsiteY10" fmla="*/ 173355 h 316229"/>
                  <a:gd name="connsiteX11" fmla="*/ 177165 w 316230"/>
                  <a:gd name="connsiteY11" fmla="*/ 173355 h 316229"/>
                  <a:gd name="connsiteX12" fmla="*/ 177165 w 316230"/>
                  <a:gd name="connsiteY12" fmla="*/ 276225 h 316229"/>
                  <a:gd name="connsiteX13" fmla="*/ 131445 w 316230"/>
                  <a:gd name="connsiteY13" fmla="*/ 276225 h 316229"/>
                  <a:gd name="connsiteX14" fmla="*/ 131445 w 316230"/>
                  <a:gd name="connsiteY14" fmla="*/ 173355 h 316229"/>
                  <a:gd name="connsiteX15" fmla="*/ 94298 w 316230"/>
                  <a:gd name="connsiteY15" fmla="*/ 173355 h 316229"/>
                  <a:gd name="connsiteX16" fmla="*/ 94298 w 316230"/>
                  <a:gd name="connsiteY16" fmla="*/ 130492 h 316229"/>
                  <a:gd name="connsiteX17" fmla="*/ 131445 w 316230"/>
                  <a:gd name="connsiteY17" fmla="*/ 130492 h 316229"/>
                  <a:gd name="connsiteX18" fmla="*/ 131445 w 316230"/>
                  <a:gd name="connsiteY18" fmla="*/ 98107 h 316229"/>
                  <a:gd name="connsiteX19" fmla="*/ 186690 w 316230"/>
                  <a:gd name="connsiteY19" fmla="*/ 40957 h 316229"/>
                  <a:gd name="connsiteX20" fmla="*/ 219075 w 316230"/>
                  <a:gd name="connsiteY20" fmla="*/ 43815 h 316229"/>
                  <a:gd name="connsiteX21" fmla="*/ 219075 w 316230"/>
                  <a:gd name="connsiteY21" fmla="*/ 80010 h 316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16230" h="316229">
                    <a:moveTo>
                      <a:pt x="158115" y="0"/>
                    </a:moveTo>
                    <a:cubicBezTo>
                      <a:pt x="70485" y="0"/>
                      <a:pt x="0" y="70485"/>
                      <a:pt x="0" y="158115"/>
                    </a:cubicBezTo>
                    <a:cubicBezTo>
                      <a:pt x="0" y="245745"/>
                      <a:pt x="70485" y="316230"/>
                      <a:pt x="158115" y="316230"/>
                    </a:cubicBezTo>
                    <a:cubicBezTo>
                      <a:pt x="245745" y="316230"/>
                      <a:pt x="316230" y="245745"/>
                      <a:pt x="316230" y="158115"/>
                    </a:cubicBezTo>
                    <a:cubicBezTo>
                      <a:pt x="316230" y="70485"/>
                      <a:pt x="244793" y="0"/>
                      <a:pt x="158115" y="0"/>
                    </a:cubicBezTo>
                    <a:close/>
                    <a:moveTo>
                      <a:pt x="220027" y="80010"/>
                    </a:moveTo>
                    <a:lnTo>
                      <a:pt x="201930" y="80010"/>
                    </a:lnTo>
                    <a:cubicBezTo>
                      <a:pt x="183833" y="80010"/>
                      <a:pt x="178118" y="91440"/>
                      <a:pt x="178118" y="102870"/>
                    </a:cubicBezTo>
                    <a:lnTo>
                      <a:pt x="178118" y="130492"/>
                    </a:lnTo>
                    <a:lnTo>
                      <a:pt x="218123" y="130492"/>
                    </a:lnTo>
                    <a:lnTo>
                      <a:pt x="211455" y="173355"/>
                    </a:lnTo>
                    <a:lnTo>
                      <a:pt x="177165" y="173355"/>
                    </a:lnTo>
                    <a:lnTo>
                      <a:pt x="177165" y="276225"/>
                    </a:lnTo>
                    <a:lnTo>
                      <a:pt x="131445" y="276225"/>
                    </a:lnTo>
                    <a:lnTo>
                      <a:pt x="131445" y="173355"/>
                    </a:lnTo>
                    <a:lnTo>
                      <a:pt x="94298" y="173355"/>
                    </a:lnTo>
                    <a:lnTo>
                      <a:pt x="94298" y="130492"/>
                    </a:lnTo>
                    <a:lnTo>
                      <a:pt x="131445" y="130492"/>
                    </a:lnTo>
                    <a:lnTo>
                      <a:pt x="131445" y="98107"/>
                    </a:lnTo>
                    <a:cubicBezTo>
                      <a:pt x="131445" y="60960"/>
                      <a:pt x="153352" y="40957"/>
                      <a:pt x="186690" y="40957"/>
                    </a:cubicBezTo>
                    <a:cubicBezTo>
                      <a:pt x="202883" y="40957"/>
                      <a:pt x="219075" y="43815"/>
                      <a:pt x="219075" y="43815"/>
                    </a:cubicBezTo>
                    <a:lnTo>
                      <a:pt x="219075" y="8001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</p:grp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CB110F97-6677-E033-F837-5BD886625BA2}"/>
                </a:ext>
              </a:extLst>
            </p:cNvPr>
            <p:cNvGrpSpPr/>
            <p:nvPr/>
          </p:nvGrpSpPr>
          <p:grpSpPr>
            <a:xfrm>
              <a:off x="3799383" y="5053795"/>
              <a:ext cx="302239" cy="302238"/>
              <a:chOff x="3515010" y="2109504"/>
              <a:chExt cx="744000" cy="743996"/>
            </a:xfrm>
          </p:grpSpPr>
          <p:sp>
            <p:nvSpPr>
              <p:cNvPr id="71" name="Oval 70">
                <a:extLst>
                  <a:ext uri="{FF2B5EF4-FFF2-40B4-BE49-F238E27FC236}">
                    <a16:creationId xmlns:a16="http://schemas.microsoft.com/office/drawing/2014/main" id="{E55F93D9-F97F-6639-8129-438522463841}"/>
                  </a:ext>
                </a:extLst>
              </p:cNvPr>
              <p:cNvSpPr/>
              <p:nvPr/>
            </p:nvSpPr>
            <p:spPr>
              <a:xfrm>
                <a:off x="3576289" y="2170783"/>
                <a:ext cx="621442" cy="621438"/>
              </a:xfrm>
              <a:prstGeom prst="ellipse">
                <a:avLst/>
              </a:pr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46AD2CD9-022C-D350-BBDE-A85955DB0B23}"/>
                  </a:ext>
                </a:extLst>
              </p:cNvPr>
              <p:cNvSpPr/>
              <p:nvPr/>
            </p:nvSpPr>
            <p:spPr>
              <a:xfrm>
                <a:off x="3515010" y="2109504"/>
                <a:ext cx="744000" cy="743996"/>
              </a:xfrm>
              <a:custGeom>
                <a:avLst/>
                <a:gdLst>
                  <a:gd name="connsiteX0" fmla="*/ 158115 w 316230"/>
                  <a:gd name="connsiteY0" fmla="*/ 0 h 316229"/>
                  <a:gd name="connsiteX1" fmla="*/ 0 w 316230"/>
                  <a:gd name="connsiteY1" fmla="*/ 158115 h 316229"/>
                  <a:gd name="connsiteX2" fmla="*/ 158115 w 316230"/>
                  <a:gd name="connsiteY2" fmla="*/ 316230 h 316229"/>
                  <a:gd name="connsiteX3" fmla="*/ 316230 w 316230"/>
                  <a:gd name="connsiteY3" fmla="*/ 158115 h 316229"/>
                  <a:gd name="connsiteX4" fmla="*/ 158115 w 316230"/>
                  <a:gd name="connsiteY4" fmla="*/ 0 h 316229"/>
                  <a:gd name="connsiteX5" fmla="*/ 219075 w 316230"/>
                  <a:gd name="connsiteY5" fmla="*/ 180975 h 316229"/>
                  <a:gd name="connsiteX6" fmla="*/ 150495 w 316230"/>
                  <a:gd name="connsiteY6" fmla="*/ 192405 h 316229"/>
                  <a:gd name="connsiteX7" fmla="*/ 147638 w 316230"/>
                  <a:gd name="connsiteY7" fmla="*/ 188595 h 316229"/>
                  <a:gd name="connsiteX8" fmla="*/ 147638 w 316230"/>
                  <a:gd name="connsiteY8" fmla="*/ 190500 h 316229"/>
                  <a:gd name="connsiteX9" fmla="*/ 132397 w 316230"/>
                  <a:gd name="connsiteY9" fmla="*/ 239077 h 316229"/>
                  <a:gd name="connsiteX10" fmla="*/ 120015 w 316230"/>
                  <a:gd name="connsiteY10" fmla="*/ 257175 h 316229"/>
                  <a:gd name="connsiteX11" fmla="*/ 118110 w 316230"/>
                  <a:gd name="connsiteY11" fmla="*/ 258127 h 316229"/>
                  <a:gd name="connsiteX12" fmla="*/ 117158 w 316230"/>
                  <a:gd name="connsiteY12" fmla="*/ 256222 h 316229"/>
                  <a:gd name="connsiteX13" fmla="*/ 115253 w 316230"/>
                  <a:gd name="connsiteY13" fmla="*/ 230505 h 316229"/>
                  <a:gd name="connsiteX14" fmla="*/ 131445 w 316230"/>
                  <a:gd name="connsiteY14" fmla="*/ 153352 h 316229"/>
                  <a:gd name="connsiteX15" fmla="*/ 131445 w 316230"/>
                  <a:gd name="connsiteY15" fmla="*/ 150495 h 316229"/>
                  <a:gd name="connsiteX16" fmla="*/ 130492 w 316230"/>
                  <a:gd name="connsiteY16" fmla="*/ 121920 h 316229"/>
                  <a:gd name="connsiteX17" fmla="*/ 164783 w 316230"/>
                  <a:gd name="connsiteY17" fmla="*/ 116205 h 316229"/>
                  <a:gd name="connsiteX18" fmla="*/ 155258 w 316230"/>
                  <a:gd name="connsiteY18" fmla="*/ 161925 h 316229"/>
                  <a:gd name="connsiteX19" fmla="*/ 188595 w 316230"/>
                  <a:gd name="connsiteY19" fmla="*/ 179070 h 316229"/>
                  <a:gd name="connsiteX20" fmla="*/ 209550 w 316230"/>
                  <a:gd name="connsiteY20" fmla="*/ 120015 h 316229"/>
                  <a:gd name="connsiteX21" fmla="*/ 137160 w 316230"/>
                  <a:gd name="connsiteY21" fmla="*/ 84772 h 316229"/>
                  <a:gd name="connsiteX22" fmla="*/ 113347 w 316230"/>
                  <a:gd name="connsiteY22" fmla="*/ 155257 h 316229"/>
                  <a:gd name="connsiteX23" fmla="*/ 116205 w 316230"/>
                  <a:gd name="connsiteY23" fmla="*/ 160972 h 316229"/>
                  <a:gd name="connsiteX24" fmla="*/ 113347 w 316230"/>
                  <a:gd name="connsiteY24" fmla="*/ 171450 h 316229"/>
                  <a:gd name="connsiteX25" fmla="*/ 107633 w 316230"/>
                  <a:gd name="connsiteY25" fmla="*/ 174307 h 316229"/>
                  <a:gd name="connsiteX26" fmla="*/ 94297 w 316230"/>
                  <a:gd name="connsiteY26" fmla="*/ 164782 h 316229"/>
                  <a:gd name="connsiteX27" fmla="*/ 94297 w 316230"/>
                  <a:gd name="connsiteY27" fmla="*/ 96202 h 316229"/>
                  <a:gd name="connsiteX28" fmla="*/ 174308 w 316230"/>
                  <a:gd name="connsiteY28" fmla="*/ 60960 h 316229"/>
                  <a:gd name="connsiteX29" fmla="*/ 236220 w 316230"/>
                  <a:gd name="connsiteY29" fmla="*/ 117157 h 316229"/>
                  <a:gd name="connsiteX30" fmla="*/ 219075 w 316230"/>
                  <a:gd name="connsiteY30" fmla="*/ 180975 h 316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316230" h="316229">
                    <a:moveTo>
                      <a:pt x="158115" y="0"/>
                    </a:moveTo>
                    <a:cubicBezTo>
                      <a:pt x="70485" y="0"/>
                      <a:pt x="0" y="70485"/>
                      <a:pt x="0" y="158115"/>
                    </a:cubicBezTo>
                    <a:cubicBezTo>
                      <a:pt x="0" y="245745"/>
                      <a:pt x="70485" y="316230"/>
                      <a:pt x="158115" y="316230"/>
                    </a:cubicBezTo>
                    <a:cubicBezTo>
                      <a:pt x="245745" y="316230"/>
                      <a:pt x="316230" y="245745"/>
                      <a:pt x="316230" y="158115"/>
                    </a:cubicBezTo>
                    <a:cubicBezTo>
                      <a:pt x="316230" y="70485"/>
                      <a:pt x="245745" y="0"/>
                      <a:pt x="158115" y="0"/>
                    </a:cubicBezTo>
                    <a:close/>
                    <a:moveTo>
                      <a:pt x="219075" y="180975"/>
                    </a:moveTo>
                    <a:cubicBezTo>
                      <a:pt x="199072" y="205740"/>
                      <a:pt x="165735" y="207645"/>
                      <a:pt x="150495" y="192405"/>
                    </a:cubicBezTo>
                    <a:cubicBezTo>
                      <a:pt x="149542" y="191452"/>
                      <a:pt x="148590" y="189547"/>
                      <a:pt x="147638" y="188595"/>
                    </a:cubicBezTo>
                    <a:cubicBezTo>
                      <a:pt x="147638" y="189547"/>
                      <a:pt x="147638" y="189547"/>
                      <a:pt x="147638" y="190500"/>
                    </a:cubicBezTo>
                    <a:cubicBezTo>
                      <a:pt x="140017" y="219075"/>
                      <a:pt x="140017" y="225742"/>
                      <a:pt x="132397" y="239077"/>
                    </a:cubicBezTo>
                    <a:cubicBezTo>
                      <a:pt x="128588" y="245745"/>
                      <a:pt x="124778" y="251460"/>
                      <a:pt x="120015" y="257175"/>
                    </a:cubicBezTo>
                    <a:cubicBezTo>
                      <a:pt x="119063" y="258127"/>
                      <a:pt x="119063" y="259080"/>
                      <a:pt x="118110" y="258127"/>
                    </a:cubicBezTo>
                    <a:cubicBezTo>
                      <a:pt x="117158" y="258127"/>
                      <a:pt x="117158" y="257175"/>
                      <a:pt x="117158" y="256222"/>
                    </a:cubicBezTo>
                    <a:cubicBezTo>
                      <a:pt x="116205" y="247650"/>
                      <a:pt x="115253" y="239077"/>
                      <a:pt x="115253" y="230505"/>
                    </a:cubicBezTo>
                    <a:cubicBezTo>
                      <a:pt x="115253" y="219075"/>
                      <a:pt x="117158" y="215265"/>
                      <a:pt x="131445" y="153352"/>
                    </a:cubicBezTo>
                    <a:cubicBezTo>
                      <a:pt x="131445" y="152400"/>
                      <a:pt x="131445" y="151447"/>
                      <a:pt x="131445" y="150495"/>
                    </a:cubicBezTo>
                    <a:cubicBezTo>
                      <a:pt x="127635" y="140970"/>
                      <a:pt x="127635" y="131445"/>
                      <a:pt x="130492" y="121920"/>
                    </a:cubicBezTo>
                    <a:cubicBezTo>
                      <a:pt x="137160" y="100965"/>
                      <a:pt x="160972" y="99060"/>
                      <a:pt x="164783" y="116205"/>
                    </a:cubicBezTo>
                    <a:cubicBezTo>
                      <a:pt x="167640" y="126682"/>
                      <a:pt x="160972" y="140970"/>
                      <a:pt x="155258" y="161925"/>
                    </a:cubicBezTo>
                    <a:cubicBezTo>
                      <a:pt x="150495" y="179070"/>
                      <a:pt x="171450" y="191452"/>
                      <a:pt x="188595" y="179070"/>
                    </a:cubicBezTo>
                    <a:cubicBezTo>
                      <a:pt x="204788" y="167640"/>
                      <a:pt x="210503" y="140017"/>
                      <a:pt x="209550" y="120015"/>
                    </a:cubicBezTo>
                    <a:cubicBezTo>
                      <a:pt x="207645" y="80963"/>
                      <a:pt x="164783" y="72390"/>
                      <a:pt x="137160" y="84772"/>
                    </a:cubicBezTo>
                    <a:cubicBezTo>
                      <a:pt x="105728" y="99060"/>
                      <a:pt x="99060" y="138113"/>
                      <a:pt x="113347" y="155257"/>
                    </a:cubicBezTo>
                    <a:cubicBezTo>
                      <a:pt x="115253" y="157163"/>
                      <a:pt x="116205" y="159067"/>
                      <a:pt x="116205" y="160972"/>
                    </a:cubicBezTo>
                    <a:cubicBezTo>
                      <a:pt x="115253" y="164782"/>
                      <a:pt x="114300" y="167640"/>
                      <a:pt x="113347" y="171450"/>
                    </a:cubicBezTo>
                    <a:cubicBezTo>
                      <a:pt x="112395" y="174307"/>
                      <a:pt x="110490" y="175260"/>
                      <a:pt x="107633" y="174307"/>
                    </a:cubicBezTo>
                    <a:cubicBezTo>
                      <a:pt x="102870" y="172402"/>
                      <a:pt x="98108" y="168592"/>
                      <a:pt x="94297" y="164782"/>
                    </a:cubicBezTo>
                    <a:cubicBezTo>
                      <a:pt x="81915" y="149542"/>
                      <a:pt x="79058" y="120967"/>
                      <a:pt x="94297" y="96202"/>
                    </a:cubicBezTo>
                    <a:cubicBezTo>
                      <a:pt x="111442" y="68580"/>
                      <a:pt x="144780" y="57150"/>
                      <a:pt x="174308" y="60960"/>
                    </a:cubicBezTo>
                    <a:cubicBezTo>
                      <a:pt x="209550" y="64770"/>
                      <a:pt x="232410" y="89535"/>
                      <a:pt x="236220" y="117157"/>
                    </a:cubicBezTo>
                    <a:cubicBezTo>
                      <a:pt x="238125" y="127635"/>
                      <a:pt x="236220" y="159067"/>
                      <a:pt x="219075" y="180975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</p:grp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0B574EE1-B5B4-7FC0-A84C-A7E4F1789601}"/>
                </a:ext>
              </a:extLst>
            </p:cNvPr>
            <p:cNvGrpSpPr/>
            <p:nvPr/>
          </p:nvGrpSpPr>
          <p:grpSpPr>
            <a:xfrm>
              <a:off x="4417919" y="5053795"/>
              <a:ext cx="302238" cy="302237"/>
              <a:chOff x="6740162" y="1958245"/>
              <a:chExt cx="743998" cy="743994"/>
            </a:xfrm>
          </p:grpSpPr>
          <p:sp>
            <p:nvSpPr>
              <p:cNvPr id="69" name="Oval 68">
                <a:extLst>
                  <a:ext uri="{FF2B5EF4-FFF2-40B4-BE49-F238E27FC236}">
                    <a16:creationId xmlns:a16="http://schemas.microsoft.com/office/drawing/2014/main" id="{63CBACDA-F7F3-A6FF-85E5-85211F0144C3}"/>
                  </a:ext>
                </a:extLst>
              </p:cNvPr>
              <p:cNvSpPr/>
              <p:nvPr/>
            </p:nvSpPr>
            <p:spPr>
              <a:xfrm>
                <a:off x="6801440" y="2019523"/>
                <a:ext cx="621442" cy="621438"/>
              </a:xfrm>
              <a:prstGeom prst="ellipse">
                <a:avLst/>
              </a:pr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367ADC24-772F-E744-39EF-46CE5DB4396D}"/>
                  </a:ext>
                </a:extLst>
              </p:cNvPr>
              <p:cNvSpPr/>
              <p:nvPr/>
            </p:nvSpPr>
            <p:spPr>
              <a:xfrm>
                <a:off x="6740162" y="1958245"/>
                <a:ext cx="743998" cy="743994"/>
              </a:xfrm>
              <a:custGeom>
                <a:avLst/>
                <a:gdLst>
                  <a:gd name="connsiteX0" fmla="*/ 158115 w 316229"/>
                  <a:gd name="connsiteY0" fmla="*/ 0 h 316229"/>
                  <a:gd name="connsiteX1" fmla="*/ 0 w 316229"/>
                  <a:gd name="connsiteY1" fmla="*/ 158115 h 316229"/>
                  <a:gd name="connsiteX2" fmla="*/ 158115 w 316229"/>
                  <a:gd name="connsiteY2" fmla="*/ 316230 h 316229"/>
                  <a:gd name="connsiteX3" fmla="*/ 316230 w 316229"/>
                  <a:gd name="connsiteY3" fmla="*/ 158115 h 316229"/>
                  <a:gd name="connsiteX4" fmla="*/ 158115 w 316229"/>
                  <a:gd name="connsiteY4" fmla="*/ 0 h 316229"/>
                  <a:gd name="connsiteX5" fmla="*/ 161925 w 316229"/>
                  <a:gd name="connsiteY5" fmla="*/ 245745 h 316229"/>
                  <a:gd name="connsiteX6" fmla="*/ 117157 w 316229"/>
                  <a:gd name="connsiteY6" fmla="*/ 234315 h 316229"/>
                  <a:gd name="connsiteX7" fmla="*/ 65722 w 316229"/>
                  <a:gd name="connsiteY7" fmla="*/ 247650 h 316229"/>
                  <a:gd name="connsiteX8" fmla="*/ 79057 w 316229"/>
                  <a:gd name="connsiteY8" fmla="*/ 197167 h 316229"/>
                  <a:gd name="connsiteX9" fmla="*/ 67627 w 316229"/>
                  <a:gd name="connsiteY9" fmla="*/ 151447 h 316229"/>
                  <a:gd name="connsiteX10" fmla="*/ 161925 w 316229"/>
                  <a:gd name="connsiteY10" fmla="*/ 57150 h 316229"/>
                  <a:gd name="connsiteX11" fmla="*/ 256222 w 316229"/>
                  <a:gd name="connsiteY11" fmla="*/ 151447 h 316229"/>
                  <a:gd name="connsiteX12" fmla="*/ 161925 w 316229"/>
                  <a:gd name="connsiteY12" fmla="*/ 245745 h 316229"/>
                  <a:gd name="connsiteX13" fmla="*/ 161925 w 316229"/>
                  <a:gd name="connsiteY13" fmla="*/ 76200 h 316229"/>
                  <a:gd name="connsiteX14" fmla="*/ 85725 w 316229"/>
                  <a:gd name="connsiteY14" fmla="*/ 152400 h 316229"/>
                  <a:gd name="connsiteX15" fmla="*/ 97155 w 316229"/>
                  <a:gd name="connsiteY15" fmla="*/ 191452 h 316229"/>
                  <a:gd name="connsiteX16" fmla="*/ 99060 w 316229"/>
                  <a:gd name="connsiteY16" fmla="*/ 194310 h 316229"/>
                  <a:gd name="connsiteX17" fmla="*/ 91440 w 316229"/>
                  <a:gd name="connsiteY17" fmla="*/ 222885 h 316229"/>
                  <a:gd name="connsiteX18" fmla="*/ 120015 w 316229"/>
                  <a:gd name="connsiteY18" fmla="*/ 215265 h 316229"/>
                  <a:gd name="connsiteX19" fmla="*/ 122872 w 316229"/>
                  <a:gd name="connsiteY19" fmla="*/ 217170 h 316229"/>
                  <a:gd name="connsiteX20" fmla="*/ 161925 w 316229"/>
                  <a:gd name="connsiteY20" fmla="*/ 227647 h 316229"/>
                  <a:gd name="connsiteX21" fmla="*/ 238125 w 316229"/>
                  <a:gd name="connsiteY21" fmla="*/ 151447 h 316229"/>
                  <a:gd name="connsiteX22" fmla="*/ 161925 w 316229"/>
                  <a:gd name="connsiteY22" fmla="*/ 76200 h 316229"/>
                  <a:gd name="connsiteX23" fmla="*/ 206692 w 316229"/>
                  <a:gd name="connsiteY23" fmla="*/ 180975 h 316229"/>
                  <a:gd name="connsiteX24" fmla="*/ 189547 w 316229"/>
                  <a:gd name="connsiteY24" fmla="*/ 193357 h 316229"/>
                  <a:gd name="connsiteX25" fmla="*/ 170497 w 316229"/>
                  <a:gd name="connsiteY25" fmla="*/ 190500 h 316229"/>
                  <a:gd name="connsiteX26" fmla="*/ 154305 w 316229"/>
                  <a:gd name="connsiteY26" fmla="*/ 182880 h 316229"/>
                  <a:gd name="connsiteX27" fmla="*/ 128588 w 316229"/>
                  <a:gd name="connsiteY27" fmla="*/ 159067 h 316229"/>
                  <a:gd name="connsiteX28" fmla="*/ 122872 w 316229"/>
                  <a:gd name="connsiteY28" fmla="*/ 149542 h 316229"/>
                  <a:gd name="connsiteX29" fmla="*/ 117157 w 316229"/>
                  <a:gd name="connsiteY29" fmla="*/ 136207 h 316229"/>
                  <a:gd name="connsiteX30" fmla="*/ 116205 w 316229"/>
                  <a:gd name="connsiteY30" fmla="*/ 130492 h 316229"/>
                  <a:gd name="connsiteX31" fmla="*/ 124777 w 316229"/>
                  <a:gd name="connsiteY31" fmla="*/ 111442 h 316229"/>
                  <a:gd name="connsiteX32" fmla="*/ 136207 w 316229"/>
                  <a:gd name="connsiteY32" fmla="*/ 109538 h 316229"/>
                  <a:gd name="connsiteX33" fmla="*/ 143827 w 316229"/>
                  <a:gd name="connsiteY33" fmla="*/ 120967 h 316229"/>
                  <a:gd name="connsiteX34" fmla="*/ 146685 w 316229"/>
                  <a:gd name="connsiteY34" fmla="*/ 131445 h 316229"/>
                  <a:gd name="connsiteX35" fmla="*/ 140970 w 316229"/>
                  <a:gd name="connsiteY35" fmla="*/ 140017 h 316229"/>
                  <a:gd name="connsiteX36" fmla="*/ 140970 w 316229"/>
                  <a:gd name="connsiteY36" fmla="*/ 144780 h 316229"/>
                  <a:gd name="connsiteX37" fmla="*/ 171450 w 316229"/>
                  <a:gd name="connsiteY37" fmla="*/ 170497 h 316229"/>
                  <a:gd name="connsiteX38" fmla="*/ 176213 w 316229"/>
                  <a:gd name="connsiteY38" fmla="*/ 169545 h 316229"/>
                  <a:gd name="connsiteX39" fmla="*/ 183832 w 316229"/>
                  <a:gd name="connsiteY39" fmla="*/ 160020 h 316229"/>
                  <a:gd name="connsiteX40" fmla="*/ 197167 w 316229"/>
                  <a:gd name="connsiteY40" fmla="*/ 162877 h 316229"/>
                  <a:gd name="connsiteX41" fmla="*/ 207645 w 316229"/>
                  <a:gd name="connsiteY41" fmla="*/ 172402 h 316229"/>
                  <a:gd name="connsiteX42" fmla="*/ 206692 w 316229"/>
                  <a:gd name="connsiteY42" fmla="*/ 180975 h 316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316229" h="316229">
                    <a:moveTo>
                      <a:pt x="158115" y="0"/>
                    </a:moveTo>
                    <a:cubicBezTo>
                      <a:pt x="70485" y="0"/>
                      <a:pt x="0" y="70485"/>
                      <a:pt x="0" y="158115"/>
                    </a:cubicBezTo>
                    <a:cubicBezTo>
                      <a:pt x="0" y="245745"/>
                      <a:pt x="70485" y="316230"/>
                      <a:pt x="158115" y="316230"/>
                    </a:cubicBezTo>
                    <a:cubicBezTo>
                      <a:pt x="245745" y="316230"/>
                      <a:pt x="316230" y="245745"/>
                      <a:pt x="316230" y="158115"/>
                    </a:cubicBezTo>
                    <a:cubicBezTo>
                      <a:pt x="316230" y="70485"/>
                      <a:pt x="245745" y="0"/>
                      <a:pt x="158115" y="0"/>
                    </a:cubicBezTo>
                    <a:close/>
                    <a:moveTo>
                      <a:pt x="161925" y="245745"/>
                    </a:moveTo>
                    <a:cubicBezTo>
                      <a:pt x="146685" y="245745"/>
                      <a:pt x="131445" y="241935"/>
                      <a:pt x="117157" y="234315"/>
                    </a:cubicBezTo>
                    <a:lnTo>
                      <a:pt x="65722" y="247650"/>
                    </a:lnTo>
                    <a:lnTo>
                      <a:pt x="79057" y="197167"/>
                    </a:lnTo>
                    <a:cubicBezTo>
                      <a:pt x="71438" y="182880"/>
                      <a:pt x="67627" y="167640"/>
                      <a:pt x="67627" y="151447"/>
                    </a:cubicBezTo>
                    <a:cubicBezTo>
                      <a:pt x="67627" y="100013"/>
                      <a:pt x="109538" y="57150"/>
                      <a:pt x="161925" y="57150"/>
                    </a:cubicBezTo>
                    <a:cubicBezTo>
                      <a:pt x="213360" y="57150"/>
                      <a:pt x="256222" y="99060"/>
                      <a:pt x="256222" y="151447"/>
                    </a:cubicBezTo>
                    <a:cubicBezTo>
                      <a:pt x="255270" y="203835"/>
                      <a:pt x="213360" y="245745"/>
                      <a:pt x="161925" y="245745"/>
                    </a:cubicBezTo>
                    <a:close/>
                    <a:moveTo>
                      <a:pt x="161925" y="76200"/>
                    </a:moveTo>
                    <a:cubicBezTo>
                      <a:pt x="120015" y="76200"/>
                      <a:pt x="85725" y="110490"/>
                      <a:pt x="85725" y="152400"/>
                    </a:cubicBezTo>
                    <a:cubicBezTo>
                      <a:pt x="85725" y="166688"/>
                      <a:pt x="89535" y="180022"/>
                      <a:pt x="97155" y="191452"/>
                    </a:cubicBezTo>
                    <a:lnTo>
                      <a:pt x="99060" y="194310"/>
                    </a:lnTo>
                    <a:lnTo>
                      <a:pt x="91440" y="222885"/>
                    </a:lnTo>
                    <a:lnTo>
                      <a:pt x="120015" y="215265"/>
                    </a:lnTo>
                    <a:lnTo>
                      <a:pt x="122872" y="217170"/>
                    </a:lnTo>
                    <a:cubicBezTo>
                      <a:pt x="134302" y="223838"/>
                      <a:pt x="148590" y="227647"/>
                      <a:pt x="161925" y="227647"/>
                    </a:cubicBezTo>
                    <a:cubicBezTo>
                      <a:pt x="203835" y="227647"/>
                      <a:pt x="238125" y="193357"/>
                      <a:pt x="238125" y="151447"/>
                    </a:cubicBezTo>
                    <a:cubicBezTo>
                      <a:pt x="238125" y="110490"/>
                      <a:pt x="203835" y="76200"/>
                      <a:pt x="161925" y="76200"/>
                    </a:cubicBezTo>
                    <a:close/>
                    <a:moveTo>
                      <a:pt x="206692" y="180975"/>
                    </a:moveTo>
                    <a:cubicBezTo>
                      <a:pt x="203835" y="187642"/>
                      <a:pt x="197167" y="192405"/>
                      <a:pt x="189547" y="193357"/>
                    </a:cubicBezTo>
                    <a:cubicBezTo>
                      <a:pt x="182880" y="194310"/>
                      <a:pt x="177165" y="192405"/>
                      <a:pt x="170497" y="190500"/>
                    </a:cubicBezTo>
                    <a:cubicBezTo>
                      <a:pt x="164782" y="188595"/>
                      <a:pt x="159067" y="185738"/>
                      <a:pt x="154305" y="182880"/>
                    </a:cubicBezTo>
                    <a:cubicBezTo>
                      <a:pt x="143827" y="177165"/>
                      <a:pt x="135255" y="168592"/>
                      <a:pt x="128588" y="159067"/>
                    </a:cubicBezTo>
                    <a:cubicBezTo>
                      <a:pt x="126682" y="156210"/>
                      <a:pt x="124777" y="153352"/>
                      <a:pt x="122872" y="149542"/>
                    </a:cubicBezTo>
                    <a:cubicBezTo>
                      <a:pt x="120015" y="145732"/>
                      <a:pt x="118110" y="140970"/>
                      <a:pt x="117157" y="136207"/>
                    </a:cubicBezTo>
                    <a:cubicBezTo>
                      <a:pt x="117157" y="134302"/>
                      <a:pt x="116205" y="132397"/>
                      <a:pt x="116205" y="130492"/>
                    </a:cubicBezTo>
                    <a:cubicBezTo>
                      <a:pt x="116205" y="123825"/>
                      <a:pt x="119063" y="116205"/>
                      <a:pt x="124777" y="111442"/>
                    </a:cubicBezTo>
                    <a:cubicBezTo>
                      <a:pt x="127635" y="108585"/>
                      <a:pt x="132397" y="107632"/>
                      <a:pt x="136207" y="109538"/>
                    </a:cubicBezTo>
                    <a:cubicBezTo>
                      <a:pt x="140017" y="111442"/>
                      <a:pt x="141922" y="117157"/>
                      <a:pt x="143827" y="120967"/>
                    </a:cubicBezTo>
                    <a:cubicBezTo>
                      <a:pt x="145732" y="123825"/>
                      <a:pt x="146685" y="127635"/>
                      <a:pt x="146685" y="131445"/>
                    </a:cubicBezTo>
                    <a:cubicBezTo>
                      <a:pt x="145732" y="135255"/>
                      <a:pt x="143827" y="138113"/>
                      <a:pt x="140970" y="140017"/>
                    </a:cubicBezTo>
                    <a:cubicBezTo>
                      <a:pt x="139065" y="141922"/>
                      <a:pt x="139065" y="142875"/>
                      <a:pt x="140970" y="144780"/>
                    </a:cubicBezTo>
                    <a:cubicBezTo>
                      <a:pt x="148590" y="157163"/>
                      <a:pt x="158115" y="165735"/>
                      <a:pt x="171450" y="170497"/>
                    </a:cubicBezTo>
                    <a:cubicBezTo>
                      <a:pt x="173355" y="171450"/>
                      <a:pt x="174307" y="171450"/>
                      <a:pt x="176213" y="169545"/>
                    </a:cubicBezTo>
                    <a:cubicBezTo>
                      <a:pt x="178117" y="166688"/>
                      <a:pt x="180975" y="160972"/>
                      <a:pt x="183832" y="160020"/>
                    </a:cubicBezTo>
                    <a:cubicBezTo>
                      <a:pt x="188595" y="158115"/>
                      <a:pt x="193357" y="160972"/>
                      <a:pt x="197167" y="162877"/>
                    </a:cubicBezTo>
                    <a:cubicBezTo>
                      <a:pt x="200977" y="164782"/>
                      <a:pt x="206692" y="167640"/>
                      <a:pt x="207645" y="172402"/>
                    </a:cubicBezTo>
                    <a:cubicBezTo>
                      <a:pt x="207645" y="176213"/>
                      <a:pt x="207645" y="179070"/>
                      <a:pt x="206692" y="180975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54929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8D59D3-597E-6865-A0D2-FCB7C2DAC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dirty="0"/>
              <a:t>Awards and Recognition 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ECB581-BFA0-26EE-32FC-1992A2D40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1DA771-6C8B-C8BC-90C7-5849663BE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19</a:t>
            </a:fld>
            <a:endParaRPr lang="en-IN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2135FB7-5D81-3065-523A-950AB0B6876E}"/>
              </a:ext>
            </a:extLst>
          </p:cNvPr>
          <p:cNvGrpSpPr/>
          <p:nvPr/>
        </p:nvGrpSpPr>
        <p:grpSpPr>
          <a:xfrm>
            <a:off x="636500" y="1340408"/>
            <a:ext cx="10919001" cy="4718018"/>
            <a:chOff x="636500" y="1340408"/>
            <a:chExt cx="10919001" cy="4718018"/>
          </a:xfrm>
        </p:grpSpPr>
        <p:grpSp>
          <p:nvGrpSpPr>
            <p:cNvPr id="119" name="Group 118">
              <a:extLst>
                <a:ext uri="{FF2B5EF4-FFF2-40B4-BE49-F238E27FC236}">
                  <a16:creationId xmlns:a16="http://schemas.microsoft.com/office/drawing/2014/main" id="{EF7BC431-BFF7-B37F-E41D-CB9332BC6DC9}"/>
                </a:ext>
              </a:extLst>
            </p:cNvPr>
            <p:cNvGrpSpPr/>
            <p:nvPr/>
          </p:nvGrpSpPr>
          <p:grpSpPr>
            <a:xfrm>
              <a:off x="636500" y="1340408"/>
              <a:ext cx="2530538" cy="4718018"/>
              <a:chOff x="456106" y="1470581"/>
              <a:chExt cx="2530538" cy="4718018"/>
            </a:xfrm>
          </p:grpSpPr>
          <p:grpSp>
            <p:nvGrpSpPr>
              <p:cNvPr id="86" name="Group 85">
                <a:extLst>
                  <a:ext uri="{FF2B5EF4-FFF2-40B4-BE49-F238E27FC236}">
                    <a16:creationId xmlns:a16="http://schemas.microsoft.com/office/drawing/2014/main" id="{99DC82D6-9A7B-4395-62DA-DA64C7CFE0A8}"/>
                  </a:ext>
                </a:extLst>
              </p:cNvPr>
              <p:cNvGrpSpPr/>
              <p:nvPr/>
            </p:nvGrpSpPr>
            <p:grpSpPr>
              <a:xfrm>
                <a:off x="456106" y="1470581"/>
                <a:ext cx="2530538" cy="4718018"/>
                <a:chOff x="8571114" y="1425795"/>
                <a:chExt cx="2376000" cy="4429893"/>
              </a:xfrm>
            </p:grpSpPr>
            <p:grpSp>
              <p:nvGrpSpPr>
                <p:cNvPr id="97" name="Group 96">
                  <a:extLst>
                    <a:ext uri="{FF2B5EF4-FFF2-40B4-BE49-F238E27FC236}">
                      <a16:creationId xmlns:a16="http://schemas.microsoft.com/office/drawing/2014/main" id="{9A50B546-44EE-AAE7-6FDA-01343258C38B}"/>
                    </a:ext>
                  </a:extLst>
                </p:cNvPr>
                <p:cNvGrpSpPr/>
                <p:nvPr/>
              </p:nvGrpSpPr>
              <p:grpSpPr>
                <a:xfrm>
                  <a:off x="8571114" y="1425795"/>
                  <a:ext cx="2376000" cy="4429893"/>
                  <a:chOff x="2875505" y="3214426"/>
                  <a:chExt cx="1809519" cy="2894822"/>
                </a:xfrm>
              </p:grpSpPr>
              <p:sp>
                <p:nvSpPr>
                  <p:cNvPr id="101" name="Rectangle: Rounded Corners 100">
                    <a:extLst>
                      <a:ext uri="{FF2B5EF4-FFF2-40B4-BE49-F238E27FC236}">
                        <a16:creationId xmlns:a16="http://schemas.microsoft.com/office/drawing/2014/main" id="{BB1B7A3D-6A68-05E3-C91C-1D648B9347E3}"/>
                      </a:ext>
                    </a:extLst>
                  </p:cNvPr>
                  <p:cNvSpPr/>
                  <p:nvPr/>
                </p:nvSpPr>
                <p:spPr>
                  <a:xfrm>
                    <a:off x="2875505" y="4277014"/>
                    <a:ext cx="1809519" cy="1832234"/>
                  </a:xfrm>
                  <a:prstGeom prst="roundRect">
                    <a:avLst>
                      <a:gd name="adj" fmla="val 9421"/>
                    </a:avLst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sz="16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04" name="Flowchart: Connector 103">
                    <a:extLst>
                      <a:ext uri="{FF2B5EF4-FFF2-40B4-BE49-F238E27FC236}">
                        <a16:creationId xmlns:a16="http://schemas.microsoft.com/office/drawing/2014/main" id="{FC861C05-DF1F-7999-6D25-542F02C78DC0}"/>
                      </a:ext>
                    </a:extLst>
                  </p:cNvPr>
                  <p:cNvSpPr/>
                  <p:nvPr/>
                </p:nvSpPr>
                <p:spPr>
                  <a:xfrm>
                    <a:off x="3299282" y="3214426"/>
                    <a:ext cx="961966" cy="825414"/>
                  </a:xfrm>
                  <a:prstGeom prst="flowChartConnector">
                    <a:avLst/>
                  </a:prstGeom>
                  <a:solidFill>
                    <a:schemeClr val="accent3"/>
                  </a:solidFill>
                  <a:ln w="5397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sz="16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99" name="TextBox 98">
                  <a:extLst>
                    <a:ext uri="{FF2B5EF4-FFF2-40B4-BE49-F238E27FC236}">
                      <a16:creationId xmlns:a16="http://schemas.microsoft.com/office/drawing/2014/main" id="{20A9D8D7-41A4-CC22-C6AF-F0CFD0DAAAB7}"/>
                    </a:ext>
                  </a:extLst>
                </p:cNvPr>
                <p:cNvSpPr txBox="1"/>
                <p:nvPr/>
              </p:nvSpPr>
              <p:spPr>
                <a:xfrm>
                  <a:off x="8779169" y="3386430"/>
                  <a:ext cx="1982449" cy="28898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0" lang="en-CA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</a:t>
                  </a:r>
                  <a:endParaRPr lang="en-IN"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00" name="TextBox 99">
                  <a:extLst>
                    <a:ext uri="{FF2B5EF4-FFF2-40B4-BE49-F238E27FC236}">
                      <a16:creationId xmlns:a16="http://schemas.microsoft.com/office/drawing/2014/main" id="{2BDB7ECB-67A2-B8A9-0DBE-4CFC8BEBCFCA}"/>
                    </a:ext>
                  </a:extLst>
                </p:cNvPr>
                <p:cNvSpPr txBox="1"/>
                <p:nvPr/>
              </p:nvSpPr>
              <p:spPr>
                <a:xfrm>
                  <a:off x="8665008" y="3804303"/>
                  <a:ext cx="2188203" cy="167608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Arial" panose="020B0604020202020204" pitchFamily="34" charset="0"/>
                    <a:buChar char="•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amet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adipiscing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elit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, sed do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eiusmod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tempor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incididunt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ut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aliqua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.</a:t>
                  </a:r>
                </a:p>
              </p:txBody>
            </p:sp>
          </p:grp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E2725097-D361-4D61-B6D5-FAF5ABA415D9}"/>
                  </a:ext>
                </a:extLst>
              </p:cNvPr>
              <p:cNvSpPr/>
              <p:nvPr/>
            </p:nvSpPr>
            <p:spPr>
              <a:xfrm>
                <a:off x="1438484" y="1734593"/>
                <a:ext cx="565785" cy="817246"/>
              </a:xfrm>
              <a:custGeom>
                <a:avLst/>
                <a:gdLst>
                  <a:gd name="connsiteX0" fmla="*/ 444818 w 565785"/>
                  <a:gd name="connsiteY0" fmla="*/ 529590 h 817246"/>
                  <a:gd name="connsiteX1" fmla="*/ 565785 w 565785"/>
                  <a:gd name="connsiteY1" fmla="*/ 746760 h 817246"/>
                  <a:gd name="connsiteX2" fmla="*/ 468630 w 565785"/>
                  <a:gd name="connsiteY2" fmla="*/ 730568 h 817246"/>
                  <a:gd name="connsiteX3" fmla="*/ 419100 w 565785"/>
                  <a:gd name="connsiteY3" fmla="*/ 811530 h 817246"/>
                  <a:gd name="connsiteX4" fmla="*/ 293370 w 565785"/>
                  <a:gd name="connsiteY4" fmla="*/ 584835 h 817246"/>
                  <a:gd name="connsiteX5" fmla="*/ 340995 w 565785"/>
                  <a:gd name="connsiteY5" fmla="*/ 566737 h 817246"/>
                  <a:gd name="connsiteX6" fmla="*/ 362902 w 565785"/>
                  <a:gd name="connsiteY6" fmla="*/ 568643 h 817246"/>
                  <a:gd name="connsiteX7" fmla="*/ 404812 w 565785"/>
                  <a:gd name="connsiteY7" fmla="*/ 560070 h 817246"/>
                  <a:gd name="connsiteX8" fmla="*/ 444818 w 565785"/>
                  <a:gd name="connsiteY8" fmla="*/ 529590 h 817246"/>
                  <a:gd name="connsiteX9" fmla="*/ 114300 w 565785"/>
                  <a:gd name="connsiteY9" fmla="*/ 523876 h 817246"/>
                  <a:gd name="connsiteX10" fmla="*/ 118110 w 565785"/>
                  <a:gd name="connsiteY10" fmla="*/ 524828 h 817246"/>
                  <a:gd name="connsiteX11" fmla="*/ 167640 w 565785"/>
                  <a:gd name="connsiteY11" fmla="*/ 564833 h 817246"/>
                  <a:gd name="connsiteX12" fmla="*/ 205740 w 565785"/>
                  <a:gd name="connsiteY12" fmla="*/ 572454 h 817246"/>
                  <a:gd name="connsiteX13" fmla="*/ 225742 w 565785"/>
                  <a:gd name="connsiteY13" fmla="*/ 570548 h 817246"/>
                  <a:gd name="connsiteX14" fmla="*/ 263843 w 565785"/>
                  <a:gd name="connsiteY14" fmla="*/ 584836 h 817246"/>
                  <a:gd name="connsiteX15" fmla="*/ 144780 w 565785"/>
                  <a:gd name="connsiteY15" fmla="*/ 817246 h 817246"/>
                  <a:gd name="connsiteX16" fmla="*/ 96203 w 565785"/>
                  <a:gd name="connsiteY16" fmla="*/ 726759 h 817246"/>
                  <a:gd name="connsiteX17" fmla="*/ 0 w 565785"/>
                  <a:gd name="connsiteY17" fmla="*/ 748666 h 817246"/>
                  <a:gd name="connsiteX18" fmla="*/ 277178 w 565785"/>
                  <a:gd name="connsiteY18" fmla="*/ 112395 h 817246"/>
                  <a:gd name="connsiteX19" fmla="*/ 112395 w 565785"/>
                  <a:gd name="connsiteY19" fmla="*/ 277178 h 817246"/>
                  <a:gd name="connsiteX20" fmla="*/ 277178 w 565785"/>
                  <a:gd name="connsiteY20" fmla="*/ 441960 h 817246"/>
                  <a:gd name="connsiteX21" fmla="*/ 441960 w 565785"/>
                  <a:gd name="connsiteY21" fmla="*/ 277178 h 817246"/>
                  <a:gd name="connsiteX22" fmla="*/ 277178 w 565785"/>
                  <a:gd name="connsiteY22" fmla="*/ 112395 h 817246"/>
                  <a:gd name="connsiteX23" fmla="*/ 280988 w 565785"/>
                  <a:gd name="connsiteY23" fmla="*/ 0 h 817246"/>
                  <a:gd name="connsiteX24" fmla="*/ 329565 w 565785"/>
                  <a:gd name="connsiteY24" fmla="*/ 19050 h 817246"/>
                  <a:gd name="connsiteX25" fmla="*/ 381953 w 565785"/>
                  <a:gd name="connsiteY25" fmla="*/ 19050 h 817246"/>
                  <a:gd name="connsiteX26" fmla="*/ 422910 w 565785"/>
                  <a:gd name="connsiteY26" fmla="*/ 60008 h 817246"/>
                  <a:gd name="connsiteX27" fmla="*/ 477202 w 565785"/>
                  <a:gd name="connsiteY27" fmla="*/ 80963 h 817246"/>
                  <a:gd name="connsiteX28" fmla="*/ 498158 w 565785"/>
                  <a:gd name="connsiteY28" fmla="*/ 128588 h 817246"/>
                  <a:gd name="connsiteX29" fmla="*/ 535305 w 565785"/>
                  <a:gd name="connsiteY29" fmla="*/ 165735 h 817246"/>
                  <a:gd name="connsiteX30" fmla="*/ 535305 w 565785"/>
                  <a:gd name="connsiteY30" fmla="*/ 223838 h 817246"/>
                  <a:gd name="connsiteX31" fmla="*/ 558165 w 565785"/>
                  <a:gd name="connsiteY31" fmla="*/ 277178 h 817246"/>
                  <a:gd name="connsiteX32" fmla="*/ 539115 w 565785"/>
                  <a:gd name="connsiteY32" fmla="*/ 325755 h 817246"/>
                  <a:gd name="connsiteX33" fmla="*/ 539115 w 565785"/>
                  <a:gd name="connsiteY33" fmla="*/ 378143 h 817246"/>
                  <a:gd name="connsiteX34" fmla="*/ 498158 w 565785"/>
                  <a:gd name="connsiteY34" fmla="*/ 419100 h 817246"/>
                  <a:gd name="connsiteX35" fmla="*/ 477202 w 565785"/>
                  <a:gd name="connsiteY35" fmla="*/ 473393 h 817246"/>
                  <a:gd name="connsiteX36" fmla="*/ 429578 w 565785"/>
                  <a:gd name="connsiteY36" fmla="*/ 494348 h 817246"/>
                  <a:gd name="connsiteX37" fmla="*/ 392430 w 565785"/>
                  <a:gd name="connsiteY37" fmla="*/ 531495 h 817246"/>
                  <a:gd name="connsiteX38" fmla="*/ 334328 w 565785"/>
                  <a:gd name="connsiteY38" fmla="*/ 531495 h 817246"/>
                  <a:gd name="connsiteX39" fmla="*/ 280988 w 565785"/>
                  <a:gd name="connsiteY39" fmla="*/ 554355 h 817246"/>
                  <a:gd name="connsiteX40" fmla="*/ 232410 w 565785"/>
                  <a:gd name="connsiteY40" fmla="*/ 535305 h 817246"/>
                  <a:gd name="connsiteX41" fmla="*/ 180023 w 565785"/>
                  <a:gd name="connsiteY41" fmla="*/ 535305 h 817246"/>
                  <a:gd name="connsiteX42" fmla="*/ 139065 w 565785"/>
                  <a:gd name="connsiteY42" fmla="*/ 494348 h 817246"/>
                  <a:gd name="connsiteX43" fmla="*/ 84773 w 565785"/>
                  <a:gd name="connsiteY43" fmla="*/ 473393 h 817246"/>
                  <a:gd name="connsiteX44" fmla="*/ 63817 w 565785"/>
                  <a:gd name="connsiteY44" fmla="*/ 425768 h 817246"/>
                  <a:gd name="connsiteX45" fmla="*/ 26670 w 565785"/>
                  <a:gd name="connsiteY45" fmla="*/ 388620 h 817246"/>
                  <a:gd name="connsiteX46" fmla="*/ 26670 w 565785"/>
                  <a:gd name="connsiteY46" fmla="*/ 330518 h 817246"/>
                  <a:gd name="connsiteX47" fmla="*/ 3810 w 565785"/>
                  <a:gd name="connsiteY47" fmla="*/ 277178 h 817246"/>
                  <a:gd name="connsiteX48" fmla="*/ 22860 w 565785"/>
                  <a:gd name="connsiteY48" fmla="*/ 228600 h 817246"/>
                  <a:gd name="connsiteX49" fmla="*/ 22860 w 565785"/>
                  <a:gd name="connsiteY49" fmla="*/ 176213 h 817246"/>
                  <a:gd name="connsiteX50" fmla="*/ 63817 w 565785"/>
                  <a:gd name="connsiteY50" fmla="*/ 135255 h 817246"/>
                  <a:gd name="connsiteX51" fmla="*/ 84773 w 565785"/>
                  <a:gd name="connsiteY51" fmla="*/ 80963 h 817246"/>
                  <a:gd name="connsiteX52" fmla="*/ 132398 w 565785"/>
                  <a:gd name="connsiteY52" fmla="*/ 60008 h 817246"/>
                  <a:gd name="connsiteX53" fmla="*/ 169545 w 565785"/>
                  <a:gd name="connsiteY53" fmla="*/ 22860 h 817246"/>
                  <a:gd name="connsiteX54" fmla="*/ 227648 w 565785"/>
                  <a:gd name="connsiteY54" fmla="*/ 22860 h 817246"/>
                  <a:gd name="connsiteX55" fmla="*/ 280988 w 565785"/>
                  <a:gd name="connsiteY55" fmla="*/ 0 h 817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565785" h="817246">
                    <a:moveTo>
                      <a:pt x="444818" y="529590"/>
                    </a:moveTo>
                    <a:lnTo>
                      <a:pt x="565785" y="746760"/>
                    </a:lnTo>
                    <a:lnTo>
                      <a:pt x="468630" y="730568"/>
                    </a:lnTo>
                    <a:lnTo>
                      <a:pt x="419100" y="811530"/>
                    </a:lnTo>
                    <a:lnTo>
                      <a:pt x="293370" y="584835"/>
                    </a:lnTo>
                    <a:cubicBezTo>
                      <a:pt x="310515" y="582930"/>
                      <a:pt x="326708" y="576262"/>
                      <a:pt x="340995" y="566737"/>
                    </a:cubicBezTo>
                    <a:cubicBezTo>
                      <a:pt x="348615" y="567690"/>
                      <a:pt x="355283" y="568643"/>
                      <a:pt x="362902" y="568643"/>
                    </a:cubicBezTo>
                    <a:cubicBezTo>
                      <a:pt x="377190" y="568643"/>
                      <a:pt x="391477" y="565785"/>
                      <a:pt x="404812" y="560070"/>
                    </a:cubicBezTo>
                    <a:cubicBezTo>
                      <a:pt x="421005" y="553403"/>
                      <a:pt x="434340" y="542925"/>
                      <a:pt x="444818" y="529590"/>
                    </a:cubicBezTo>
                    <a:close/>
                    <a:moveTo>
                      <a:pt x="114300" y="523876"/>
                    </a:moveTo>
                    <a:cubicBezTo>
                      <a:pt x="115253" y="523876"/>
                      <a:pt x="117157" y="524828"/>
                      <a:pt x="118110" y="524828"/>
                    </a:cubicBezTo>
                    <a:cubicBezTo>
                      <a:pt x="130492" y="542926"/>
                      <a:pt x="147637" y="557214"/>
                      <a:pt x="167640" y="564833"/>
                    </a:cubicBezTo>
                    <a:cubicBezTo>
                      <a:pt x="180023" y="569596"/>
                      <a:pt x="192405" y="572454"/>
                      <a:pt x="205740" y="572454"/>
                    </a:cubicBezTo>
                    <a:cubicBezTo>
                      <a:pt x="212408" y="572454"/>
                      <a:pt x="219075" y="571501"/>
                      <a:pt x="225742" y="570548"/>
                    </a:cubicBezTo>
                    <a:cubicBezTo>
                      <a:pt x="237173" y="577216"/>
                      <a:pt x="250508" y="582931"/>
                      <a:pt x="263843" y="584836"/>
                    </a:cubicBezTo>
                    <a:lnTo>
                      <a:pt x="144780" y="817246"/>
                    </a:lnTo>
                    <a:lnTo>
                      <a:pt x="96203" y="726759"/>
                    </a:lnTo>
                    <a:lnTo>
                      <a:pt x="0" y="748666"/>
                    </a:lnTo>
                    <a:close/>
                    <a:moveTo>
                      <a:pt x="277178" y="112395"/>
                    </a:moveTo>
                    <a:cubicBezTo>
                      <a:pt x="186690" y="112395"/>
                      <a:pt x="112395" y="185738"/>
                      <a:pt x="112395" y="277178"/>
                    </a:cubicBezTo>
                    <a:cubicBezTo>
                      <a:pt x="112395" y="368618"/>
                      <a:pt x="186690" y="441960"/>
                      <a:pt x="277178" y="441960"/>
                    </a:cubicBezTo>
                    <a:cubicBezTo>
                      <a:pt x="367665" y="441960"/>
                      <a:pt x="441960" y="368618"/>
                      <a:pt x="441960" y="277178"/>
                    </a:cubicBezTo>
                    <a:cubicBezTo>
                      <a:pt x="441960" y="185738"/>
                      <a:pt x="367665" y="112395"/>
                      <a:pt x="277178" y="112395"/>
                    </a:cubicBezTo>
                    <a:close/>
                    <a:moveTo>
                      <a:pt x="280988" y="0"/>
                    </a:moveTo>
                    <a:cubicBezTo>
                      <a:pt x="300038" y="0"/>
                      <a:pt x="316230" y="7620"/>
                      <a:pt x="329565" y="19050"/>
                    </a:cubicBezTo>
                    <a:cubicBezTo>
                      <a:pt x="345758" y="12383"/>
                      <a:pt x="364808" y="12383"/>
                      <a:pt x="381953" y="19050"/>
                    </a:cubicBezTo>
                    <a:cubicBezTo>
                      <a:pt x="401955" y="26670"/>
                      <a:pt x="416243" y="41910"/>
                      <a:pt x="422910" y="60008"/>
                    </a:cubicBezTo>
                    <a:cubicBezTo>
                      <a:pt x="442913" y="59055"/>
                      <a:pt x="461963" y="65723"/>
                      <a:pt x="477202" y="80963"/>
                    </a:cubicBezTo>
                    <a:cubicBezTo>
                      <a:pt x="490538" y="94298"/>
                      <a:pt x="497205" y="111443"/>
                      <a:pt x="498158" y="128588"/>
                    </a:cubicBezTo>
                    <a:cubicBezTo>
                      <a:pt x="514350" y="135255"/>
                      <a:pt x="527685" y="148590"/>
                      <a:pt x="535305" y="165735"/>
                    </a:cubicBezTo>
                    <a:cubicBezTo>
                      <a:pt x="543878" y="184785"/>
                      <a:pt x="542925" y="205740"/>
                      <a:pt x="535305" y="223838"/>
                    </a:cubicBezTo>
                    <a:cubicBezTo>
                      <a:pt x="549593" y="237173"/>
                      <a:pt x="558165" y="256222"/>
                      <a:pt x="558165" y="277178"/>
                    </a:cubicBezTo>
                    <a:cubicBezTo>
                      <a:pt x="558165" y="296228"/>
                      <a:pt x="550545" y="313373"/>
                      <a:pt x="539115" y="325755"/>
                    </a:cubicBezTo>
                    <a:cubicBezTo>
                      <a:pt x="545783" y="341948"/>
                      <a:pt x="545783" y="360998"/>
                      <a:pt x="539115" y="378143"/>
                    </a:cubicBezTo>
                    <a:cubicBezTo>
                      <a:pt x="531495" y="398145"/>
                      <a:pt x="516255" y="412433"/>
                      <a:pt x="498158" y="419100"/>
                    </a:cubicBezTo>
                    <a:cubicBezTo>
                      <a:pt x="499110" y="439103"/>
                      <a:pt x="492443" y="458153"/>
                      <a:pt x="477202" y="473393"/>
                    </a:cubicBezTo>
                    <a:cubicBezTo>
                      <a:pt x="463868" y="486728"/>
                      <a:pt x="446723" y="493395"/>
                      <a:pt x="429578" y="494348"/>
                    </a:cubicBezTo>
                    <a:cubicBezTo>
                      <a:pt x="422910" y="510540"/>
                      <a:pt x="409575" y="523875"/>
                      <a:pt x="392430" y="531495"/>
                    </a:cubicBezTo>
                    <a:cubicBezTo>
                      <a:pt x="373380" y="540068"/>
                      <a:pt x="352425" y="539115"/>
                      <a:pt x="334328" y="531495"/>
                    </a:cubicBezTo>
                    <a:cubicBezTo>
                      <a:pt x="320993" y="545783"/>
                      <a:pt x="301943" y="554355"/>
                      <a:pt x="280988" y="554355"/>
                    </a:cubicBezTo>
                    <a:cubicBezTo>
                      <a:pt x="261937" y="554355"/>
                      <a:pt x="245745" y="546735"/>
                      <a:pt x="232410" y="535305"/>
                    </a:cubicBezTo>
                    <a:cubicBezTo>
                      <a:pt x="216218" y="541973"/>
                      <a:pt x="197168" y="541973"/>
                      <a:pt x="180023" y="535305"/>
                    </a:cubicBezTo>
                    <a:cubicBezTo>
                      <a:pt x="160020" y="527685"/>
                      <a:pt x="145733" y="512445"/>
                      <a:pt x="139065" y="494348"/>
                    </a:cubicBezTo>
                    <a:cubicBezTo>
                      <a:pt x="119063" y="495300"/>
                      <a:pt x="100013" y="488633"/>
                      <a:pt x="84773" y="473393"/>
                    </a:cubicBezTo>
                    <a:cubicBezTo>
                      <a:pt x="71438" y="460058"/>
                      <a:pt x="64770" y="442913"/>
                      <a:pt x="63817" y="425768"/>
                    </a:cubicBezTo>
                    <a:cubicBezTo>
                      <a:pt x="47625" y="419100"/>
                      <a:pt x="34290" y="405765"/>
                      <a:pt x="26670" y="388620"/>
                    </a:cubicBezTo>
                    <a:cubicBezTo>
                      <a:pt x="18098" y="369570"/>
                      <a:pt x="19050" y="348615"/>
                      <a:pt x="26670" y="330518"/>
                    </a:cubicBezTo>
                    <a:cubicBezTo>
                      <a:pt x="12382" y="317183"/>
                      <a:pt x="3810" y="298133"/>
                      <a:pt x="3810" y="277178"/>
                    </a:cubicBezTo>
                    <a:cubicBezTo>
                      <a:pt x="3810" y="258128"/>
                      <a:pt x="11430" y="241935"/>
                      <a:pt x="22860" y="228600"/>
                    </a:cubicBezTo>
                    <a:cubicBezTo>
                      <a:pt x="16192" y="212408"/>
                      <a:pt x="16192" y="193358"/>
                      <a:pt x="22860" y="176213"/>
                    </a:cubicBezTo>
                    <a:cubicBezTo>
                      <a:pt x="30480" y="156210"/>
                      <a:pt x="45720" y="141923"/>
                      <a:pt x="63817" y="135255"/>
                    </a:cubicBezTo>
                    <a:cubicBezTo>
                      <a:pt x="62865" y="115252"/>
                      <a:pt x="69533" y="96203"/>
                      <a:pt x="84773" y="80963"/>
                    </a:cubicBezTo>
                    <a:cubicBezTo>
                      <a:pt x="98108" y="67628"/>
                      <a:pt x="115253" y="60960"/>
                      <a:pt x="132398" y="60008"/>
                    </a:cubicBezTo>
                    <a:cubicBezTo>
                      <a:pt x="139065" y="43815"/>
                      <a:pt x="152400" y="30480"/>
                      <a:pt x="169545" y="22860"/>
                    </a:cubicBezTo>
                    <a:cubicBezTo>
                      <a:pt x="188595" y="14288"/>
                      <a:pt x="209550" y="15240"/>
                      <a:pt x="227648" y="22860"/>
                    </a:cubicBezTo>
                    <a:cubicBezTo>
                      <a:pt x="240983" y="8573"/>
                      <a:pt x="260033" y="0"/>
                      <a:pt x="280988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grpSp>
          <p:nvGrpSpPr>
            <p:cNvPr id="118" name="Group 117">
              <a:extLst>
                <a:ext uri="{FF2B5EF4-FFF2-40B4-BE49-F238E27FC236}">
                  <a16:creationId xmlns:a16="http://schemas.microsoft.com/office/drawing/2014/main" id="{75E8E9ED-E908-255F-814E-3D180B554E81}"/>
                </a:ext>
              </a:extLst>
            </p:cNvPr>
            <p:cNvGrpSpPr/>
            <p:nvPr/>
          </p:nvGrpSpPr>
          <p:grpSpPr>
            <a:xfrm>
              <a:off x="4830731" y="1340408"/>
              <a:ext cx="2530538" cy="4718018"/>
              <a:chOff x="3372522" y="1470581"/>
              <a:chExt cx="2530538" cy="4718018"/>
            </a:xfrm>
          </p:grpSpPr>
          <p:grpSp>
            <p:nvGrpSpPr>
              <p:cNvPr id="124" name="Group 123">
                <a:extLst>
                  <a:ext uri="{FF2B5EF4-FFF2-40B4-BE49-F238E27FC236}">
                    <a16:creationId xmlns:a16="http://schemas.microsoft.com/office/drawing/2014/main" id="{795B123A-987F-FBE1-8F0E-304E8BD2A179}"/>
                  </a:ext>
                </a:extLst>
              </p:cNvPr>
              <p:cNvGrpSpPr/>
              <p:nvPr/>
            </p:nvGrpSpPr>
            <p:grpSpPr>
              <a:xfrm>
                <a:off x="3372522" y="1470581"/>
                <a:ext cx="2530538" cy="4718018"/>
                <a:chOff x="8571114" y="1425795"/>
                <a:chExt cx="2376000" cy="4429893"/>
              </a:xfrm>
            </p:grpSpPr>
            <p:grpSp>
              <p:nvGrpSpPr>
                <p:cNvPr id="126" name="Group 125">
                  <a:extLst>
                    <a:ext uri="{FF2B5EF4-FFF2-40B4-BE49-F238E27FC236}">
                      <a16:creationId xmlns:a16="http://schemas.microsoft.com/office/drawing/2014/main" id="{B872AB0F-4505-DA1E-9115-3F7FE4792EFD}"/>
                    </a:ext>
                  </a:extLst>
                </p:cNvPr>
                <p:cNvGrpSpPr/>
                <p:nvPr/>
              </p:nvGrpSpPr>
              <p:grpSpPr>
                <a:xfrm>
                  <a:off x="8571114" y="1425795"/>
                  <a:ext cx="2376000" cy="4429893"/>
                  <a:chOff x="2875505" y="3214426"/>
                  <a:chExt cx="1809519" cy="2894822"/>
                </a:xfrm>
              </p:grpSpPr>
              <p:sp>
                <p:nvSpPr>
                  <p:cNvPr id="129" name="Rectangle: Rounded Corners 128">
                    <a:extLst>
                      <a:ext uri="{FF2B5EF4-FFF2-40B4-BE49-F238E27FC236}">
                        <a16:creationId xmlns:a16="http://schemas.microsoft.com/office/drawing/2014/main" id="{E2149673-478B-6339-801B-1AFF49F23FE7}"/>
                      </a:ext>
                    </a:extLst>
                  </p:cNvPr>
                  <p:cNvSpPr/>
                  <p:nvPr/>
                </p:nvSpPr>
                <p:spPr>
                  <a:xfrm>
                    <a:off x="2875505" y="4277014"/>
                    <a:ext cx="1809519" cy="1832234"/>
                  </a:xfrm>
                  <a:prstGeom prst="roundRect">
                    <a:avLst>
                      <a:gd name="adj" fmla="val 9421"/>
                    </a:avLst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sz="16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32" name="Flowchart: Connector 131">
                    <a:extLst>
                      <a:ext uri="{FF2B5EF4-FFF2-40B4-BE49-F238E27FC236}">
                        <a16:creationId xmlns:a16="http://schemas.microsoft.com/office/drawing/2014/main" id="{281BAFC9-6268-2BA3-693F-803A28CCCDC8}"/>
                      </a:ext>
                    </a:extLst>
                  </p:cNvPr>
                  <p:cNvSpPr/>
                  <p:nvPr/>
                </p:nvSpPr>
                <p:spPr>
                  <a:xfrm>
                    <a:off x="3299282" y="3214426"/>
                    <a:ext cx="961966" cy="825414"/>
                  </a:xfrm>
                  <a:prstGeom prst="flowChartConnector">
                    <a:avLst/>
                  </a:prstGeom>
                  <a:solidFill>
                    <a:schemeClr val="accent4"/>
                  </a:solidFill>
                  <a:ln w="5397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sz="16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127" name="TextBox 126">
                  <a:extLst>
                    <a:ext uri="{FF2B5EF4-FFF2-40B4-BE49-F238E27FC236}">
                      <a16:creationId xmlns:a16="http://schemas.microsoft.com/office/drawing/2014/main" id="{D239B790-250E-3214-DA38-2DC5C3EBE84F}"/>
                    </a:ext>
                  </a:extLst>
                </p:cNvPr>
                <p:cNvSpPr txBox="1"/>
                <p:nvPr/>
              </p:nvSpPr>
              <p:spPr>
                <a:xfrm>
                  <a:off x="8779169" y="3386430"/>
                  <a:ext cx="1982449" cy="28898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0" lang="en-CA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</a:t>
                  </a:r>
                  <a:endParaRPr lang="en-IN"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28" name="TextBox 127">
                  <a:extLst>
                    <a:ext uri="{FF2B5EF4-FFF2-40B4-BE49-F238E27FC236}">
                      <a16:creationId xmlns:a16="http://schemas.microsoft.com/office/drawing/2014/main" id="{29A8BB34-ECAB-ECC5-937F-A2649923F586}"/>
                    </a:ext>
                  </a:extLst>
                </p:cNvPr>
                <p:cNvSpPr txBox="1"/>
                <p:nvPr/>
              </p:nvSpPr>
              <p:spPr>
                <a:xfrm>
                  <a:off x="8665008" y="3804303"/>
                  <a:ext cx="2188203" cy="167608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Arial" panose="020B0604020202020204" pitchFamily="34" charset="0"/>
                    <a:buChar char="•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amet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adipiscing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elit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, sed do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eiusmod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tempor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incididunt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ut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aliqua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.</a:t>
                  </a:r>
                </a:p>
              </p:txBody>
            </p:sp>
          </p:grp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381F4146-CB3C-71C4-7B36-C685862F6801}"/>
                  </a:ext>
                </a:extLst>
              </p:cNvPr>
              <p:cNvSpPr/>
              <p:nvPr/>
            </p:nvSpPr>
            <p:spPr>
              <a:xfrm>
                <a:off x="4354900" y="1734593"/>
                <a:ext cx="565785" cy="817246"/>
              </a:xfrm>
              <a:custGeom>
                <a:avLst/>
                <a:gdLst>
                  <a:gd name="connsiteX0" fmla="*/ 444818 w 565785"/>
                  <a:gd name="connsiteY0" fmla="*/ 529590 h 817246"/>
                  <a:gd name="connsiteX1" fmla="*/ 565785 w 565785"/>
                  <a:gd name="connsiteY1" fmla="*/ 746760 h 817246"/>
                  <a:gd name="connsiteX2" fmla="*/ 468630 w 565785"/>
                  <a:gd name="connsiteY2" fmla="*/ 730568 h 817246"/>
                  <a:gd name="connsiteX3" fmla="*/ 419100 w 565785"/>
                  <a:gd name="connsiteY3" fmla="*/ 811530 h 817246"/>
                  <a:gd name="connsiteX4" fmla="*/ 293370 w 565785"/>
                  <a:gd name="connsiteY4" fmla="*/ 584835 h 817246"/>
                  <a:gd name="connsiteX5" fmla="*/ 340995 w 565785"/>
                  <a:gd name="connsiteY5" fmla="*/ 566737 h 817246"/>
                  <a:gd name="connsiteX6" fmla="*/ 362902 w 565785"/>
                  <a:gd name="connsiteY6" fmla="*/ 568643 h 817246"/>
                  <a:gd name="connsiteX7" fmla="*/ 404812 w 565785"/>
                  <a:gd name="connsiteY7" fmla="*/ 560070 h 817246"/>
                  <a:gd name="connsiteX8" fmla="*/ 444818 w 565785"/>
                  <a:gd name="connsiteY8" fmla="*/ 529590 h 817246"/>
                  <a:gd name="connsiteX9" fmla="*/ 114300 w 565785"/>
                  <a:gd name="connsiteY9" fmla="*/ 523876 h 817246"/>
                  <a:gd name="connsiteX10" fmla="*/ 118110 w 565785"/>
                  <a:gd name="connsiteY10" fmla="*/ 524828 h 817246"/>
                  <a:gd name="connsiteX11" fmla="*/ 167640 w 565785"/>
                  <a:gd name="connsiteY11" fmla="*/ 564833 h 817246"/>
                  <a:gd name="connsiteX12" fmla="*/ 205740 w 565785"/>
                  <a:gd name="connsiteY12" fmla="*/ 572454 h 817246"/>
                  <a:gd name="connsiteX13" fmla="*/ 225742 w 565785"/>
                  <a:gd name="connsiteY13" fmla="*/ 570548 h 817246"/>
                  <a:gd name="connsiteX14" fmla="*/ 263843 w 565785"/>
                  <a:gd name="connsiteY14" fmla="*/ 584836 h 817246"/>
                  <a:gd name="connsiteX15" fmla="*/ 144780 w 565785"/>
                  <a:gd name="connsiteY15" fmla="*/ 817246 h 817246"/>
                  <a:gd name="connsiteX16" fmla="*/ 96203 w 565785"/>
                  <a:gd name="connsiteY16" fmla="*/ 726759 h 817246"/>
                  <a:gd name="connsiteX17" fmla="*/ 0 w 565785"/>
                  <a:gd name="connsiteY17" fmla="*/ 748666 h 817246"/>
                  <a:gd name="connsiteX18" fmla="*/ 277178 w 565785"/>
                  <a:gd name="connsiteY18" fmla="*/ 112395 h 817246"/>
                  <a:gd name="connsiteX19" fmla="*/ 112395 w 565785"/>
                  <a:gd name="connsiteY19" fmla="*/ 277178 h 817246"/>
                  <a:gd name="connsiteX20" fmla="*/ 277178 w 565785"/>
                  <a:gd name="connsiteY20" fmla="*/ 441960 h 817246"/>
                  <a:gd name="connsiteX21" fmla="*/ 441960 w 565785"/>
                  <a:gd name="connsiteY21" fmla="*/ 277178 h 817246"/>
                  <a:gd name="connsiteX22" fmla="*/ 277178 w 565785"/>
                  <a:gd name="connsiteY22" fmla="*/ 112395 h 817246"/>
                  <a:gd name="connsiteX23" fmla="*/ 280988 w 565785"/>
                  <a:gd name="connsiteY23" fmla="*/ 0 h 817246"/>
                  <a:gd name="connsiteX24" fmla="*/ 329565 w 565785"/>
                  <a:gd name="connsiteY24" fmla="*/ 19050 h 817246"/>
                  <a:gd name="connsiteX25" fmla="*/ 381953 w 565785"/>
                  <a:gd name="connsiteY25" fmla="*/ 19050 h 817246"/>
                  <a:gd name="connsiteX26" fmla="*/ 422910 w 565785"/>
                  <a:gd name="connsiteY26" fmla="*/ 60008 h 817246"/>
                  <a:gd name="connsiteX27" fmla="*/ 477202 w 565785"/>
                  <a:gd name="connsiteY27" fmla="*/ 80963 h 817246"/>
                  <a:gd name="connsiteX28" fmla="*/ 498158 w 565785"/>
                  <a:gd name="connsiteY28" fmla="*/ 128588 h 817246"/>
                  <a:gd name="connsiteX29" fmla="*/ 535305 w 565785"/>
                  <a:gd name="connsiteY29" fmla="*/ 165735 h 817246"/>
                  <a:gd name="connsiteX30" fmla="*/ 535305 w 565785"/>
                  <a:gd name="connsiteY30" fmla="*/ 223838 h 817246"/>
                  <a:gd name="connsiteX31" fmla="*/ 558165 w 565785"/>
                  <a:gd name="connsiteY31" fmla="*/ 277178 h 817246"/>
                  <a:gd name="connsiteX32" fmla="*/ 539115 w 565785"/>
                  <a:gd name="connsiteY32" fmla="*/ 325755 h 817246"/>
                  <a:gd name="connsiteX33" fmla="*/ 539115 w 565785"/>
                  <a:gd name="connsiteY33" fmla="*/ 378143 h 817246"/>
                  <a:gd name="connsiteX34" fmla="*/ 498158 w 565785"/>
                  <a:gd name="connsiteY34" fmla="*/ 419100 h 817246"/>
                  <a:gd name="connsiteX35" fmla="*/ 477202 w 565785"/>
                  <a:gd name="connsiteY35" fmla="*/ 473393 h 817246"/>
                  <a:gd name="connsiteX36" fmla="*/ 429578 w 565785"/>
                  <a:gd name="connsiteY36" fmla="*/ 494348 h 817246"/>
                  <a:gd name="connsiteX37" fmla="*/ 392430 w 565785"/>
                  <a:gd name="connsiteY37" fmla="*/ 531495 h 817246"/>
                  <a:gd name="connsiteX38" fmla="*/ 334328 w 565785"/>
                  <a:gd name="connsiteY38" fmla="*/ 531495 h 817246"/>
                  <a:gd name="connsiteX39" fmla="*/ 280988 w 565785"/>
                  <a:gd name="connsiteY39" fmla="*/ 554355 h 817246"/>
                  <a:gd name="connsiteX40" fmla="*/ 232410 w 565785"/>
                  <a:gd name="connsiteY40" fmla="*/ 535305 h 817246"/>
                  <a:gd name="connsiteX41" fmla="*/ 180023 w 565785"/>
                  <a:gd name="connsiteY41" fmla="*/ 535305 h 817246"/>
                  <a:gd name="connsiteX42" fmla="*/ 139065 w 565785"/>
                  <a:gd name="connsiteY42" fmla="*/ 494348 h 817246"/>
                  <a:gd name="connsiteX43" fmla="*/ 84773 w 565785"/>
                  <a:gd name="connsiteY43" fmla="*/ 473393 h 817246"/>
                  <a:gd name="connsiteX44" fmla="*/ 63817 w 565785"/>
                  <a:gd name="connsiteY44" fmla="*/ 425768 h 817246"/>
                  <a:gd name="connsiteX45" fmla="*/ 26670 w 565785"/>
                  <a:gd name="connsiteY45" fmla="*/ 388620 h 817246"/>
                  <a:gd name="connsiteX46" fmla="*/ 26670 w 565785"/>
                  <a:gd name="connsiteY46" fmla="*/ 330518 h 817246"/>
                  <a:gd name="connsiteX47" fmla="*/ 3810 w 565785"/>
                  <a:gd name="connsiteY47" fmla="*/ 277178 h 817246"/>
                  <a:gd name="connsiteX48" fmla="*/ 22860 w 565785"/>
                  <a:gd name="connsiteY48" fmla="*/ 228600 h 817246"/>
                  <a:gd name="connsiteX49" fmla="*/ 22860 w 565785"/>
                  <a:gd name="connsiteY49" fmla="*/ 176213 h 817246"/>
                  <a:gd name="connsiteX50" fmla="*/ 63817 w 565785"/>
                  <a:gd name="connsiteY50" fmla="*/ 135255 h 817246"/>
                  <a:gd name="connsiteX51" fmla="*/ 84773 w 565785"/>
                  <a:gd name="connsiteY51" fmla="*/ 80963 h 817246"/>
                  <a:gd name="connsiteX52" fmla="*/ 132398 w 565785"/>
                  <a:gd name="connsiteY52" fmla="*/ 60008 h 817246"/>
                  <a:gd name="connsiteX53" fmla="*/ 169545 w 565785"/>
                  <a:gd name="connsiteY53" fmla="*/ 22860 h 817246"/>
                  <a:gd name="connsiteX54" fmla="*/ 227648 w 565785"/>
                  <a:gd name="connsiteY54" fmla="*/ 22860 h 817246"/>
                  <a:gd name="connsiteX55" fmla="*/ 280988 w 565785"/>
                  <a:gd name="connsiteY55" fmla="*/ 0 h 817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565785" h="817246">
                    <a:moveTo>
                      <a:pt x="444818" y="529590"/>
                    </a:moveTo>
                    <a:lnTo>
                      <a:pt x="565785" y="746760"/>
                    </a:lnTo>
                    <a:lnTo>
                      <a:pt x="468630" y="730568"/>
                    </a:lnTo>
                    <a:lnTo>
                      <a:pt x="419100" y="811530"/>
                    </a:lnTo>
                    <a:lnTo>
                      <a:pt x="293370" y="584835"/>
                    </a:lnTo>
                    <a:cubicBezTo>
                      <a:pt x="310515" y="582930"/>
                      <a:pt x="326708" y="576262"/>
                      <a:pt x="340995" y="566737"/>
                    </a:cubicBezTo>
                    <a:cubicBezTo>
                      <a:pt x="348615" y="567690"/>
                      <a:pt x="355283" y="568643"/>
                      <a:pt x="362902" y="568643"/>
                    </a:cubicBezTo>
                    <a:cubicBezTo>
                      <a:pt x="377190" y="568643"/>
                      <a:pt x="391477" y="565785"/>
                      <a:pt x="404812" y="560070"/>
                    </a:cubicBezTo>
                    <a:cubicBezTo>
                      <a:pt x="421005" y="553403"/>
                      <a:pt x="434340" y="542925"/>
                      <a:pt x="444818" y="529590"/>
                    </a:cubicBezTo>
                    <a:close/>
                    <a:moveTo>
                      <a:pt x="114300" y="523876"/>
                    </a:moveTo>
                    <a:cubicBezTo>
                      <a:pt x="115253" y="523876"/>
                      <a:pt x="117157" y="524828"/>
                      <a:pt x="118110" y="524828"/>
                    </a:cubicBezTo>
                    <a:cubicBezTo>
                      <a:pt x="130492" y="542926"/>
                      <a:pt x="147637" y="557214"/>
                      <a:pt x="167640" y="564833"/>
                    </a:cubicBezTo>
                    <a:cubicBezTo>
                      <a:pt x="180023" y="569596"/>
                      <a:pt x="192405" y="572454"/>
                      <a:pt x="205740" y="572454"/>
                    </a:cubicBezTo>
                    <a:cubicBezTo>
                      <a:pt x="212408" y="572454"/>
                      <a:pt x="219075" y="571501"/>
                      <a:pt x="225742" y="570548"/>
                    </a:cubicBezTo>
                    <a:cubicBezTo>
                      <a:pt x="237173" y="577216"/>
                      <a:pt x="250508" y="582931"/>
                      <a:pt x="263843" y="584836"/>
                    </a:cubicBezTo>
                    <a:lnTo>
                      <a:pt x="144780" y="817246"/>
                    </a:lnTo>
                    <a:lnTo>
                      <a:pt x="96203" y="726759"/>
                    </a:lnTo>
                    <a:lnTo>
                      <a:pt x="0" y="748666"/>
                    </a:lnTo>
                    <a:close/>
                    <a:moveTo>
                      <a:pt x="277178" y="112395"/>
                    </a:moveTo>
                    <a:cubicBezTo>
                      <a:pt x="186690" y="112395"/>
                      <a:pt x="112395" y="185738"/>
                      <a:pt x="112395" y="277178"/>
                    </a:cubicBezTo>
                    <a:cubicBezTo>
                      <a:pt x="112395" y="368618"/>
                      <a:pt x="186690" y="441960"/>
                      <a:pt x="277178" y="441960"/>
                    </a:cubicBezTo>
                    <a:cubicBezTo>
                      <a:pt x="367665" y="441960"/>
                      <a:pt x="441960" y="368618"/>
                      <a:pt x="441960" y="277178"/>
                    </a:cubicBezTo>
                    <a:cubicBezTo>
                      <a:pt x="441960" y="185738"/>
                      <a:pt x="367665" y="112395"/>
                      <a:pt x="277178" y="112395"/>
                    </a:cubicBezTo>
                    <a:close/>
                    <a:moveTo>
                      <a:pt x="280988" y="0"/>
                    </a:moveTo>
                    <a:cubicBezTo>
                      <a:pt x="300038" y="0"/>
                      <a:pt x="316230" y="7620"/>
                      <a:pt x="329565" y="19050"/>
                    </a:cubicBezTo>
                    <a:cubicBezTo>
                      <a:pt x="345758" y="12383"/>
                      <a:pt x="364808" y="12383"/>
                      <a:pt x="381953" y="19050"/>
                    </a:cubicBezTo>
                    <a:cubicBezTo>
                      <a:pt x="401955" y="26670"/>
                      <a:pt x="416243" y="41910"/>
                      <a:pt x="422910" y="60008"/>
                    </a:cubicBezTo>
                    <a:cubicBezTo>
                      <a:pt x="442913" y="59055"/>
                      <a:pt x="461963" y="65723"/>
                      <a:pt x="477202" y="80963"/>
                    </a:cubicBezTo>
                    <a:cubicBezTo>
                      <a:pt x="490538" y="94298"/>
                      <a:pt x="497205" y="111443"/>
                      <a:pt x="498158" y="128588"/>
                    </a:cubicBezTo>
                    <a:cubicBezTo>
                      <a:pt x="514350" y="135255"/>
                      <a:pt x="527685" y="148590"/>
                      <a:pt x="535305" y="165735"/>
                    </a:cubicBezTo>
                    <a:cubicBezTo>
                      <a:pt x="543878" y="184785"/>
                      <a:pt x="542925" y="205740"/>
                      <a:pt x="535305" y="223838"/>
                    </a:cubicBezTo>
                    <a:cubicBezTo>
                      <a:pt x="549593" y="237173"/>
                      <a:pt x="558165" y="256222"/>
                      <a:pt x="558165" y="277178"/>
                    </a:cubicBezTo>
                    <a:cubicBezTo>
                      <a:pt x="558165" y="296228"/>
                      <a:pt x="550545" y="313373"/>
                      <a:pt x="539115" y="325755"/>
                    </a:cubicBezTo>
                    <a:cubicBezTo>
                      <a:pt x="545783" y="341948"/>
                      <a:pt x="545783" y="360998"/>
                      <a:pt x="539115" y="378143"/>
                    </a:cubicBezTo>
                    <a:cubicBezTo>
                      <a:pt x="531495" y="398145"/>
                      <a:pt x="516255" y="412433"/>
                      <a:pt x="498158" y="419100"/>
                    </a:cubicBezTo>
                    <a:cubicBezTo>
                      <a:pt x="499110" y="439103"/>
                      <a:pt x="492443" y="458153"/>
                      <a:pt x="477202" y="473393"/>
                    </a:cubicBezTo>
                    <a:cubicBezTo>
                      <a:pt x="463868" y="486728"/>
                      <a:pt x="446723" y="493395"/>
                      <a:pt x="429578" y="494348"/>
                    </a:cubicBezTo>
                    <a:cubicBezTo>
                      <a:pt x="422910" y="510540"/>
                      <a:pt x="409575" y="523875"/>
                      <a:pt x="392430" y="531495"/>
                    </a:cubicBezTo>
                    <a:cubicBezTo>
                      <a:pt x="373380" y="540068"/>
                      <a:pt x="352425" y="539115"/>
                      <a:pt x="334328" y="531495"/>
                    </a:cubicBezTo>
                    <a:cubicBezTo>
                      <a:pt x="320993" y="545783"/>
                      <a:pt x="301943" y="554355"/>
                      <a:pt x="280988" y="554355"/>
                    </a:cubicBezTo>
                    <a:cubicBezTo>
                      <a:pt x="261937" y="554355"/>
                      <a:pt x="245745" y="546735"/>
                      <a:pt x="232410" y="535305"/>
                    </a:cubicBezTo>
                    <a:cubicBezTo>
                      <a:pt x="216218" y="541973"/>
                      <a:pt x="197168" y="541973"/>
                      <a:pt x="180023" y="535305"/>
                    </a:cubicBezTo>
                    <a:cubicBezTo>
                      <a:pt x="160020" y="527685"/>
                      <a:pt x="145733" y="512445"/>
                      <a:pt x="139065" y="494348"/>
                    </a:cubicBezTo>
                    <a:cubicBezTo>
                      <a:pt x="119063" y="495300"/>
                      <a:pt x="100013" y="488633"/>
                      <a:pt x="84773" y="473393"/>
                    </a:cubicBezTo>
                    <a:cubicBezTo>
                      <a:pt x="71438" y="460058"/>
                      <a:pt x="64770" y="442913"/>
                      <a:pt x="63817" y="425768"/>
                    </a:cubicBezTo>
                    <a:cubicBezTo>
                      <a:pt x="47625" y="419100"/>
                      <a:pt x="34290" y="405765"/>
                      <a:pt x="26670" y="388620"/>
                    </a:cubicBezTo>
                    <a:cubicBezTo>
                      <a:pt x="18098" y="369570"/>
                      <a:pt x="19050" y="348615"/>
                      <a:pt x="26670" y="330518"/>
                    </a:cubicBezTo>
                    <a:cubicBezTo>
                      <a:pt x="12382" y="317183"/>
                      <a:pt x="3810" y="298133"/>
                      <a:pt x="3810" y="277178"/>
                    </a:cubicBezTo>
                    <a:cubicBezTo>
                      <a:pt x="3810" y="258128"/>
                      <a:pt x="11430" y="241935"/>
                      <a:pt x="22860" y="228600"/>
                    </a:cubicBezTo>
                    <a:cubicBezTo>
                      <a:pt x="16192" y="212408"/>
                      <a:pt x="16192" y="193358"/>
                      <a:pt x="22860" y="176213"/>
                    </a:cubicBezTo>
                    <a:cubicBezTo>
                      <a:pt x="30480" y="156210"/>
                      <a:pt x="45720" y="141923"/>
                      <a:pt x="63817" y="135255"/>
                    </a:cubicBezTo>
                    <a:cubicBezTo>
                      <a:pt x="62865" y="115252"/>
                      <a:pt x="69533" y="96203"/>
                      <a:pt x="84773" y="80963"/>
                    </a:cubicBezTo>
                    <a:cubicBezTo>
                      <a:pt x="98108" y="67628"/>
                      <a:pt x="115253" y="60960"/>
                      <a:pt x="132398" y="60008"/>
                    </a:cubicBezTo>
                    <a:cubicBezTo>
                      <a:pt x="139065" y="43815"/>
                      <a:pt x="152400" y="30480"/>
                      <a:pt x="169545" y="22860"/>
                    </a:cubicBezTo>
                    <a:cubicBezTo>
                      <a:pt x="188595" y="14288"/>
                      <a:pt x="209550" y="15240"/>
                      <a:pt x="227648" y="22860"/>
                    </a:cubicBezTo>
                    <a:cubicBezTo>
                      <a:pt x="240983" y="8573"/>
                      <a:pt x="260033" y="0"/>
                      <a:pt x="280988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id="{D4FBC302-3FBD-95A0-FE2D-C6A3C01DF80F}"/>
                </a:ext>
              </a:extLst>
            </p:cNvPr>
            <p:cNvGrpSpPr/>
            <p:nvPr/>
          </p:nvGrpSpPr>
          <p:grpSpPr>
            <a:xfrm>
              <a:off x="9024963" y="1340408"/>
              <a:ext cx="2530538" cy="4718018"/>
              <a:chOff x="6288938" y="1470581"/>
              <a:chExt cx="2530538" cy="4718018"/>
            </a:xfrm>
          </p:grpSpPr>
          <p:grpSp>
            <p:nvGrpSpPr>
              <p:cNvPr id="134" name="Group 133">
                <a:extLst>
                  <a:ext uri="{FF2B5EF4-FFF2-40B4-BE49-F238E27FC236}">
                    <a16:creationId xmlns:a16="http://schemas.microsoft.com/office/drawing/2014/main" id="{52B8E616-06DC-90D3-2612-E90D234F54A6}"/>
                  </a:ext>
                </a:extLst>
              </p:cNvPr>
              <p:cNvGrpSpPr/>
              <p:nvPr/>
            </p:nvGrpSpPr>
            <p:grpSpPr>
              <a:xfrm>
                <a:off x="6288938" y="1470581"/>
                <a:ext cx="2530538" cy="4718018"/>
                <a:chOff x="8571114" y="1425795"/>
                <a:chExt cx="2376000" cy="4429893"/>
              </a:xfrm>
            </p:grpSpPr>
            <p:grpSp>
              <p:nvGrpSpPr>
                <p:cNvPr id="136" name="Group 135">
                  <a:extLst>
                    <a:ext uri="{FF2B5EF4-FFF2-40B4-BE49-F238E27FC236}">
                      <a16:creationId xmlns:a16="http://schemas.microsoft.com/office/drawing/2014/main" id="{4E136652-1032-4E56-2CD9-A545F632CC89}"/>
                    </a:ext>
                  </a:extLst>
                </p:cNvPr>
                <p:cNvGrpSpPr/>
                <p:nvPr/>
              </p:nvGrpSpPr>
              <p:grpSpPr>
                <a:xfrm>
                  <a:off x="8571114" y="1425795"/>
                  <a:ext cx="2376000" cy="4429893"/>
                  <a:chOff x="2875505" y="3214426"/>
                  <a:chExt cx="1809519" cy="2894822"/>
                </a:xfrm>
              </p:grpSpPr>
              <p:sp>
                <p:nvSpPr>
                  <p:cNvPr id="139" name="Rectangle: Rounded Corners 138">
                    <a:extLst>
                      <a:ext uri="{FF2B5EF4-FFF2-40B4-BE49-F238E27FC236}">
                        <a16:creationId xmlns:a16="http://schemas.microsoft.com/office/drawing/2014/main" id="{BCDE441A-EDC2-1C22-6F4D-793EDB10193C}"/>
                      </a:ext>
                    </a:extLst>
                  </p:cNvPr>
                  <p:cNvSpPr/>
                  <p:nvPr/>
                </p:nvSpPr>
                <p:spPr>
                  <a:xfrm>
                    <a:off x="2875505" y="4277014"/>
                    <a:ext cx="1809519" cy="1832234"/>
                  </a:xfrm>
                  <a:prstGeom prst="roundRect">
                    <a:avLst>
                      <a:gd name="adj" fmla="val 9421"/>
                    </a:avLst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sz="16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42" name="Flowchart: Connector 141">
                    <a:extLst>
                      <a:ext uri="{FF2B5EF4-FFF2-40B4-BE49-F238E27FC236}">
                        <a16:creationId xmlns:a16="http://schemas.microsoft.com/office/drawing/2014/main" id="{AFD3155F-2C9C-1BFE-DFC7-7FCC45556384}"/>
                      </a:ext>
                    </a:extLst>
                  </p:cNvPr>
                  <p:cNvSpPr/>
                  <p:nvPr/>
                </p:nvSpPr>
                <p:spPr>
                  <a:xfrm>
                    <a:off x="3299282" y="3214426"/>
                    <a:ext cx="961966" cy="825414"/>
                  </a:xfrm>
                  <a:prstGeom prst="flowChartConnector">
                    <a:avLst/>
                  </a:prstGeom>
                  <a:solidFill>
                    <a:schemeClr val="accent3"/>
                  </a:solidFill>
                  <a:ln w="5397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sz="16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137" name="TextBox 136">
                  <a:extLst>
                    <a:ext uri="{FF2B5EF4-FFF2-40B4-BE49-F238E27FC236}">
                      <a16:creationId xmlns:a16="http://schemas.microsoft.com/office/drawing/2014/main" id="{C6680070-126A-20BA-5871-48500CA3E994}"/>
                    </a:ext>
                  </a:extLst>
                </p:cNvPr>
                <p:cNvSpPr txBox="1"/>
                <p:nvPr/>
              </p:nvSpPr>
              <p:spPr>
                <a:xfrm>
                  <a:off x="8779169" y="3386430"/>
                  <a:ext cx="1982449" cy="28898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0" lang="en-CA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</a:t>
                  </a:r>
                  <a:endParaRPr lang="en-IN"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38" name="TextBox 137">
                  <a:extLst>
                    <a:ext uri="{FF2B5EF4-FFF2-40B4-BE49-F238E27FC236}">
                      <a16:creationId xmlns:a16="http://schemas.microsoft.com/office/drawing/2014/main" id="{5590178E-2312-4D68-E53C-A18AA1BBE5B1}"/>
                    </a:ext>
                  </a:extLst>
                </p:cNvPr>
                <p:cNvSpPr txBox="1"/>
                <p:nvPr/>
              </p:nvSpPr>
              <p:spPr>
                <a:xfrm>
                  <a:off x="8665008" y="3804303"/>
                  <a:ext cx="2188203" cy="167608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Arial" panose="020B0604020202020204" pitchFamily="34" charset="0"/>
                    <a:buChar char="•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amet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adipiscing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elit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, sed do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eiusmod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tempor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incididunt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ut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aliqua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.</a:t>
                  </a:r>
                </a:p>
              </p:txBody>
            </p:sp>
          </p:grp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D14CD35B-34D0-51AA-0749-2911557B44A3}"/>
                  </a:ext>
                </a:extLst>
              </p:cNvPr>
              <p:cNvSpPr/>
              <p:nvPr/>
            </p:nvSpPr>
            <p:spPr>
              <a:xfrm>
                <a:off x="7271316" y="1734593"/>
                <a:ext cx="565785" cy="817246"/>
              </a:xfrm>
              <a:custGeom>
                <a:avLst/>
                <a:gdLst>
                  <a:gd name="connsiteX0" fmla="*/ 444818 w 565785"/>
                  <a:gd name="connsiteY0" fmla="*/ 529590 h 817246"/>
                  <a:gd name="connsiteX1" fmla="*/ 565785 w 565785"/>
                  <a:gd name="connsiteY1" fmla="*/ 746760 h 817246"/>
                  <a:gd name="connsiteX2" fmla="*/ 468630 w 565785"/>
                  <a:gd name="connsiteY2" fmla="*/ 730568 h 817246"/>
                  <a:gd name="connsiteX3" fmla="*/ 419100 w 565785"/>
                  <a:gd name="connsiteY3" fmla="*/ 811530 h 817246"/>
                  <a:gd name="connsiteX4" fmla="*/ 293370 w 565785"/>
                  <a:gd name="connsiteY4" fmla="*/ 584835 h 817246"/>
                  <a:gd name="connsiteX5" fmla="*/ 340995 w 565785"/>
                  <a:gd name="connsiteY5" fmla="*/ 566737 h 817246"/>
                  <a:gd name="connsiteX6" fmla="*/ 362902 w 565785"/>
                  <a:gd name="connsiteY6" fmla="*/ 568643 h 817246"/>
                  <a:gd name="connsiteX7" fmla="*/ 404812 w 565785"/>
                  <a:gd name="connsiteY7" fmla="*/ 560070 h 817246"/>
                  <a:gd name="connsiteX8" fmla="*/ 444818 w 565785"/>
                  <a:gd name="connsiteY8" fmla="*/ 529590 h 817246"/>
                  <a:gd name="connsiteX9" fmla="*/ 114300 w 565785"/>
                  <a:gd name="connsiteY9" fmla="*/ 523876 h 817246"/>
                  <a:gd name="connsiteX10" fmla="*/ 118110 w 565785"/>
                  <a:gd name="connsiteY10" fmla="*/ 524828 h 817246"/>
                  <a:gd name="connsiteX11" fmla="*/ 167640 w 565785"/>
                  <a:gd name="connsiteY11" fmla="*/ 564833 h 817246"/>
                  <a:gd name="connsiteX12" fmla="*/ 205740 w 565785"/>
                  <a:gd name="connsiteY12" fmla="*/ 572454 h 817246"/>
                  <a:gd name="connsiteX13" fmla="*/ 225742 w 565785"/>
                  <a:gd name="connsiteY13" fmla="*/ 570548 h 817246"/>
                  <a:gd name="connsiteX14" fmla="*/ 263843 w 565785"/>
                  <a:gd name="connsiteY14" fmla="*/ 584836 h 817246"/>
                  <a:gd name="connsiteX15" fmla="*/ 144780 w 565785"/>
                  <a:gd name="connsiteY15" fmla="*/ 817246 h 817246"/>
                  <a:gd name="connsiteX16" fmla="*/ 96203 w 565785"/>
                  <a:gd name="connsiteY16" fmla="*/ 726759 h 817246"/>
                  <a:gd name="connsiteX17" fmla="*/ 0 w 565785"/>
                  <a:gd name="connsiteY17" fmla="*/ 748666 h 817246"/>
                  <a:gd name="connsiteX18" fmla="*/ 277178 w 565785"/>
                  <a:gd name="connsiteY18" fmla="*/ 112395 h 817246"/>
                  <a:gd name="connsiteX19" fmla="*/ 112395 w 565785"/>
                  <a:gd name="connsiteY19" fmla="*/ 277178 h 817246"/>
                  <a:gd name="connsiteX20" fmla="*/ 277178 w 565785"/>
                  <a:gd name="connsiteY20" fmla="*/ 441960 h 817246"/>
                  <a:gd name="connsiteX21" fmla="*/ 441960 w 565785"/>
                  <a:gd name="connsiteY21" fmla="*/ 277178 h 817246"/>
                  <a:gd name="connsiteX22" fmla="*/ 277178 w 565785"/>
                  <a:gd name="connsiteY22" fmla="*/ 112395 h 817246"/>
                  <a:gd name="connsiteX23" fmla="*/ 280988 w 565785"/>
                  <a:gd name="connsiteY23" fmla="*/ 0 h 817246"/>
                  <a:gd name="connsiteX24" fmla="*/ 329565 w 565785"/>
                  <a:gd name="connsiteY24" fmla="*/ 19050 h 817246"/>
                  <a:gd name="connsiteX25" fmla="*/ 381953 w 565785"/>
                  <a:gd name="connsiteY25" fmla="*/ 19050 h 817246"/>
                  <a:gd name="connsiteX26" fmla="*/ 422910 w 565785"/>
                  <a:gd name="connsiteY26" fmla="*/ 60008 h 817246"/>
                  <a:gd name="connsiteX27" fmla="*/ 477202 w 565785"/>
                  <a:gd name="connsiteY27" fmla="*/ 80963 h 817246"/>
                  <a:gd name="connsiteX28" fmla="*/ 498158 w 565785"/>
                  <a:gd name="connsiteY28" fmla="*/ 128588 h 817246"/>
                  <a:gd name="connsiteX29" fmla="*/ 535305 w 565785"/>
                  <a:gd name="connsiteY29" fmla="*/ 165735 h 817246"/>
                  <a:gd name="connsiteX30" fmla="*/ 535305 w 565785"/>
                  <a:gd name="connsiteY30" fmla="*/ 223838 h 817246"/>
                  <a:gd name="connsiteX31" fmla="*/ 558165 w 565785"/>
                  <a:gd name="connsiteY31" fmla="*/ 277178 h 817246"/>
                  <a:gd name="connsiteX32" fmla="*/ 539115 w 565785"/>
                  <a:gd name="connsiteY32" fmla="*/ 325755 h 817246"/>
                  <a:gd name="connsiteX33" fmla="*/ 539115 w 565785"/>
                  <a:gd name="connsiteY33" fmla="*/ 378143 h 817246"/>
                  <a:gd name="connsiteX34" fmla="*/ 498158 w 565785"/>
                  <a:gd name="connsiteY34" fmla="*/ 419100 h 817246"/>
                  <a:gd name="connsiteX35" fmla="*/ 477202 w 565785"/>
                  <a:gd name="connsiteY35" fmla="*/ 473393 h 817246"/>
                  <a:gd name="connsiteX36" fmla="*/ 429578 w 565785"/>
                  <a:gd name="connsiteY36" fmla="*/ 494348 h 817246"/>
                  <a:gd name="connsiteX37" fmla="*/ 392430 w 565785"/>
                  <a:gd name="connsiteY37" fmla="*/ 531495 h 817246"/>
                  <a:gd name="connsiteX38" fmla="*/ 334328 w 565785"/>
                  <a:gd name="connsiteY38" fmla="*/ 531495 h 817246"/>
                  <a:gd name="connsiteX39" fmla="*/ 280988 w 565785"/>
                  <a:gd name="connsiteY39" fmla="*/ 554355 h 817246"/>
                  <a:gd name="connsiteX40" fmla="*/ 232410 w 565785"/>
                  <a:gd name="connsiteY40" fmla="*/ 535305 h 817246"/>
                  <a:gd name="connsiteX41" fmla="*/ 180023 w 565785"/>
                  <a:gd name="connsiteY41" fmla="*/ 535305 h 817246"/>
                  <a:gd name="connsiteX42" fmla="*/ 139065 w 565785"/>
                  <a:gd name="connsiteY42" fmla="*/ 494348 h 817246"/>
                  <a:gd name="connsiteX43" fmla="*/ 84773 w 565785"/>
                  <a:gd name="connsiteY43" fmla="*/ 473393 h 817246"/>
                  <a:gd name="connsiteX44" fmla="*/ 63817 w 565785"/>
                  <a:gd name="connsiteY44" fmla="*/ 425768 h 817246"/>
                  <a:gd name="connsiteX45" fmla="*/ 26670 w 565785"/>
                  <a:gd name="connsiteY45" fmla="*/ 388620 h 817246"/>
                  <a:gd name="connsiteX46" fmla="*/ 26670 w 565785"/>
                  <a:gd name="connsiteY46" fmla="*/ 330518 h 817246"/>
                  <a:gd name="connsiteX47" fmla="*/ 3810 w 565785"/>
                  <a:gd name="connsiteY47" fmla="*/ 277178 h 817246"/>
                  <a:gd name="connsiteX48" fmla="*/ 22860 w 565785"/>
                  <a:gd name="connsiteY48" fmla="*/ 228600 h 817246"/>
                  <a:gd name="connsiteX49" fmla="*/ 22860 w 565785"/>
                  <a:gd name="connsiteY49" fmla="*/ 176213 h 817246"/>
                  <a:gd name="connsiteX50" fmla="*/ 63817 w 565785"/>
                  <a:gd name="connsiteY50" fmla="*/ 135255 h 817246"/>
                  <a:gd name="connsiteX51" fmla="*/ 84773 w 565785"/>
                  <a:gd name="connsiteY51" fmla="*/ 80963 h 817246"/>
                  <a:gd name="connsiteX52" fmla="*/ 132398 w 565785"/>
                  <a:gd name="connsiteY52" fmla="*/ 60008 h 817246"/>
                  <a:gd name="connsiteX53" fmla="*/ 169545 w 565785"/>
                  <a:gd name="connsiteY53" fmla="*/ 22860 h 817246"/>
                  <a:gd name="connsiteX54" fmla="*/ 227648 w 565785"/>
                  <a:gd name="connsiteY54" fmla="*/ 22860 h 817246"/>
                  <a:gd name="connsiteX55" fmla="*/ 280988 w 565785"/>
                  <a:gd name="connsiteY55" fmla="*/ 0 h 817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565785" h="817246">
                    <a:moveTo>
                      <a:pt x="444818" y="529590"/>
                    </a:moveTo>
                    <a:lnTo>
                      <a:pt x="565785" y="746760"/>
                    </a:lnTo>
                    <a:lnTo>
                      <a:pt x="468630" y="730568"/>
                    </a:lnTo>
                    <a:lnTo>
                      <a:pt x="419100" y="811530"/>
                    </a:lnTo>
                    <a:lnTo>
                      <a:pt x="293370" y="584835"/>
                    </a:lnTo>
                    <a:cubicBezTo>
                      <a:pt x="310515" y="582930"/>
                      <a:pt x="326708" y="576262"/>
                      <a:pt x="340995" y="566737"/>
                    </a:cubicBezTo>
                    <a:cubicBezTo>
                      <a:pt x="348615" y="567690"/>
                      <a:pt x="355283" y="568643"/>
                      <a:pt x="362902" y="568643"/>
                    </a:cubicBezTo>
                    <a:cubicBezTo>
                      <a:pt x="377190" y="568643"/>
                      <a:pt x="391477" y="565785"/>
                      <a:pt x="404812" y="560070"/>
                    </a:cubicBezTo>
                    <a:cubicBezTo>
                      <a:pt x="421005" y="553403"/>
                      <a:pt x="434340" y="542925"/>
                      <a:pt x="444818" y="529590"/>
                    </a:cubicBezTo>
                    <a:close/>
                    <a:moveTo>
                      <a:pt x="114300" y="523876"/>
                    </a:moveTo>
                    <a:cubicBezTo>
                      <a:pt x="115253" y="523876"/>
                      <a:pt x="117157" y="524828"/>
                      <a:pt x="118110" y="524828"/>
                    </a:cubicBezTo>
                    <a:cubicBezTo>
                      <a:pt x="130492" y="542926"/>
                      <a:pt x="147637" y="557214"/>
                      <a:pt x="167640" y="564833"/>
                    </a:cubicBezTo>
                    <a:cubicBezTo>
                      <a:pt x="180023" y="569596"/>
                      <a:pt x="192405" y="572454"/>
                      <a:pt x="205740" y="572454"/>
                    </a:cubicBezTo>
                    <a:cubicBezTo>
                      <a:pt x="212408" y="572454"/>
                      <a:pt x="219075" y="571501"/>
                      <a:pt x="225742" y="570548"/>
                    </a:cubicBezTo>
                    <a:cubicBezTo>
                      <a:pt x="237173" y="577216"/>
                      <a:pt x="250508" y="582931"/>
                      <a:pt x="263843" y="584836"/>
                    </a:cubicBezTo>
                    <a:lnTo>
                      <a:pt x="144780" y="817246"/>
                    </a:lnTo>
                    <a:lnTo>
                      <a:pt x="96203" y="726759"/>
                    </a:lnTo>
                    <a:lnTo>
                      <a:pt x="0" y="748666"/>
                    </a:lnTo>
                    <a:close/>
                    <a:moveTo>
                      <a:pt x="277178" y="112395"/>
                    </a:moveTo>
                    <a:cubicBezTo>
                      <a:pt x="186690" y="112395"/>
                      <a:pt x="112395" y="185738"/>
                      <a:pt x="112395" y="277178"/>
                    </a:cubicBezTo>
                    <a:cubicBezTo>
                      <a:pt x="112395" y="368618"/>
                      <a:pt x="186690" y="441960"/>
                      <a:pt x="277178" y="441960"/>
                    </a:cubicBezTo>
                    <a:cubicBezTo>
                      <a:pt x="367665" y="441960"/>
                      <a:pt x="441960" y="368618"/>
                      <a:pt x="441960" y="277178"/>
                    </a:cubicBezTo>
                    <a:cubicBezTo>
                      <a:pt x="441960" y="185738"/>
                      <a:pt x="367665" y="112395"/>
                      <a:pt x="277178" y="112395"/>
                    </a:cubicBezTo>
                    <a:close/>
                    <a:moveTo>
                      <a:pt x="280988" y="0"/>
                    </a:moveTo>
                    <a:cubicBezTo>
                      <a:pt x="300038" y="0"/>
                      <a:pt x="316230" y="7620"/>
                      <a:pt x="329565" y="19050"/>
                    </a:cubicBezTo>
                    <a:cubicBezTo>
                      <a:pt x="345758" y="12383"/>
                      <a:pt x="364808" y="12383"/>
                      <a:pt x="381953" y="19050"/>
                    </a:cubicBezTo>
                    <a:cubicBezTo>
                      <a:pt x="401955" y="26670"/>
                      <a:pt x="416243" y="41910"/>
                      <a:pt x="422910" y="60008"/>
                    </a:cubicBezTo>
                    <a:cubicBezTo>
                      <a:pt x="442913" y="59055"/>
                      <a:pt x="461963" y="65723"/>
                      <a:pt x="477202" y="80963"/>
                    </a:cubicBezTo>
                    <a:cubicBezTo>
                      <a:pt x="490538" y="94298"/>
                      <a:pt x="497205" y="111443"/>
                      <a:pt x="498158" y="128588"/>
                    </a:cubicBezTo>
                    <a:cubicBezTo>
                      <a:pt x="514350" y="135255"/>
                      <a:pt x="527685" y="148590"/>
                      <a:pt x="535305" y="165735"/>
                    </a:cubicBezTo>
                    <a:cubicBezTo>
                      <a:pt x="543878" y="184785"/>
                      <a:pt x="542925" y="205740"/>
                      <a:pt x="535305" y="223838"/>
                    </a:cubicBezTo>
                    <a:cubicBezTo>
                      <a:pt x="549593" y="237173"/>
                      <a:pt x="558165" y="256222"/>
                      <a:pt x="558165" y="277178"/>
                    </a:cubicBezTo>
                    <a:cubicBezTo>
                      <a:pt x="558165" y="296228"/>
                      <a:pt x="550545" y="313373"/>
                      <a:pt x="539115" y="325755"/>
                    </a:cubicBezTo>
                    <a:cubicBezTo>
                      <a:pt x="545783" y="341948"/>
                      <a:pt x="545783" y="360998"/>
                      <a:pt x="539115" y="378143"/>
                    </a:cubicBezTo>
                    <a:cubicBezTo>
                      <a:pt x="531495" y="398145"/>
                      <a:pt x="516255" y="412433"/>
                      <a:pt x="498158" y="419100"/>
                    </a:cubicBezTo>
                    <a:cubicBezTo>
                      <a:pt x="499110" y="439103"/>
                      <a:pt x="492443" y="458153"/>
                      <a:pt x="477202" y="473393"/>
                    </a:cubicBezTo>
                    <a:cubicBezTo>
                      <a:pt x="463868" y="486728"/>
                      <a:pt x="446723" y="493395"/>
                      <a:pt x="429578" y="494348"/>
                    </a:cubicBezTo>
                    <a:cubicBezTo>
                      <a:pt x="422910" y="510540"/>
                      <a:pt x="409575" y="523875"/>
                      <a:pt x="392430" y="531495"/>
                    </a:cubicBezTo>
                    <a:cubicBezTo>
                      <a:pt x="373380" y="540068"/>
                      <a:pt x="352425" y="539115"/>
                      <a:pt x="334328" y="531495"/>
                    </a:cubicBezTo>
                    <a:cubicBezTo>
                      <a:pt x="320993" y="545783"/>
                      <a:pt x="301943" y="554355"/>
                      <a:pt x="280988" y="554355"/>
                    </a:cubicBezTo>
                    <a:cubicBezTo>
                      <a:pt x="261937" y="554355"/>
                      <a:pt x="245745" y="546735"/>
                      <a:pt x="232410" y="535305"/>
                    </a:cubicBezTo>
                    <a:cubicBezTo>
                      <a:pt x="216218" y="541973"/>
                      <a:pt x="197168" y="541973"/>
                      <a:pt x="180023" y="535305"/>
                    </a:cubicBezTo>
                    <a:cubicBezTo>
                      <a:pt x="160020" y="527685"/>
                      <a:pt x="145733" y="512445"/>
                      <a:pt x="139065" y="494348"/>
                    </a:cubicBezTo>
                    <a:cubicBezTo>
                      <a:pt x="119063" y="495300"/>
                      <a:pt x="100013" y="488633"/>
                      <a:pt x="84773" y="473393"/>
                    </a:cubicBezTo>
                    <a:cubicBezTo>
                      <a:pt x="71438" y="460058"/>
                      <a:pt x="64770" y="442913"/>
                      <a:pt x="63817" y="425768"/>
                    </a:cubicBezTo>
                    <a:cubicBezTo>
                      <a:pt x="47625" y="419100"/>
                      <a:pt x="34290" y="405765"/>
                      <a:pt x="26670" y="388620"/>
                    </a:cubicBezTo>
                    <a:cubicBezTo>
                      <a:pt x="18098" y="369570"/>
                      <a:pt x="19050" y="348615"/>
                      <a:pt x="26670" y="330518"/>
                    </a:cubicBezTo>
                    <a:cubicBezTo>
                      <a:pt x="12382" y="317183"/>
                      <a:pt x="3810" y="298133"/>
                      <a:pt x="3810" y="277178"/>
                    </a:cubicBezTo>
                    <a:cubicBezTo>
                      <a:pt x="3810" y="258128"/>
                      <a:pt x="11430" y="241935"/>
                      <a:pt x="22860" y="228600"/>
                    </a:cubicBezTo>
                    <a:cubicBezTo>
                      <a:pt x="16192" y="212408"/>
                      <a:pt x="16192" y="193358"/>
                      <a:pt x="22860" y="176213"/>
                    </a:cubicBezTo>
                    <a:cubicBezTo>
                      <a:pt x="30480" y="156210"/>
                      <a:pt x="45720" y="141923"/>
                      <a:pt x="63817" y="135255"/>
                    </a:cubicBezTo>
                    <a:cubicBezTo>
                      <a:pt x="62865" y="115252"/>
                      <a:pt x="69533" y="96203"/>
                      <a:pt x="84773" y="80963"/>
                    </a:cubicBezTo>
                    <a:cubicBezTo>
                      <a:pt x="98108" y="67628"/>
                      <a:pt x="115253" y="60960"/>
                      <a:pt x="132398" y="60008"/>
                    </a:cubicBezTo>
                    <a:cubicBezTo>
                      <a:pt x="139065" y="43815"/>
                      <a:pt x="152400" y="30480"/>
                      <a:pt x="169545" y="22860"/>
                    </a:cubicBezTo>
                    <a:cubicBezTo>
                      <a:pt x="188595" y="14288"/>
                      <a:pt x="209550" y="15240"/>
                      <a:pt x="227648" y="22860"/>
                    </a:cubicBezTo>
                    <a:cubicBezTo>
                      <a:pt x="240983" y="8573"/>
                      <a:pt x="260033" y="0"/>
                      <a:pt x="280988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</p:grp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34D818C4-E8A9-563C-0532-5EF86A8D6B34}"/>
              </a:ext>
            </a:extLst>
          </p:cNvPr>
          <p:cNvSpPr/>
          <p:nvPr/>
        </p:nvSpPr>
        <p:spPr>
          <a:xfrm rot="19019134">
            <a:off x="8087502" y="1087779"/>
            <a:ext cx="960524" cy="960524"/>
          </a:xfrm>
          <a:custGeom>
            <a:avLst/>
            <a:gdLst>
              <a:gd name="connsiteX0" fmla="*/ 1414214 w 1809750"/>
              <a:gd name="connsiteY0" fmla="*/ 142530 h 1809750"/>
              <a:gd name="connsiteX1" fmla="*/ 1630116 w 1809750"/>
              <a:gd name="connsiteY1" fmla="*/ 343964 h 1809750"/>
              <a:gd name="connsiteX2" fmla="*/ 1244539 w 1809750"/>
              <a:gd name="connsiteY2" fmla="*/ 757236 h 1809750"/>
              <a:gd name="connsiteX3" fmla="*/ 1809750 w 1809750"/>
              <a:gd name="connsiteY3" fmla="*/ 757236 h 1809750"/>
              <a:gd name="connsiteX4" fmla="*/ 1809750 w 1809750"/>
              <a:gd name="connsiteY4" fmla="*/ 1052514 h 1809750"/>
              <a:gd name="connsiteX5" fmla="*/ 1279540 w 1809750"/>
              <a:gd name="connsiteY5" fmla="*/ 1052514 h 1809750"/>
              <a:gd name="connsiteX6" fmla="*/ 1667220 w 1809750"/>
              <a:gd name="connsiteY6" fmla="*/ 1414214 h 1809750"/>
              <a:gd name="connsiteX7" fmla="*/ 1465786 w 1809750"/>
              <a:gd name="connsiteY7" fmla="*/ 1630116 h 1809750"/>
              <a:gd name="connsiteX8" fmla="*/ 1052514 w 1809750"/>
              <a:gd name="connsiteY8" fmla="*/ 1244539 h 1809750"/>
              <a:gd name="connsiteX9" fmla="*/ 1052514 w 1809750"/>
              <a:gd name="connsiteY9" fmla="*/ 1809750 h 1809750"/>
              <a:gd name="connsiteX10" fmla="*/ 757236 w 1809750"/>
              <a:gd name="connsiteY10" fmla="*/ 1809750 h 1809750"/>
              <a:gd name="connsiteX11" fmla="*/ 757236 w 1809750"/>
              <a:gd name="connsiteY11" fmla="*/ 1279540 h 1809750"/>
              <a:gd name="connsiteX12" fmla="*/ 395536 w 1809750"/>
              <a:gd name="connsiteY12" fmla="*/ 1667220 h 1809750"/>
              <a:gd name="connsiteX13" fmla="*/ 179634 w 1809750"/>
              <a:gd name="connsiteY13" fmla="*/ 1465786 h 1809750"/>
              <a:gd name="connsiteX14" fmla="*/ 565212 w 1809750"/>
              <a:gd name="connsiteY14" fmla="*/ 1052514 h 1809750"/>
              <a:gd name="connsiteX15" fmla="*/ 0 w 1809750"/>
              <a:gd name="connsiteY15" fmla="*/ 1052514 h 1809750"/>
              <a:gd name="connsiteX16" fmla="*/ 0 w 1809750"/>
              <a:gd name="connsiteY16" fmla="*/ 757236 h 1809750"/>
              <a:gd name="connsiteX17" fmla="*/ 530210 w 1809750"/>
              <a:gd name="connsiteY17" fmla="*/ 757236 h 1809750"/>
              <a:gd name="connsiteX18" fmla="*/ 142530 w 1809750"/>
              <a:gd name="connsiteY18" fmla="*/ 395536 h 1809750"/>
              <a:gd name="connsiteX19" fmla="*/ 343964 w 1809750"/>
              <a:gd name="connsiteY19" fmla="*/ 179634 h 1809750"/>
              <a:gd name="connsiteX20" fmla="*/ 757236 w 1809750"/>
              <a:gd name="connsiteY20" fmla="*/ 565211 h 1809750"/>
              <a:gd name="connsiteX21" fmla="*/ 757236 w 1809750"/>
              <a:gd name="connsiteY21" fmla="*/ 0 h 1809750"/>
              <a:gd name="connsiteX22" fmla="*/ 1052514 w 1809750"/>
              <a:gd name="connsiteY22" fmla="*/ 0 h 1809750"/>
              <a:gd name="connsiteX23" fmla="*/ 1052514 w 1809750"/>
              <a:gd name="connsiteY23" fmla="*/ 53021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09750" h="1809750">
                <a:moveTo>
                  <a:pt x="1414214" y="142530"/>
                </a:moveTo>
                <a:lnTo>
                  <a:pt x="1630116" y="343964"/>
                </a:lnTo>
                <a:lnTo>
                  <a:pt x="1244539" y="757236"/>
                </a:lnTo>
                <a:lnTo>
                  <a:pt x="1809750" y="757236"/>
                </a:lnTo>
                <a:lnTo>
                  <a:pt x="1809750" y="1052514"/>
                </a:lnTo>
                <a:lnTo>
                  <a:pt x="1279540" y="1052514"/>
                </a:lnTo>
                <a:lnTo>
                  <a:pt x="1667220" y="1414214"/>
                </a:lnTo>
                <a:lnTo>
                  <a:pt x="1465786" y="1630116"/>
                </a:lnTo>
                <a:lnTo>
                  <a:pt x="1052514" y="1244539"/>
                </a:lnTo>
                <a:lnTo>
                  <a:pt x="1052514" y="1809750"/>
                </a:lnTo>
                <a:lnTo>
                  <a:pt x="757236" y="1809750"/>
                </a:lnTo>
                <a:lnTo>
                  <a:pt x="757236" y="1279540"/>
                </a:lnTo>
                <a:lnTo>
                  <a:pt x="395536" y="1667220"/>
                </a:lnTo>
                <a:lnTo>
                  <a:pt x="179634" y="1465786"/>
                </a:lnTo>
                <a:lnTo>
                  <a:pt x="565212" y="1052514"/>
                </a:lnTo>
                <a:lnTo>
                  <a:pt x="0" y="1052514"/>
                </a:lnTo>
                <a:lnTo>
                  <a:pt x="0" y="757236"/>
                </a:lnTo>
                <a:lnTo>
                  <a:pt x="530210" y="757236"/>
                </a:lnTo>
                <a:lnTo>
                  <a:pt x="142530" y="395536"/>
                </a:lnTo>
                <a:lnTo>
                  <a:pt x="343964" y="179634"/>
                </a:lnTo>
                <a:lnTo>
                  <a:pt x="757236" y="565211"/>
                </a:lnTo>
                <a:lnTo>
                  <a:pt x="757236" y="0"/>
                </a:lnTo>
                <a:lnTo>
                  <a:pt x="1052514" y="0"/>
                </a:lnTo>
                <a:lnTo>
                  <a:pt x="1052514" y="53021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0E833ACB-5348-B507-0631-824837CEC1DD}"/>
              </a:ext>
            </a:extLst>
          </p:cNvPr>
          <p:cNvSpPr/>
          <p:nvPr/>
        </p:nvSpPr>
        <p:spPr>
          <a:xfrm rot="19019134">
            <a:off x="3572531" y="5592881"/>
            <a:ext cx="436200" cy="436200"/>
          </a:xfrm>
          <a:custGeom>
            <a:avLst/>
            <a:gdLst>
              <a:gd name="connsiteX0" fmla="*/ 1414214 w 1809750"/>
              <a:gd name="connsiteY0" fmla="*/ 142530 h 1809750"/>
              <a:gd name="connsiteX1" fmla="*/ 1630116 w 1809750"/>
              <a:gd name="connsiteY1" fmla="*/ 343964 h 1809750"/>
              <a:gd name="connsiteX2" fmla="*/ 1244539 w 1809750"/>
              <a:gd name="connsiteY2" fmla="*/ 757236 h 1809750"/>
              <a:gd name="connsiteX3" fmla="*/ 1809750 w 1809750"/>
              <a:gd name="connsiteY3" fmla="*/ 757236 h 1809750"/>
              <a:gd name="connsiteX4" fmla="*/ 1809750 w 1809750"/>
              <a:gd name="connsiteY4" fmla="*/ 1052514 h 1809750"/>
              <a:gd name="connsiteX5" fmla="*/ 1279540 w 1809750"/>
              <a:gd name="connsiteY5" fmla="*/ 1052514 h 1809750"/>
              <a:gd name="connsiteX6" fmla="*/ 1667220 w 1809750"/>
              <a:gd name="connsiteY6" fmla="*/ 1414214 h 1809750"/>
              <a:gd name="connsiteX7" fmla="*/ 1465786 w 1809750"/>
              <a:gd name="connsiteY7" fmla="*/ 1630116 h 1809750"/>
              <a:gd name="connsiteX8" fmla="*/ 1052514 w 1809750"/>
              <a:gd name="connsiteY8" fmla="*/ 1244539 h 1809750"/>
              <a:gd name="connsiteX9" fmla="*/ 1052514 w 1809750"/>
              <a:gd name="connsiteY9" fmla="*/ 1809750 h 1809750"/>
              <a:gd name="connsiteX10" fmla="*/ 757236 w 1809750"/>
              <a:gd name="connsiteY10" fmla="*/ 1809750 h 1809750"/>
              <a:gd name="connsiteX11" fmla="*/ 757236 w 1809750"/>
              <a:gd name="connsiteY11" fmla="*/ 1279540 h 1809750"/>
              <a:gd name="connsiteX12" fmla="*/ 395536 w 1809750"/>
              <a:gd name="connsiteY12" fmla="*/ 1667220 h 1809750"/>
              <a:gd name="connsiteX13" fmla="*/ 179634 w 1809750"/>
              <a:gd name="connsiteY13" fmla="*/ 1465786 h 1809750"/>
              <a:gd name="connsiteX14" fmla="*/ 565212 w 1809750"/>
              <a:gd name="connsiteY14" fmla="*/ 1052514 h 1809750"/>
              <a:gd name="connsiteX15" fmla="*/ 0 w 1809750"/>
              <a:gd name="connsiteY15" fmla="*/ 1052514 h 1809750"/>
              <a:gd name="connsiteX16" fmla="*/ 0 w 1809750"/>
              <a:gd name="connsiteY16" fmla="*/ 757236 h 1809750"/>
              <a:gd name="connsiteX17" fmla="*/ 530210 w 1809750"/>
              <a:gd name="connsiteY17" fmla="*/ 757236 h 1809750"/>
              <a:gd name="connsiteX18" fmla="*/ 142530 w 1809750"/>
              <a:gd name="connsiteY18" fmla="*/ 395536 h 1809750"/>
              <a:gd name="connsiteX19" fmla="*/ 343964 w 1809750"/>
              <a:gd name="connsiteY19" fmla="*/ 179634 h 1809750"/>
              <a:gd name="connsiteX20" fmla="*/ 757236 w 1809750"/>
              <a:gd name="connsiteY20" fmla="*/ 565211 h 1809750"/>
              <a:gd name="connsiteX21" fmla="*/ 757236 w 1809750"/>
              <a:gd name="connsiteY21" fmla="*/ 0 h 1809750"/>
              <a:gd name="connsiteX22" fmla="*/ 1052514 w 1809750"/>
              <a:gd name="connsiteY22" fmla="*/ 0 h 1809750"/>
              <a:gd name="connsiteX23" fmla="*/ 1052514 w 1809750"/>
              <a:gd name="connsiteY23" fmla="*/ 53021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09750" h="1809750">
                <a:moveTo>
                  <a:pt x="1414214" y="142530"/>
                </a:moveTo>
                <a:lnTo>
                  <a:pt x="1630116" y="343964"/>
                </a:lnTo>
                <a:lnTo>
                  <a:pt x="1244539" y="757236"/>
                </a:lnTo>
                <a:lnTo>
                  <a:pt x="1809750" y="757236"/>
                </a:lnTo>
                <a:lnTo>
                  <a:pt x="1809750" y="1052514"/>
                </a:lnTo>
                <a:lnTo>
                  <a:pt x="1279540" y="1052514"/>
                </a:lnTo>
                <a:lnTo>
                  <a:pt x="1667220" y="1414214"/>
                </a:lnTo>
                <a:lnTo>
                  <a:pt x="1465786" y="1630116"/>
                </a:lnTo>
                <a:lnTo>
                  <a:pt x="1052514" y="1244539"/>
                </a:lnTo>
                <a:lnTo>
                  <a:pt x="1052514" y="1809750"/>
                </a:lnTo>
                <a:lnTo>
                  <a:pt x="757236" y="1809750"/>
                </a:lnTo>
                <a:lnTo>
                  <a:pt x="757236" y="1279540"/>
                </a:lnTo>
                <a:lnTo>
                  <a:pt x="395536" y="1667220"/>
                </a:lnTo>
                <a:lnTo>
                  <a:pt x="179634" y="1465786"/>
                </a:lnTo>
                <a:lnTo>
                  <a:pt x="565212" y="1052514"/>
                </a:lnTo>
                <a:lnTo>
                  <a:pt x="0" y="1052514"/>
                </a:lnTo>
                <a:lnTo>
                  <a:pt x="0" y="757236"/>
                </a:lnTo>
                <a:lnTo>
                  <a:pt x="530210" y="757236"/>
                </a:lnTo>
                <a:lnTo>
                  <a:pt x="142530" y="395536"/>
                </a:lnTo>
                <a:lnTo>
                  <a:pt x="343964" y="179634"/>
                </a:lnTo>
                <a:lnTo>
                  <a:pt x="757236" y="565211"/>
                </a:lnTo>
                <a:lnTo>
                  <a:pt x="757236" y="0"/>
                </a:lnTo>
                <a:lnTo>
                  <a:pt x="1052514" y="0"/>
                </a:lnTo>
                <a:lnTo>
                  <a:pt x="1052514" y="53021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284842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4F0F87-2BC7-06AC-A812-5996AA5FB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dirty="0"/>
              <a:t>Next Steps 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763037-72A8-9F4A-3469-C2177F027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EBD93A-6297-383C-AF6D-7FA13AF99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20</a:t>
            </a:fld>
            <a:endParaRPr lang="en-IN" dirty="0"/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13382669-3026-AF5D-8EAA-859424E82158}"/>
              </a:ext>
            </a:extLst>
          </p:cNvPr>
          <p:cNvGrpSpPr/>
          <p:nvPr/>
        </p:nvGrpSpPr>
        <p:grpSpPr>
          <a:xfrm>
            <a:off x="326959" y="1071123"/>
            <a:ext cx="11661814" cy="5464603"/>
            <a:chOff x="326959" y="1071123"/>
            <a:chExt cx="11661814" cy="5464603"/>
          </a:xfrm>
        </p:grpSpPr>
        <p:grpSp>
          <p:nvGrpSpPr>
            <p:cNvPr id="136" name="Group 135">
              <a:extLst>
                <a:ext uri="{FF2B5EF4-FFF2-40B4-BE49-F238E27FC236}">
                  <a16:creationId xmlns:a16="http://schemas.microsoft.com/office/drawing/2014/main" id="{443FD66D-52EF-DD97-2291-D8388FF8EC3C}"/>
                </a:ext>
              </a:extLst>
            </p:cNvPr>
            <p:cNvGrpSpPr/>
            <p:nvPr/>
          </p:nvGrpSpPr>
          <p:grpSpPr>
            <a:xfrm>
              <a:off x="9688284" y="3592478"/>
              <a:ext cx="2300489" cy="1811624"/>
              <a:chOff x="8679115" y="3051855"/>
              <a:chExt cx="2160000" cy="1871089"/>
            </a:xfrm>
          </p:grpSpPr>
          <p:sp>
            <p:nvSpPr>
              <p:cNvPr id="141" name="Rectangle: Rounded Corners 140">
                <a:extLst>
                  <a:ext uri="{FF2B5EF4-FFF2-40B4-BE49-F238E27FC236}">
                    <a16:creationId xmlns:a16="http://schemas.microsoft.com/office/drawing/2014/main" id="{6039B7EE-D95C-0441-2EC2-8614E63A147A}"/>
                  </a:ext>
                </a:extLst>
              </p:cNvPr>
              <p:cNvSpPr/>
              <p:nvPr/>
            </p:nvSpPr>
            <p:spPr>
              <a:xfrm>
                <a:off x="8679115" y="3051855"/>
                <a:ext cx="2160000" cy="1871089"/>
              </a:xfrm>
              <a:prstGeom prst="roundRect">
                <a:avLst>
                  <a:gd name="adj" fmla="val 942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sz="16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3BFCDDAD-D909-B73D-7D54-1237A35B4A00}"/>
                  </a:ext>
                </a:extLst>
              </p:cNvPr>
              <p:cNvSpPr txBox="1"/>
              <p:nvPr/>
            </p:nvSpPr>
            <p:spPr>
              <a:xfrm>
                <a:off x="8779169" y="3209351"/>
                <a:ext cx="1982449" cy="3178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</a:rPr>
                  <a:t>Lorem ipsum dolor</a:t>
                </a:r>
                <a:endParaRPr lang="en-IN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72561351-EA81-EC06-934E-464DB9C086C5}"/>
                  </a:ext>
                </a:extLst>
              </p:cNvPr>
              <p:cNvSpPr txBox="1"/>
              <p:nvPr/>
            </p:nvSpPr>
            <p:spPr>
              <a:xfrm>
                <a:off x="8764472" y="3627225"/>
                <a:ext cx="1989276" cy="11443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</a:rPr>
                  <a:t>Lorem ipsum dolor sit amet, consectetur adipisicing elit, sed do eiusmod tempor incididunt ut labore et dolore magna aliqua. </a:t>
                </a:r>
              </a:p>
            </p:txBody>
          </p:sp>
        </p:grp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B5A67C46-C5B8-AC3B-613E-34A4968AE3EB}"/>
                </a:ext>
              </a:extLst>
            </p:cNvPr>
            <p:cNvGrpSpPr/>
            <p:nvPr/>
          </p:nvGrpSpPr>
          <p:grpSpPr>
            <a:xfrm>
              <a:off x="1469313" y="1576969"/>
              <a:ext cx="9277398" cy="3900932"/>
              <a:chOff x="1457301" y="2287598"/>
              <a:chExt cx="9277398" cy="3900932"/>
            </a:xfrm>
          </p:grpSpPr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4C8D6AB9-51BB-C9B5-4F1B-3D81939D1F73}"/>
                  </a:ext>
                </a:extLst>
              </p:cNvPr>
              <p:cNvGrpSpPr/>
              <p:nvPr/>
            </p:nvGrpSpPr>
            <p:grpSpPr>
              <a:xfrm>
                <a:off x="1457301" y="2287598"/>
                <a:ext cx="9277398" cy="3900932"/>
                <a:chOff x="1616350" y="1836748"/>
                <a:chExt cx="7058075" cy="2967758"/>
              </a:xfrm>
            </p:grpSpPr>
            <p:sp>
              <p:nvSpPr>
                <p:cNvPr id="53" name="Freeform: Shape 52">
                  <a:extLst>
                    <a:ext uri="{FF2B5EF4-FFF2-40B4-BE49-F238E27FC236}">
                      <a16:creationId xmlns:a16="http://schemas.microsoft.com/office/drawing/2014/main" id="{C8B5F034-4D1D-019A-52F5-602A5D15DE20}"/>
                    </a:ext>
                  </a:extLst>
                </p:cNvPr>
                <p:cNvSpPr/>
                <p:nvPr/>
              </p:nvSpPr>
              <p:spPr>
                <a:xfrm>
                  <a:off x="1616350" y="3686132"/>
                  <a:ext cx="1085763" cy="1118374"/>
                </a:xfrm>
                <a:custGeom>
                  <a:avLst/>
                  <a:gdLst>
                    <a:gd name="connsiteX0" fmla="*/ 991679 w 991679"/>
                    <a:gd name="connsiteY0" fmla="*/ 0 h 1021465"/>
                    <a:gd name="connsiteX1" fmla="*/ 991679 w 991679"/>
                    <a:gd name="connsiteY1" fmla="*/ 371328 h 1021465"/>
                    <a:gd name="connsiteX2" fmla="*/ 812039 w 991679"/>
                    <a:gd name="connsiteY2" fmla="*/ 467434 h 1021465"/>
                    <a:gd name="connsiteX3" fmla="*/ 0 w 991679"/>
                    <a:gd name="connsiteY3" fmla="*/ 1021465 h 1021465"/>
                    <a:gd name="connsiteX4" fmla="*/ 897812 w 991679"/>
                    <a:gd name="connsiteY4" fmla="*/ 64431 h 1021465"/>
                    <a:gd name="connsiteX5" fmla="*/ 991679 w 991679"/>
                    <a:gd name="connsiteY5" fmla="*/ 0 h 10214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91679" h="1021465">
                      <a:moveTo>
                        <a:pt x="991679" y="0"/>
                      </a:moveTo>
                      <a:lnTo>
                        <a:pt x="991679" y="371328"/>
                      </a:lnTo>
                      <a:lnTo>
                        <a:pt x="812039" y="467434"/>
                      </a:lnTo>
                      <a:cubicBezTo>
                        <a:pt x="530227" y="625531"/>
                        <a:pt x="257255" y="808853"/>
                        <a:pt x="0" y="1021465"/>
                      </a:cubicBezTo>
                      <a:cubicBezTo>
                        <a:pt x="220209" y="645611"/>
                        <a:pt x="532037" y="329764"/>
                        <a:pt x="897812" y="64431"/>
                      </a:cubicBezTo>
                      <a:lnTo>
                        <a:pt x="991679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IN" dirty="0">
                    <a:latin typeface="+mj-lt"/>
                  </a:endParaRPr>
                </a:p>
              </p:txBody>
            </p:sp>
            <p:sp>
              <p:nvSpPr>
                <p:cNvPr id="54" name="Freeform: Shape 53">
                  <a:extLst>
                    <a:ext uri="{FF2B5EF4-FFF2-40B4-BE49-F238E27FC236}">
                      <a16:creationId xmlns:a16="http://schemas.microsoft.com/office/drawing/2014/main" id="{BEE5689B-38ED-E73D-D0D6-24C8DEAC70AA}"/>
                    </a:ext>
                  </a:extLst>
                </p:cNvPr>
                <p:cNvSpPr/>
                <p:nvPr/>
              </p:nvSpPr>
              <p:spPr>
                <a:xfrm>
                  <a:off x="2818914" y="2974747"/>
                  <a:ext cx="1298600" cy="1059371"/>
                </a:xfrm>
                <a:custGeom>
                  <a:avLst/>
                  <a:gdLst>
                    <a:gd name="connsiteX0" fmla="*/ 1186073 w 1186073"/>
                    <a:gd name="connsiteY0" fmla="*/ 0 h 967574"/>
                    <a:gd name="connsiteX1" fmla="*/ 1186073 w 1186073"/>
                    <a:gd name="connsiteY1" fmla="*/ 514931 h 967574"/>
                    <a:gd name="connsiteX2" fmla="*/ 1018301 w 1186073"/>
                    <a:gd name="connsiteY2" fmla="*/ 562308 h 967574"/>
                    <a:gd name="connsiteX3" fmla="*/ 142169 w 1186073"/>
                    <a:gd name="connsiteY3" fmla="*/ 898444 h 967574"/>
                    <a:gd name="connsiteX4" fmla="*/ 0 w 1186073"/>
                    <a:gd name="connsiteY4" fmla="*/ 967574 h 967574"/>
                    <a:gd name="connsiteX5" fmla="*/ 0 w 1186073"/>
                    <a:gd name="connsiteY5" fmla="*/ 577446 h 967574"/>
                    <a:gd name="connsiteX6" fmla="*/ 181814 w 1186073"/>
                    <a:gd name="connsiteY6" fmla="*/ 465326 h 967574"/>
                    <a:gd name="connsiteX7" fmla="*/ 1020943 w 1186073"/>
                    <a:gd name="connsiteY7" fmla="*/ 60223 h 967574"/>
                    <a:gd name="connsiteX8" fmla="*/ 1186073 w 1186073"/>
                    <a:gd name="connsiteY8" fmla="*/ 0 h 9675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86073" h="967574">
                      <a:moveTo>
                        <a:pt x="1186073" y="0"/>
                      </a:moveTo>
                      <a:lnTo>
                        <a:pt x="1186073" y="514931"/>
                      </a:lnTo>
                      <a:lnTo>
                        <a:pt x="1018301" y="562308"/>
                      </a:lnTo>
                      <a:cubicBezTo>
                        <a:pt x="725439" y="653867"/>
                        <a:pt x="431103" y="764558"/>
                        <a:pt x="142169" y="898444"/>
                      </a:cubicBezTo>
                      <a:lnTo>
                        <a:pt x="0" y="967574"/>
                      </a:lnTo>
                      <a:lnTo>
                        <a:pt x="0" y="577446"/>
                      </a:lnTo>
                      <a:lnTo>
                        <a:pt x="181814" y="465326"/>
                      </a:lnTo>
                      <a:cubicBezTo>
                        <a:pt x="446849" y="310186"/>
                        <a:pt x="730280" y="176089"/>
                        <a:pt x="1020943" y="60223"/>
                      </a:cubicBezTo>
                      <a:lnTo>
                        <a:pt x="1186073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IN">
                    <a:latin typeface="+mj-lt"/>
                  </a:endParaRPr>
                </a:p>
              </p:txBody>
            </p:sp>
            <p:sp>
              <p:nvSpPr>
                <p:cNvPr id="55" name="Freeform: Shape 54">
                  <a:extLst>
                    <a:ext uri="{FF2B5EF4-FFF2-40B4-BE49-F238E27FC236}">
                      <a16:creationId xmlns:a16="http://schemas.microsoft.com/office/drawing/2014/main" id="{DF2A2620-6D74-46A4-0E24-50E8402B1FF5}"/>
                    </a:ext>
                  </a:extLst>
                </p:cNvPr>
                <p:cNvSpPr/>
                <p:nvPr/>
              </p:nvSpPr>
              <p:spPr>
                <a:xfrm>
                  <a:off x="4234316" y="2561528"/>
                  <a:ext cx="1298022" cy="944020"/>
                </a:xfrm>
                <a:custGeom>
                  <a:avLst/>
                  <a:gdLst>
                    <a:gd name="connsiteX0" fmla="*/ 1185545 w 1185545"/>
                    <a:gd name="connsiteY0" fmla="*/ 0 h 862219"/>
                    <a:gd name="connsiteX1" fmla="*/ 1185545 w 1185545"/>
                    <a:gd name="connsiteY1" fmla="*/ 618718 h 862219"/>
                    <a:gd name="connsiteX2" fmla="*/ 1010279 w 1185545"/>
                    <a:gd name="connsiteY2" fmla="*/ 643133 h 862219"/>
                    <a:gd name="connsiteX3" fmla="*/ 162878 w 1185545"/>
                    <a:gd name="connsiteY3" fmla="*/ 816224 h 862219"/>
                    <a:gd name="connsiteX4" fmla="*/ 0 w 1185545"/>
                    <a:gd name="connsiteY4" fmla="*/ 862219 h 862219"/>
                    <a:gd name="connsiteX5" fmla="*/ 0 w 1185545"/>
                    <a:gd name="connsiteY5" fmla="*/ 338507 h 862219"/>
                    <a:gd name="connsiteX6" fmla="*/ 168214 w 1185545"/>
                    <a:gd name="connsiteY6" fmla="*/ 277160 h 862219"/>
                    <a:gd name="connsiteX7" fmla="*/ 1047326 w 1185545"/>
                    <a:gd name="connsiteY7" fmla="*/ 29811 h 862219"/>
                    <a:gd name="connsiteX8" fmla="*/ 1185545 w 1185545"/>
                    <a:gd name="connsiteY8" fmla="*/ 0 h 8622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85545" h="862219">
                      <a:moveTo>
                        <a:pt x="1185545" y="0"/>
                      </a:moveTo>
                      <a:lnTo>
                        <a:pt x="1185545" y="618718"/>
                      </a:lnTo>
                      <a:lnTo>
                        <a:pt x="1010279" y="643133"/>
                      </a:lnTo>
                      <a:cubicBezTo>
                        <a:pt x="737307" y="686439"/>
                        <a:pt x="452548" y="742781"/>
                        <a:pt x="162878" y="816224"/>
                      </a:cubicBezTo>
                      <a:lnTo>
                        <a:pt x="0" y="862219"/>
                      </a:lnTo>
                      <a:lnTo>
                        <a:pt x="0" y="338507"/>
                      </a:lnTo>
                      <a:lnTo>
                        <a:pt x="168214" y="277160"/>
                      </a:lnTo>
                      <a:cubicBezTo>
                        <a:pt x="463321" y="178823"/>
                        <a:pt x="760079" y="97311"/>
                        <a:pt x="1047326" y="29811"/>
                      </a:cubicBezTo>
                      <a:lnTo>
                        <a:pt x="1185545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IN">
                    <a:latin typeface="+mj-lt"/>
                  </a:endParaRPr>
                </a:p>
              </p:txBody>
            </p:sp>
            <p:sp>
              <p:nvSpPr>
                <p:cNvPr id="56" name="Freeform: Shape 55">
                  <a:extLst>
                    <a:ext uri="{FF2B5EF4-FFF2-40B4-BE49-F238E27FC236}">
                      <a16:creationId xmlns:a16="http://schemas.microsoft.com/office/drawing/2014/main" id="{F08D0E60-24EF-8FE8-E6ED-D96FC85EE8C5}"/>
                    </a:ext>
                  </a:extLst>
                </p:cNvPr>
                <p:cNvSpPr/>
                <p:nvPr/>
              </p:nvSpPr>
              <p:spPr>
                <a:xfrm>
                  <a:off x="5649139" y="2321696"/>
                  <a:ext cx="1298022" cy="900979"/>
                </a:xfrm>
                <a:custGeom>
                  <a:avLst/>
                  <a:gdLst>
                    <a:gd name="connsiteX0" fmla="*/ 1185545 w 1185545"/>
                    <a:gd name="connsiteY0" fmla="*/ 0 h 822907"/>
                    <a:gd name="connsiteX1" fmla="*/ 1185545 w 1185545"/>
                    <a:gd name="connsiteY1" fmla="*/ 725443 h 822907"/>
                    <a:gd name="connsiteX2" fmla="*/ 1159431 w 1185545"/>
                    <a:gd name="connsiteY2" fmla="*/ 726296 h 822907"/>
                    <a:gd name="connsiteX3" fmla="*/ 117811 w 1185545"/>
                    <a:gd name="connsiteY3" fmla="*/ 806496 h 822907"/>
                    <a:gd name="connsiteX4" fmla="*/ 0 w 1185545"/>
                    <a:gd name="connsiteY4" fmla="*/ 822907 h 822907"/>
                    <a:gd name="connsiteX5" fmla="*/ 0 w 1185545"/>
                    <a:gd name="connsiteY5" fmla="*/ 196041 h 822907"/>
                    <a:gd name="connsiteX6" fmla="*/ 177445 w 1185545"/>
                    <a:gd name="connsiteY6" fmla="*/ 157769 h 822907"/>
                    <a:gd name="connsiteX7" fmla="*/ 1115956 w 1185545"/>
                    <a:gd name="connsiteY7" fmla="*/ 8149 h 822907"/>
                    <a:gd name="connsiteX8" fmla="*/ 1185545 w 1185545"/>
                    <a:gd name="connsiteY8" fmla="*/ 0 h 8229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85545" h="822907">
                      <a:moveTo>
                        <a:pt x="1185545" y="0"/>
                      </a:moveTo>
                      <a:lnTo>
                        <a:pt x="1185545" y="725443"/>
                      </a:lnTo>
                      <a:lnTo>
                        <a:pt x="1159431" y="726296"/>
                      </a:lnTo>
                      <a:cubicBezTo>
                        <a:pt x="861952" y="737408"/>
                        <a:pt x="507010" y="759571"/>
                        <a:pt x="117811" y="806496"/>
                      </a:cubicBezTo>
                      <a:lnTo>
                        <a:pt x="0" y="822907"/>
                      </a:lnTo>
                      <a:lnTo>
                        <a:pt x="0" y="196041"/>
                      </a:lnTo>
                      <a:lnTo>
                        <a:pt x="177445" y="157769"/>
                      </a:lnTo>
                      <a:cubicBezTo>
                        <a:pt x="521129" y="90030"/>
                        <a:pt x="841233" y="41988"/>
                        <a:pt x="1115956" y="8149"/>
                      </a:cubicBezTo>
                      <a:lnTo>
                        <a:pt x="1185545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IN">
                    <a:latin typeface="+mj-lt"/>
                  </a:endParaRPr>
                </a:p>
              </p:txBody>
            </p:sp>
            <p:sp>
              <p:nvSpPr>
                <p:cNvPr id="57" name="Freeform: Shape 56">
                  <a:extLst>
                    <a:ext uri="{FF2B5EF4-FFF2-40B4-BE49-F238E27FC236}">
                      <a16:creationId xmlns:a16="http://schemas.microsoft.com/office/drawing/2014/main" id="{4488FA02-BCBE-4C16-5CD0-56653C4C21C2}"/>
                    </a:ext>
                  </a:extLst>
                </p:cNvPr>
                <p:cNvSpPr/>
                <p:nvPr/>
              </p:nvSpPr>
              <p:spPr>
                <a:xfrm>
                  <a:off x="7063962" y="1836748"/>
                  <a:ext cx="1610463" cy="1668400"/>
                </a:xfrm>
                <a:custGeom>
                  <a:avLst/>
                  <a:gdLst>
                    <a:gd name="connsiteX0" fmla="*/ 628536 w 1470912"/>
                    <a:gd name="connsiteY0" fmla="*/ 0 h 1523830"/>
                    <a:gd name="connsiteX1" fmla="*/ 1470912 w 1470912"/>
                    <a:gd name="connsiteY1" fmla="*/ 700505 h 1523830"/>
                    <a:gd name="connsiteX2" fmla="*/ 713258 w 1470912"/>
                    <a:gd name="connsiteY2" fmla="*/ 1523830 h 1523830"/>
                    <a:gd name="connsiteX3" fmla="*/ 695649 w 1470912"/>
                    <a:gd name="connsiteY3" fmla="*/ 1151207 h 1523830"/>
                    <a:gd name="connsiteX4" fmla="*/ 11049 w 1470912"/>
                    <a:gd name="connsiteY4" fmla="*/ 1164524 h 1523830"/>
                    <a:gd name="connsiteX5" fmla="*/ 0 w 1470912"/>
                    <a:gd name="connsiteY5" fmla="*/ 1164885 h 1523830"/>
                    <a:gd name="connsiteX6" fmla="*/ 0 w 1470912"/>
                    <a:gd name="connsiteY6" fmla="*/ 430636 h 1523830"/>
                    <a:gd name="connsiteX7" fmla="*/ 130221 w 1470912"/>
                    <a:gd name="connsiteY7" fmla="*/ 416933 h 1523830"/>
                    <a:gd name="connsiteX8" fmla="*/ 650907 w 1470912"/>
                    <a:gd name="connsiteY8" fmla="*/ 377385 h 1523830"/>
                    <a:gd name="connsiteX9" fmla="*/ 628536 w 1470912"/>
                    <a:gd name="connsiteY9" fmla="*/ 0 h 15238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470912" h="1523830">
                      <a:moveTo>
                        <a:pt x="628536" y="0"/>
                      </a:moveTo>
                      <a:lnTo>
                        <a:pt x="1470912" y="700505"/>
                      </a:lnTo>
                      <a:lnTo>
                        <a:pt x="713258" y="1523830"/>
                      </a:lnTo>
                      <a:cubicBezTo>
                        <a:pt x="707388" y="1385334"/>
                        <a:pt x="701519" y="1289703"/>
                        <a:pt x="695649" y="1151207"/>
                      </a:cubicBezTo>
                      <a:cubicBezTo>
                        <a:pt x="575493" y="1158232"/>
                        <a:pt x="335010" y="1155413"/>
                        <a:pt x="11049" y="1164524"/>
                      </a:cubicBezTo>
                      <a:lnTo>
                        <a:pt x="0" y="1164885"/>
                      </a:lnTo>
                      <a:lnTo>
                        <a:pt x="0" y="430636"/>
                      </a:lnTo>
                      <a:lnTo>
                        <a:pt x="130221" y="416933"/>
                      </a:lnTo>
                      <a:cubicBezTo>
                        <a:pt x="365152" y="393576"/>
                        <a:pt x="545981" y="382225"/>
                        <a:pt x="650907" y="377385"/>
                      </a:cubicBezTo>
                      <a:lnTo>
                        <a:pt x="628536" y="0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IN">
                    <a:latin typeface="+mj-lt"/>
                  </a:endParaRPr>
                </a:p>
              </p:txBody>
            </p:sp>
          </p:grpSp>
          <p:sp>
            <p:nvSpPr>
              <p:cNvPr id="51" name="Flowchart: Connector 50">
                <a:extLst>
                  <a:ext uri="{FF2B5EF4-FFF2-40B4-BE49-F238E27FC236}">
                    <a16:creationId xmlns:a16="http://schemas.microsoft.com/office/drawing/2014/main" id="{83C7DEB6-E11C-BE3B-2982-BDC9DD470BF4}"/>
                  </a:ext>
                </a:extLst>
              </p:cNvPr>
              <p:cNvSpPr/>
              <p:nvPr/>
            </p:nvSpPr>
            <p:spPr>
              <a:xfrm>
                <a:off x="7295043" y="3221779"/>
                <a:ext cx="590786" cy="590786"/>
              </a:xfrm>
              <a:prstGeom prst="flowChartConnector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13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04</a:t>
                </a:r>
              </a:p>
            </p:txBody>
          </p:sp>
          <p:sp>
            <p:nvSpPr>
              <p:cNvPr id="49" name="Flowchart: Connector 48">
                <a:extLst>
                  <a:ext uri="{FF2B5EF4-FFF2-40B4-BE49-F238E27FC236}">
                    <a16:creationId xmlns:a16="http://schemas.microsoft.com/office/drawing/2014/main" id="{2E1592E6-6452-DE2F-3292-9DD34BF994D9}"/>
                  </a:ext>
                </a:extLst>
              </p:cNvPr>
              <p:cNvSpPr/>
              <p:nvPr/>
            </p:nvSpPr>
            <p:spPr>
              <a:xfrm>
                <a:off x="9192264" y="3068999"/>
                <a:ext cx="591166" cy="591364"/>
              </a:xfrm>
              <a:prstGeom prst="flowChartConnector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13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05</a:t>
                </a:r>
              </a:p>
            </p:txBody>
          </p:sp>
          <p:sp>
            <p:nvSpPr>
              <p:cNvPr id="47" name="Flowchart: Connector 46">
                <a:extLst>
                  <a:ext uri="{FF2B5EF4-FFF2-40B4-BE49-F238E27FC236}">
                    <a16:creationId xmlns:a16="http://schemas.microsoft.com/office/drawing/2014/main" id="{A905222D-6E31-FA9E-D903-3F91670E7CC4}"/>
                  </a:ext>
                </a:extLst>
              </p:cNvPr>
              <p:cNvSpPr/>
              <p:nvPr/>
            </p:nvSpPr>
            <p:spPr>
              <a:xfrm>
                <a:off x="5433291" y="3565310"/>
                <a:ext cx="590786" cy="590786"/>
              </a:xfrm>
              <a:prstGeom prst="flowChartConnector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13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03</a:t>
                </a:r>
              </a:p>
            </p:txBody>
          </p:sp>
          <p:sp>
            <p:nvSpPr>
              <p:cNvPr id="45" name="Flowchart: Connector 44">
                <a:extLst>
                  <a:ext uri="{FF2B5EF4-FFF2-40B4-BE49-F238E27FC236}">
                    <a16:creationId xmlns:a16="http://schemas.microsoft.com/office/drawing/2014/main" id="{F07FDEE2-EC85-532B-8E88-1B5AB58D24D8}"/>
                  </a:ext>
                </a:extLst>
              </p:cNvPr>
              <p:cNvSpPr/>
              <p:nvPr/>
            </p:nvSpPr>
            <p:spPr>
              <a:xfrm>
                <a:off x="3572836" y="4181904"/>
                <a:ext cx="590786" cy="590786"/>
              </a:xfrm>
              <a:prstGeom prst="flowChartConnector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13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02</a:t>
                </a:r>
              </a:p>
            </p:txBody>
          </p:sp>
          <p:sp>
            <p:nvSpPr>
              <p:cNvPr id="43" name="Flowchart: Connector 42">
                <a:extLst>
                  <a:ext uri="{FF2B5EF4-FFF2-40B4-BE49-F238E27FC236}">
                    <a16:creationId xmlns:a16="http://schemas.microsoft.com/office/drawing/2014/main" id="{0A01E9AF-3203-FFDC-199D-74C932FAE220}"/>
                  </a:ext>
                </a:extLst>
              </p:cNvPr>
              <p:cNvSpPr/>
              <p:nvPr/>
            </p:nvSpPr>
            <p:spPr>
              <a:xfrm>
                <a:off x="1965439" y="5115148"/>
                <a:ext cx="590786" cy="590786"/>
              </a:xfrm>
              <a:prstGeom prst="flowChartConnector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13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01</a:t>
                </a:r>
              </a:p>
            </p:txBody>
          </p:sp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3FA65BB2-C1B2-10B0-4B76-F0D0BE29299D}"/>
                </a:ext>
              </a:extLst>
            </p:cNvPr>
            <p:cNvGrpSpPr/>
            <p:nvPr/>
          </p:nvGrpSpPr>
          <p:grpSpPr>
            <a:xfrm>
              <a:off x="7139368" y="4043862"/>
              <a:ext cx="2300489" cy="1811624"/>
              <a:chOff x="8679115" y="3051855"/>
              <a:chExt cx="2160000" cy="1871089"/>
            </a:xfrm>
          </p:grpSpPr>
          <p:sp>
            <p:nvSpPr>
              <p:cNvPr id="59" name="Rectangle: Rounded Corners 58">
                <a:extLst>
                  <a:ext uri="{FF2B5EF4-FFF2-40B4-BE49-F238E27FC236}">
                    <a16:creationId xmlns:a16="http://schemas.microsoft.com/office/drawing/2014/main" id="{5C298AB2-5EC5-9FAB-ECF9-156ABB6C42BC}"/>
                  </a:ext>
                </a:extLst>
              </p:cNvPr>
              <p:cNvSpPr/>
              <p:nvPr/>
            </p:nvSpPr>
            <p:spPr>
              <a:xfrm>
                <a:off x="8679115" y="3051855"/>
                <a:ext cx="2160000" cy="1871089"/>
              </a:xfrm>
              <a:prstGeom prst="roundRect">
                <a:avLst>
                  <a:gd name="adj" fmla="val 942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sz="16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F5920C44-D828-3950-C0D0-ECEA8DD40940}"/>
                  </a:ext>
                </a:extLst>
              </p:cNvPr>
              <p:cNvSpPr txBox="1"/>
              <p:nvPr/>
            </p:nvSpPr>
            <p:spPr>
              <a:xfrm>
                <a:off x="8779169" y="3209351"/>
                <a:ext cx="1982449" cy="3178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</a:rPr>
                  <a:t>Lorem ipsum dolor</a:t>
                </a:r>
                <a:endParaRPr lang="en-IN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BDD6AF64-57A9-5625-6F0D-0ED2C10FF06F}"/>
                  </a:ext>
                </a:extLst>
              </p:cNvPr>
              <p:cNvSpPr txBox="1"/>
              <p:nvPr/>
            </p:nvSpPr>
            <p:spPr>
              <a:xfrm>
                <a:off x="8764472" y="3627225"/>
                <a:ext cx="1989276" cy="11443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</a:rPr>
                  <a:t>Lorem ipsum dolor sit amet, consectetur adipisicing elit, sed do eiusmod tempor incididunt ut labore et dolore magna aliqua. </a:t>
                </a:r>
              </a:p>
            </p:txBody>
          </p:sp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1D61979A-219D-5835-FE21-CCA49DFFA95F}"/>
                </a:ext>
              </a:extLst>
            </p:cNvPr>
            <p:cNvGrpSpPr/>
            <p:nvPr/>
          </p:nvGrpSpPr>
          <p:grpSpPr>
            <a:xfrm>
              <a:off x="4590451" y="4724102"/>
              <a:ext cx="2300489" cy="1811624"/>
              <a:chOff x="8679115" y="3051855"/>
              <a:chExt cx="2160000" cy="1871089"/>
            </a:xfrm>
          </p:grpSpPr>
          <p:sp>
            <p:nvSpPr>
              <p:cNvPr id="63" name="Rectangle: Rounded Corners 62">
                <a:extLst>
                  <a:ext uri="{FF2B5EF4-FFF2-40B4-BE49-F238E27FC236}">
                    <a16:creationId xmlns:a16="http://schemas.microsoft.com/office/drawing/2014/main" id="{CE6B5034-26E9-E1BE-B4EB-06A96D87786C}"/>
                  </a:ext>
                </a:extLst>
              </p:cNvPr>
              <p:cNvSpPr/>
              <p:nvPr/>
            </p:nvSpPr>
            <p:spPr>
              <a:xfrm>
                <a:off x="8679115" y="3051855"/>
                <a:ext cx="2160000" cy="1871089"/>
              </a:xfrm>
              <a:prstGeom prst="roundRect">
                <a:avLst>
                  <a:gd name="adj" fmla="val 942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sz="16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821B9E95-0AEB-9530-6740-D15B5B97EAE2}"/>
                  </a:ext>
                </a:extLst>
              </p:cNvPr>
              <p:cNvSpPr txBox="1"/>
              <p:nvPr/>
            </p:nvSpPr>
            <p:spPr>
              <a:xfrm>
                <a:off x="8779169" y="3209351"/>
                <a:ext cx="1982449" cy="3178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</a:rPr>
                  <a:t>Lorem ipsum dolor</a:t>
                </a:r>
                <a:endParaRPr lang="en-IN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814F9CF0-F963-B5D5-DE76-F3E9CB19C752}"/>
                  </a:ext>
                </a:extLst>
              </p:cNvPr>
              <p:cNvSpPr txBox="1"/>
              <p:nvPr/>
            </p:nvSpPr>
            <p:spPr>
              <a:xfrm>
                <a:off x="8764472" y="3627225"/>
                <a:ext cx="1989276" cy="11443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</a:rPr>
                  <a:t>Lorem ipsum dolor sit amet, consectetur adipisicing elit, sed do eiusmod tempor incididunt ut labore et dolore magna aliqua. </a:t>
                </a:r>
              </a:p>
            </p:txBody>
          </p:sp>
        </p:grp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D182C27B-DC91-6B8A-A73A-A8FA091C9A73}"/>
                </a:ext>
              </a:extLst>
            </p:cNvPr>
            <p:cNvGrpSpPr/>
            <p:nvPr/>
          </p:nvGrpSpPr>
          <p:grpSpPr>
            <a:xfrm>
              <a:off x="326959" y="2492871"/>
              <a:ext cx="2300489" cy="1811624"/>
              <a:chOff x="8679115" y="3051855"/>
              <a:chExt cx="2160000" cy="1871089"/>
            </a:xfrm>
          </p:grpSpPr>
          <p:sp>
            <p:nvSpPr>
              <p:cNvPr id="67" name="Rectangle: Rounded Corners 66">
                <a:extLst>
                  <a:ext uri="{FF2B5EF4-FFF2-40B4-BE49-F238E27FC236}">
                    <a16:creationId xmlns:a16="http://schemas.microsoft.com/office/drawing/2014/main" id="{71589FF7-0B26-A18A-7BD3-B6D7F05604E8}"/>
                  </a:ext>
                </a:extLst>
              </p:cNvPr>
              <p:cNvSpPr/>
              <p:nvPr/>
            </p:nvSpPr>
            <p:spPr>
              <a:xfrm>
                <a:off x="8679115" y="3051855"/>
                <a:ext cx="2160000" cy="1871089"/>
              </a:xfrm>
              <a:prstGeom prst="roundRect">
                <a:avLst>
                  <a:gd name="adj" fmla="val 942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sz="16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011CB427-B1CC-B7F6-1826-E789DC327EDD}"/>
                  </a:ext>
                </a:extLst>
              </p:cNvPr>
              <p:cNvSpPr txBox="1"/>
              <p:nvPr/>
            </p:nvSpPr>
            <p:spPr>
              <a:xfrm>
                <a:off x="8779169" y="3209351"/>
                <a:ext cx="1982449" cy="3178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</a:rPr>
                  <a:t>Lorem ipsum dolor</a:t>
                </a:r>
                <a:endParaRPr lang="en-IN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01B2D63B-6543-B75C-828C-8DAD7AF4AF7F}"/>
                  </a:ext>
                </a:extLst>
              </p:cNvPr>
              <p:cNvSpPr txBox="1"/>
              <p:nvPr/>
            </p:nvSpPr>
            <p:spPr>
              <a:xfrm>
                <a:off x="8764472" y="3627225"/>
                <a:ext cx="1989276" cy="11443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</a:rPr>
                  <a:t>Lorem ipsum dolor sit amet, consectetur adipisicing elit, sed do eiusmod tempor incididunt ut labore et dolore magna aliqua. </a:t>
                </a:r>
              </a:p>
            </p:txBody>
          </p:sp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AAE84368-8827-94E1-565E-A0AD57C043EC}"/>
                </a:ext>
              </a:extLst>
            </p:cNvPr>
            <p:cNvGrpSpPr/>
            <p:nvPr/>
          </p:nvGrpSpPr>
          <p:grpSpPr>
            <a:xfrm>
              <a:off x="2808952" y="1071123"/>
              <a:ext cx="2300489" cy="1811624"/>
              <a:chOff x="8679115" y="3051855"/>
              <a:chExt cx="2160000" cy="1871089"/>
            </a:xfrm>
          </p:grpSpPr>
          <p:sp>
            <p:nvSpPr>
              <p:cNvPr id="71" name="Rectangle: Rounded Corners 70">
                <a:extLst>
                  <a:ext uri="{FF2B5EF4-FFF2-40B4-BE49-F238E27FC236}">
                    <a16:creationId xmlns:a16="http://schemas.microsoft.com/office/drawing/2014/main" id="{02ECB71F-FB27-C660-580C-F147D973171E}"/>
                  </a:ext>
                </a:extLst>
              </p:cNvPr>
              <p:cNvSpPr/>
              <p:nvPr/>
            </p:nvSpPr>
            <p:spPr>
              <a:xfrm>
                <a:off x="8679115" y="3051855"/>
                <a:ext cx="2160000" cy="1871089"/>
              </a:xfrm>
              <a:prstGeom prst="roundRect">
                <a:avLst>
                  <a:gd name="adj" fmla="val 942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sz="16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DF301805-947E-0160-6A5A-90FF4ABCE55E}"/>
                  </a:ext>
                </a:extLst>
              </p:cNvPr>
              <p:cNvSpPr txBox="1"/>
              <p:nvPr/>
            </p:nvSpPr>
            <p:spPr>
              <a:xfrm>
                <a:off x="8779169" y="3209351"/>
                <a:ext cx="1982449" cy="3178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</a:rPr>
                  <a:t>Lorem ipsum dolor</a:t>
                </a:r>
                <a:endParaRPr lang="en-IN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C8FE054A-68FC-5E4A-37AB-577E60DE799F}"/>
                  </a:ext>
                </a:extLst>
              </p:cNvPr>
              <p:cNvSpPr txBox="1"/>
              <p:nvPr/>
            </p:nvSpPr>
            <p:spPr>
              <a:xfrm>
                <a:off x="8764472" y="3627225"/>
                <a:ext cx="1989276" cy="11443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</a:rPr>
                  <a:t>Lorem ipsum dolor sit amet, consectetur adipisicing elit, sed do eiusmod tempor incididunt ut labore et dolore magna aliqua. </a:t>
                </a:r>
              </a:p>
            </p:txBody>
          </p:sp>
        </p:grpSp>
      </p:grp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5146FF62-DBCE-22CB-FF68-95DBD8D30B22}"/>
              </a:ext>
            </a:extLst>
          </p:cNvPr>
          <p:cNvSpPr/>
          <p:nvPr/>
        </p:nvSpPr>
        <p:spPr>
          <a:xfrm rot="19019134">
            <a:off x="10266449" y="841917"/>
            <a:ext cx="960524" cy="960524"/>
          </a:xfrm>
          <a:custGeom>
            <a:avLst/>
            <a:gdLst>
              <a:gd name="connsiteX0" fmla="*/ 1414214 w 1809750"/>
              <a:gd name="connsiteY0" fmla="*/ 142530 h 1809750"/>
              <a:gd name="connsiteX1" fmla="*/ 1630116 w 1809750"/>
              <a:gd name="connsiteY1" fmla="*/ 343964 h 1809750"/>
              <a:gd name="connsiteX2" fmla="*/ 1244539 w 1809750"/>
              <a:gd name="connsiteY2" fmla="*/ 757236 h 1809750"/>
              <a:gd name="connsiteX3" fmla="*/ 1809750 w 1809750"/>
              <a:gd name="connsiteY3" fmla="*/ 757236 h 1809750"/>
              <a:gd name="connsiteX4" fmla="*/ 1809750 w 1809750"/>
              <a:gd name="connsiteY4" fmla="*/ 1052514 h 1809750"/>
              <a:gd name="connsiteX5" fmla="*/ 1279540 w 1809750"/>
              <a:gd name="connsiteY5" fmla="*/ 1052514 h 1809750"/>
              <a:gd name="connsiteX6" fmla="*/ 1667220 w 1809750"/>
              <a:gd name="connsiteY6" fmla="*/ 1414214 h 1809750"/>
              <a:gd name="connsiteX7" fmla="*/ 1465786 w 1809750"/>
              <a:gd name="connsiteY7" fmla="*/ 1630116 h 1809750"/>
              <a:gd name="connsiteX8" fmla="*/ 1052514 w 1809750"/>
              <a:gd name="connsiteY8" fmla="*/ 1244539 h 1809750"/>
              <a:gd name="connsiteX9" fmla="*/ 1052514 w 1809750"/>
              <a:gd name="connsiteY9" fmla="*/ 1809750 h 1809750"/>
              <a:gd name="connsiteX10" fmla="*/ 757236 w 1809750"/>
              <a:gd name="connsiteY10" fmla="*/ 1809750 h 1809750"/>
              <a:gd name="connsiteX11" fmla="*/ 757236 w 1809750"/>
              <a:gd name="connsiteY11" fmla="*/ 1279540 h 1809750"/>
              <a:gd name="connsiteX12" fmla="*/ 395536 w 1809750"/>
              <a:gd name="connsiteY12" fmla="*/ 1667220 h 1809750"/>
              <a:gd name="connsiteX13" fmla="*/ 179634 w 1809750"/>
              <a:gd name="connsiteY13" fmla="*/ 1465786 h 1809750"/>
              <a:gd name="connsiteX14" fmla="*/ 565212 w 1809750"/>
              <a:gd name="connsiteY14" fmla="*/ 1052514 h 1809750"/>
              <a:gd name="connsiteX15" fmla="*/ 0 w 1809750"/>
              <a:gd name="connsiteY15" fmla="*/ 1052514 h 1809750"/>
              <a:gd name="connsiteX16" fmla="*/ 0 w 1809750"/>
              <a:gd name="connsiteY16" fmla="*/ 757236 h 1809750"/>
              <a:gd name="connsiteX17" fmla="*/ 530210 w 1809750"/>
              <a:gd name="connsiteY17" fmla="*/ 757236 h 1809750"/>
              <a:gd name="connsiteX18" fmla="*/ 142530 w 1809750"/>
              <a:gd name="connsiteY18" fmla="*/ 395536 h 1809750"/>
              <a:gd name="connsiteX19" fmla="*/ 343964 w 1809750"/>
              <a:gd name="connsiteY19" fmla="*/ 179634 h 1809750"/>
              <a:gd name="connsiteX20" fmla="*/ 757236 w 1809750"/>
              <a:gd name="connsiteY20" fmla="*/ 565211 h 1809750"/>
              <a:gd name="connsiteX21" fmla="*/ 757236 w 1809750"/>
              <a:gd name="connsiteY21" fmla="*/ 0 h 1809750"/>
              <a:gd name="connsiteX22" fmla="*/ 1052514 w 1809750"/>
              <a:gd name="connsiteY22" fmla="*/ 0 h 1809750"/>
              <a:gd name="connsiteX23" fmla="*/ 1052514 w 1809750"/>
              <a:gd name="connsiteY23" fmla="*/ 53021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09750" h="1809750">
                <a:moveTo>
                  <a:pt x="1414214" y="142530"/>
                </a:moveTo>
                <a:lnTo>
                  <a:pt x="1630116" y="343964"/>
                </a:lnTo>
                <a:lnTo>
                  <a:pt x="1244539" y="757236"/>
                </a:lnTo>
                <a:lnTo>
                  <a:pt x="1809750" y="757236"/>
                </a:lnTo>
                <a:lnTo>
                  <a:pt x="1809750" y="1052514"/>
                </a:lnTo>
                <a:lnTo>
                  <a:pt x="1279540" y="1052514"/>
                </a:lnTo>
                <a:lnTo>
                  <a:pt x="1667220" y="1414214"/>
                </a:lnTo>
                <a:lnTo>
                  <a:pt x="1465786" y="1630116"/>
                </a:lnTo>
                <a:lnTo>
                  <a:pt x="1052514" y="1244539"/>
                </a:lnTo>
                <a:lnTo>
                  <a:pt x="1052514" y="1809750"/>
                </a:lnTo>
                <a:lnTo>
                  <a:pt x="757236" y="1809750"/>
                </a:lnTo>
                <a:lnTo>
                  <a:pt x="757236" y="1279540"/>
                </a:lnTo>
                <a:lnTo>
                  <a:pt x="395536" y="1667220"/>
                </a:lnTo>
                <a:lnTo>
                  <a:pt x="179634" y="1465786"/>
                </a:lnTo>
                <a:lnTo>
                  <a:pt x="565212" y="1052514"/>
                </a:lnTo>
                <a:lnTo>
                  <a:pt x="0" y="1052514"/>
                </a:lnTo>
                <a:lnTo>
                  <a:pt x="0" y="757236"/>
                </a:lnTo>
                <a:lnTo>
                  <a:pt x="530210" y="757236"/>
                </a:lnTo>
                <a:lnTo>
                  <a:pt x="142530" y="395536"/>
                </a:lnTo>
                <a:lnTo>
                  <a:pt x="343964" y="179634"/>
                </a:lnTo>
                <a:lnTo>
                  <a:pt x="757236" y="565211"/>
                </a:lnTo>
                <a:lnTo>
                  <a:pt x="757236" y="0"/>
                </a:lnTo>
                <a:lnTo>
                  <a:pt x="1052514" y="0"/>
                </a:lnTo>
                <a:lnTo>
                  <a:pt x="1052514" y="53021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9B00ACD-B145-7628-A4CE-F3DF14DE8B4A}"/>
              </a:ext>
            </a:extLst>
          </p:cNvPr>
          <p:cNvSpPr/>
          <p:nvPr/>
        </p:nvSpPr>
        <p:spPr>
          <a:xfrm rot="19019134">
            <a:off x="1759352" y="5945641"/>
            <a:ext cx="436200" cy="436200"/>
          </a:xfrm>
          <a:custGeom>
            <a:avLst/>
            <a:gdLst>
              <a:gd name="connsiteX0" fmla="*/ 1414214 w 1809750"/>
              <a:gd name="connsiteY0" fmla="*/ 142530 h 1809750"/>
              <a:gd name="connsiteX1" fmla="*/ 1630116 w 1809750"/>
              <a:gd name="connsiteY1" fmla="*/ 343964 h 1809750"/>
              <a:gd name="connsiteX2" fmla="*/ 1244539 w 1809750"/>
              <a:gd name="connsiteY2" fmla="*/ 757236 h 1809750"/>
              <a:gd name="connsiteX3" fmla="*/ 1809750 w 1809750"/>
              <a:gd name="connsiteY3" fmla="*/ 757236 h 1809750"/>
              <a:gd name="connsiteX4" fmla="*/ 1809750 w 1809750"/>
              <a:gd name="connsiteY4" fmla="*/ 1052514 h 1809750"/>
              <a:gd name="connsiteX5" fmla="*/ 1279540 w 1809750"/>
              <a:gd name="connsiteY5" fmla="*/ 1052514 h 1809750"/>
              <a:gd name="connsiteX6" fmla="*/ 1667220 w 1809750"/>
              <a:gd name="connsiteY6" fmla="*/ 1414214 h 1809750"/>
              <a:gd name="connsiteX7" fmla="*/ 1465786 w 1809750"/>
              <a:gd name="connsiteY7" fmla="*/ 1630116 h 1809750"/>
              <a:gd name="connsiteX8" fmla="*/ 1052514 w 1809750"/>
              <a:gd name="connsiteY8" fmla="*/ 1244539 h 1809750"/>
              <a:gd name="connsiteX9" fmla="*/ 1052514 w 1809750"/>
              <a:gd name="connsiteY9" fmla="*/ 1809750 h 1809750"/>
              <a:gd name="connsiteX10" fmla="*/ 757236 w 1809750"/>
              <a:gd name="connsiteY10" fmla="*/ 1809750 h 1809750"/>
              <a:gd name="connsiteX11" fmla="*/ 757236 w 1809750"/>
              <a:gd name="connsiteY11" fmla="*/ 1279540 h 1809750"/>
              <a:gd name="connsiteX12" fmla="*/ 395536 w 1809750"/>
              <a:gd name="connsiteY12" fmla="*/ 1667220 h 1809750"/>
              <a:gd name="connsiteX13" fmla="*/ 179634 w 1809750"/>
              <a:gd name="connsiteY13" fmla="*/ 1465786 h 1809750"/>
              <a:gd name="connsiteX14" fmla="*/ 565212 w 1809750"/>
              <a:gd name="connsiteY14" fmla="*/ 1052514 h 1809750"/>
              <a:gd name="connsiteX15" fmla="*/ 0 w 1809750"/>
              <a:gd name="connsiteY15" fmla="*/ 1052514 h 1809750"/>
              <a:gd name="connsiteX16" fmla="*/ 0 w 1809750"/>
              <a:gd name="connsiteY16" fmla="*/ 757236 h 1809750"/>
              <a:gd name="connsiteX17" fmla="*/ 530210 w 1809750"/>
              <a:gd name="connsiteY17" fmla="*/ 757236 h 1809750"/>
              <a:gd name="connsiteX18" fmla="*/ 142530 w 1809750"/>
              <a:gd name="connsiteY18" fmla="*/ 395536 h 1809750"/>
              <a:gd name="connsiteX19" fmla="*/ 343964 w 1809750"/>
              <a:gd name="connsiteY19" fmla="*/ 179634 h 1809750"/>
              <a:gd name="connsiteX20" fmla="*/ 757236 w 1809750"/>
              <a:gd name="connsiteY20" fmla="*/ 565211 h 1809750"/>
              <a:gd name="connsiteX21" fmla="*/ 757236 w 1809750"/>
              <a:gd name="connsiteY21" fmla="*/ 0 h 1809750"/>
              <a:gd name="connsiteX22" fmla="*/ 1052514 w 1809750"/>
              <a:gd name="connsiteY22" fmla="*/ 0 h 1809750"/>
              <a:gd name="connsiteX23" fmla="*/ 1052514 w 1809750"/>
              <a:gd name="connsiteY23" fmla="*/ 53021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09750" h="1809750">
                <a:moveTo>
                  <a:pt x="1414214" y="142530"/>
                </a:moveTo>
                <a:lnTo>
                  <a:pt x="1630116" y="343964"/>
                </a:lnTo>
                <a:lnTo>
                  <a:pt x="1244539" y="757236"/>
                </a:lnTo>
                <a:lnTo>
                  <a:pt x="1809750" y="757236"/>
                </a:lnTo>
                <a:lnTo>
                  <a:pt x="1809750" y="1052514"/>
                </a:lnTo>
                <a:lnTo>
                  <a:pt x="1279540" y="1052514"/>
                </a:lnTo>
                <a:lnTo>
                  <a:pt x="1667220" y="1414214"/>
                </a:lnTo>
                <a:lnTo>
                  <a:pt x="1465786" y="1630116"/>
                </a:lnTo>
                <a:lnTo>
                  <a:pt x="1052514" y="1244539"/>
                </a:lnTo>
                <a:lnTo>
                  <a:pt x="1052514" y="1809750"/>
                </a:lnTo>
                <a:lnTo>
                  <a:pt x="757236" y="1809750"/>
                </a:lnTo>
                <a:lnTo>
                  <a:pt x="757236" y="1279540"/>
                </a:lnTo>
                <a:lnTo>
                  <a:pt x="395536" y="1667220"/>
                </a:lnTo>
                <a:lnTo>
                  <a:pt x="179634" y="1465786"/>
                </a:lnTo>
                <a:lnTo>
                  <a:pt x="565212" y="1052514"/>
                </a:lnTo>
                <a:lnTo>
                  <a:pt x="0" y="1052514"/>
                </a:lnTo>
                <a:lnTo>
                  <a:pt x="0" y="757236"/>
                </a:lnTo>
                <a:lnTo>
                  <a:pt x="530210" y="757236"/>
                </a:lnTo>
                <a:lnTo>
                  <a:pt x="142530" y="395536"/>
                </a:lnTo>
                <a:lnTo>
                  <a:pt x="343964" y="179634"/>
                </a:lnTo>
                <a:lnTo>
                  <a:pt x="757236" y="565211"/>
                </a:lnTo>
                <a:lnTo>
                  <a:pt x="757236" y="0"/>
                </a:lnTo>
                <a:lnTo>
                  <a:pt x="1052514" y="0"/>
                </a:lnTo>
                <a:lnTo>
                  <a:pt x="1052514" y="53021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881704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4BE52-BF5A-51F5-D040-5199C46B4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dirty="0"/>
              <a:t>Future Vision 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D8EC3F-6281-3BFB-0595-048577D8C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D58A35-CF58-D65D-0935-A80A68EF9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21</a:t>
            </a:fld>
            <a:endParaRPr lang="en-IN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FB84166-FDDF-BF4C-FEDC-38FD289039E9}"/>
              </a:ext>
            </a:extLst>
          </p:cNvPr>
          <p:cNvGrpSpPr/>
          <p:nvPr/>
        </p:nvGrpSpPr>
        <p:grpSpPr>
          <a:xfrm>
            <a:off x="-13855" y="879796"/>
            <a:ext cx="12219710" cy="5649007"/>
            <a:chOff x="-13855" y="879796"/>
            <a:chExt cx="12219710" cy="5649007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41C40264-C1EF-CFEE-2F20-1AF568B36579}"/>
                </a:ext>
              </a:extLst>
            </p:cNvPr>
            <p:cNvSpPr/>
            <p:nvPr/>
          </p:nvSpPr>
          <p:spPr>
            <a:xfrm>
              <a:off x="-13855" y="2408479"/>
              <a:ext cx="12219710" cy="3902352"/>
            </a:xfrm>
            <a:custGeom>
              <a:avLst/>
              <a:gdLst>
                <a:gd name="connsiteX0" fmla="*/ 8303565 w 12195364"/>
                <a:gd name="connsiteY0" fmla="*/ 0 h 4762982"/>
                <a:gd name="connsiteX1" fmla="*/ 9312795 w 12195364"/>
                <a:gd name="connsiteY1" fmla="*/ 3299 h 4762982"/>
                <a:gd name="connsiteX2" fmla="*/ 9827304 w 12195364"/>
                <a:gd name="connsiteY2" fmla="*/ 544194 h 4762982"/>
                <a:gd name="connsiteX3" fmla="*/ 9830601 w 12195364"/>
                <a:gd name="connsiteY3" fmla="*/ 1503950 h 4762982"/>
                <a:gd name="connsiteX4" fmla="*/ 10097751 w 12195364"/>
                <a:gd name="connsiteY4" fmla="*/ 1784291 h 4762982"/>
                <a:gd name="connsiteX5" fmla="*/ 12185982 w 12195364"/>
                <a:gd name="connsiteY5" fmla="*/ 1783189 h 4762982"/>
                <a:gd name="connsiteX6" fmla="*/ 12195364 w 12195364"/>
                <a:gd name="connsiteY6" fmla="*/ 1792571 h 4762982"/>
                <a:gd name="connsiteX7" fmla="*/ 12195364 w 12195364"/>
                <a:gd name="connsiteY7" fmla="*/ 2067560 h 4762982"/>
                <a:gd name="connsiteX8" fmla="*/ 12185982 w 12195364"/>
                <a:gd name="connsiteY8" fmla="*/ 2076942 h 4762982"/>
                <a:gd name="connsiteX9" fmla="*/ 10051578 w 12195364"/>
                <a:gd name="connsiteY9" fmla="*/ 2074528 h 4762982"/>
                <a:gd name="connsiteX10" fmla="*/ 9530471 w 12195364"/>
                <a:gd name="connsiteY10" fmla="*/ 1563317 h 4762982"/>
                <a:gd name="connsiteX11" fmla="*/ 9533769 w 12195364"/>
                <a:gd name="connsiteY11" fmla="*/ 554087 h 4762982"/>
                <a:gd name="connsiteX12" fmla="*/ 9233640 w 12195364"/>
                <a:gd name="connsiteY12" fmla="*/ 293535 h 4762982"/>
                <a:gd name="connsiteX13" fmla="*/ 8329950 w 12195364"/>
                <a:gd name="connsiteY13" fmla="*/ 296833 h 4762982"/>
                <a:gd name="connsiteX14" fmla="*/ 8039714 w 12195364"/>
                <a:gd name="connsiteY14" fmla="*/ 653032 h 4762982"/>
                <a:gd name="connsiteX15" fmla="*/ 8039715 w 12195364"/>
                <a:gd name="connsiteY15" fmla="*/ 2414235 h 4762982"/>
                <a:gd name="connsiteX16" fmla="*/ 7442752 w 12195364"/>
                <a:gd name="connsiteY16" fmla="*/ 3034285 h 4762982"/>
                <a:gd name="connsiteX17" fmla="*/ 6545659 w 12195364"/>
                <a:gd name="connsiteY17" fmla="*/ 3037584 h 4762982"/>
                <a:gd name="connsiteX18" fmla="*/ 6252124 w 12195364"/>
                <a:gd name="connsiteY18" fmla="*/ 3397080 h 4762982"/>
                <a:gd name="connsiteX19" fmla="*/ 6248826 w 12195364"/>
                <a:gd name="connsiteY19" fmla="*/ 4145757 h 4762982"/>
                <a:gd name="connsiteX20" fmla="*/ 5635373 w 12195364"/>
                <a:gd name="connsiteY20" fmla="*/ 4762508 h 4762982"/>
                <a:gd name="connsiteX21" fmla="*/ 4748175 w 12195364"/>
                <a:gd name="connsiteY21" fmla="*/ 4762508 h 4762982"/>
                <a:gd name="connsiteX22" fmla="*/ 4155609 w 12195364"/>
                <a:gd name="connsiteY22" fmla="*/ 4174340 h 4762982"/>
                <a:gd name="connsiteX23" fmla="*/ 4153411 w 12195364"/>
                <a:gd name="connsiteY23" fmla="*/ 1354434 h 4762982"/>
                <a:gd name="connsiteX24" fmla="*/ 3926938 w 12195364"/>
                <a:gd name="connsiteY24" fmla="*/ 1121365 h 4762982"/>
                <a:gd name="connsiteX25" fmla="*/ 2967181 w 12195364"/>
                <a:gd name="connsiteY25" fmla="*/ 1121365 h 4762982"/>
                <a:gd name="connsiteX26" fmla="*/ 2683542 w 12195364"/>
                <a:gd name="connsiteY26" fmla="*/ 1424793 h 4762982"/>
                <a:gd name="connsiteX27" fmla="*/ 2683542 w 12195364"/>
                <a:gd name="connsiteY27" fmla="*/ 2344972 h 4762982"/>
                <a:gd name="connsiteX28" fmla="*/ 2122860 w 12195364"/>
                <a:gd name="connsiteY28" fmla="*/ 2885867 h 4762982"/>
                <a:gd name="connsiteX29" fmla="*/ 0 w 12195364"/>
                <a:gd name="connsiteY29" fmla="*/ 2883472 h 4762982"/>
                <a:gd name="connsiteX30" fmla="*/ 0 w 12195364"/>
                <a:gd name="connsiteY30" fmla="*/ 2588062 h 4762982"/>
                <a:gd name="connsiteX31" fmla="*/ 2106368 w 12195364"/>
                <a:gd name="connsiteY31" fmla="*/ 2589036 h 4762982"/>
                <a:gd name="connsiteX32" fmla="*/ 2393305 w 12195364"/>
                <a:gd name="connsiteY32" fmla="*/ 2229538 h 4762982"/>
                <a:gd name="connsiteX33" fmla="*/ 2393305 w 12195364"/>
                <a:gd name="connsiteY33" fmla="*/ 1362130 h 4762982"/>
                <a:gd name="connsiteX34" fmla="*/ 2921008 w 12195364"/>
                <a:gd name="connsiteY34" fmla="*/ 824533 h 4762982"/>
                <a:gd name="connsiteX35" fmla="*/ 3953324 w 12195364"/>
                <a:gd name="connsiteY35" fmla="*/ 827831 h 4762982"/>
                <a:gd name="connsiteX36" fmla="*/ 4464536 w 12195364"/>
                <a:gd name="connsiteY36" fmla="*/ 1335745 h 4762982"/>
                <a:gd name="connsiteX37" fmla="*/ 4461237 w 12195364"/>
                <a:gd name="connsiteY37" fmla="*/ 4165545 h 4762982"/>
                <a:gd name="connsiteX38" fmla="*/ 4764665 w 12195364"/>
                <a:gd name="connsiteY38" fmla="*/ 4468974 h 4762982"/>
                <a:gd name="connsiteX39" fmla="*/ 5615584 w 12195364"/>
                <a:gd name="connsiteY39" fmla="*/ 4468974 h 4762982"/>
                <a:gd name="connsiteX40" fmla="*/ 5951993 w 12195364"/>
                <a:gd name="connsiteY40" fmla="*/ 4158950 h 4762982"/>
                <a:gd name="connsiteX41" fmla="*/ 5955292 w 12195364"/>
                <a:gd name="connsiteY41" fmla="*/ 3347608 h 4762982"/>
                <a:gd name="connsiteX42" fmla="*/ 6489591 w 12195364"/>
                <a:gd name="connsiteY42" fmla="*/ 2744049 h 4762982"/>
                <a:gd name="connsiteX43" fmla="*/ 7459242 w 12195364"/>
                <a:gd name="connsiteY43" fmla="*/ 2744049 h 4762982"/>
                <a:gd name="connsiteX44" fmla="*/ 7742882 w 12195364"/>
                <a:gd name="connsiteY44" fmla="*/ 2417534 h 4762982"/>
                <a:gd name="connsiteX45" fmla="*/ 7746180 w 12195364"/>
                <a:gd name="connsiteY45" fmla="*/ 570579 h 4762982"/>
                <a:gd name="connsiteX46" fmla="*/ 8303565 w 12195364"/>
                <a:gd name="connsiteY46" fmla="*/ 0 h 4762982"/>
                <a:gd name="connsiteX0" fmla="*/ 8303565 w 13261899"/>
                <a:gd name="connsiteY0" fmla="*/ 0 h 4762982"/>
                <a:gd name="connsiteX1" fmla="*/ 9312795 w 13261899"/>
                <a:gd name="connsiteY1" fmla="*/ 3299 h 4762982"/>
                <a:gd name="connsiteX2" fmla="*/ 9827304 w 13261899"/>
                <a:gd name="connsiteY2" fmla="*/ 544194 h 4762982"/>
                <a:gd name="connsiteX3" fmla="*/ 9830601 w 13261899"/>
                <a:gd name="connsiteY3" fmla="*/ 1503950 h 4762982"/>
                <a:gd name="connsiteX4" fmla="*/ 10097751 w 13261899"/>
                <a:gd name="connsiteY4" fmla="*/ 1784291 h 4762982"/>
                <a:gd name="connsiteX5" fmla="*/ 12185982 w 13261899"/>
                <a:gd name="connsiteY5" fmla="*/ 1783189 h 4762982"/>
                <a:gd name="connsiteX6" fmla="*/ 13261899 w 13261899"/>
                <a:gd name="connsiteY6" fmla="*/ 1770448 h 4762982"/>
                <a:gd name="connsiteX7" fmla="*/ 12195364 w 13261899"/>
                <a:gd name="connsiteY7" fmla="*/ 2067560 h 4762982"/>
                <a:gd name="connsiteX8" fmla="*/ 12185982 w 13261899"/>
                <a:gd name="connsiteY8" fmla="*/ 2076942 h 4762982"/>
                <a:gd name="connsiteX9" fmla="*/ 10051578 w 13261899"/>
                <a:gd name="connsiteY9" fmla="*/ 2074528 h 4762982"/>
                <a:gd name="connsiteX10" fmla="*/ 9530471 w 13261899"/>
                <a:gd name="connsiteY10" fmla="*/ 1563317 h 4762982"/>
                <a:gd name="connsiteX11" fmla="*/ 9533769 w 13261899"/>
                <a:gd name="connsiteY11" fmla="*/ 554087 h 4762982"/>
                <a:gd name="connsiteX12" fmla="*/ 9233640 w 13261899"/>
                <a:gd name="connsiteY12" fmla="*/ 293535 h 4762982"/>
                <a:gd name="connsiteX13" fmla="*/ 8329950 w 13261899"/>
                <a:gd name="connsiteY13" fmla="*/ 296833 h 4762982"/>
                <a:gd name="connsiteX14" fmla="*/ 8039714 w 13261899"/>
                <a:gd name="connsiteY14" fmla="*/ 653032 h 4762982"/>
                <a:gd name="connsiteX15" fmla="*/ 8039715 w 13261899"/>
                <a:gd name="connsiteY15" fmla="*/ 2414235 h 4762982"/>
                <a:gd name="connsiteX16" fmla="*/ 7442752 w 13261899"/>
                <a:gd name="connsiteY16" fmla="*/ 3034285 h 4762982"/>
                <a:gd name="connsiteX17" fmla="*/ 6545659 w 13261899"/>
                <a:gd name="connsiteY17" fmla="*/ 3037584 h 4762982"/>
                <a:gd name="connsiteX18" fmla="*/ 6252124 w 13261899"/>
                <a:gd name="connsiteY18" fmla="*/ 3397080 h 4762982"/>
                <a:gd name="connsiteX19" fmla="*/ 6248826 w 13261899"/>
                <a:gd name="connsiteY19" fmla="*/ 4145757 h 4762982"/>
                <a:gd name="connsiteX20" fmla="*/ 5635373 w 13261899"/>
                <a:gd name="connsiteY20" fmla="*/ 4762508 h 4762982"/>
                <a:gd name="connsiteX21" fmla="*/ 4748175 w 13261899"/>
                <a:gd name="connsiteY21" fmla="*/ 4762508 h 4762982"/>
                <a:gd name="connsiteX22" fmla="*/ 4155609 w 13261899"/>
                <a:gd name="connsiteY22" fmla="*/ 4174340 h 4762982"/>
                <a:gd name="connsiteX23" fmla="*/ 4153411 w 13261899"/>
                <a:gd name="connsiteY23" fmla="*/ 1354434 h 4762982"/>
                <a:gd name="connsiteX24" fmla="*/ 3926938 w 13261899"/>
                <a:gd name="connsiteY24" fmla="*/ 1121365 h 4762982"/>
                <a:gd name="connsiteX25" fmla="*/ 2967181 w 13261899"/>
                <a:gd name="connsiteY25" fmla="*/ 1121365 h 4762982"/>
                <a:gd name="connsiteX26" fmla="*/ 2683542 w 13261899"/>
                <a:gd name="connsiteY26" fmla="*/ 1424793 h 4762982"/>
                <a:gd name="connsiteX27" fmla="*/ 2683542 w 13261899"/>
                <a:gd name="connsiteY27" fmla="*/ 2344972 h 4762982"/>
                <a:gd name="connsiteX28" fmla="*/ 2122860 w 13261899"/>
                <a:gd name="connsiteY28" fmla="*/ 2885867 h 4762982"/>
                <a:gd name="connsiteX29" fmla="*/ 0 w 13261899"/>
                <a:gd name="connsiteY29" fmla="*/ 2883472 h 4762982"/>
                <a:gd name="connsiteX30" fmla="*/ 0 w 13261899"/>
                <a:gd name="connsiteY30" fmla="*/ 2588062 h 4762982"/>
                <a:gd name="connsiteX31" fmla="*/ 2106368 w 13261899"/>
                <a:gd name="connsiteY31" fmla="*/ 2589036 h 4762982"/>
                <a:gd name="connsiteX32" fmla="*/ 2393305 w 13261899"/>
                <a:gd name="connsiteY32" fmla="*/ 2229538 h 4762982"/>
                <a:gd name="connsiteX33" fmla="*/ 2393305 w 13261899"/>
                <a:gd name="connsiteY33" fmla="*/ 1362130 h 4762982"/>
                <a:gd name="connsiteX34" fmla="*/ 2921008 w 13261899"/>
                <a:gd name="connsiteY34" fmla="*/ 824533 h 4762982"/>
                <a:gd name="connsiteX35" fmla="*/ 3953324 w 13261899"/>
                <a:gd name="connsiteY35" fmla="*/ 827831 h 4762982"/>
                <a:gd name="connsiteX36" fmla="*/ 4464536 w 13261899"/>
                <a:gd name="connsiteY36" fmla="*/ 1335745 h 4762982"/>
                <a:gd name="connsiteX37" fmla="*/ 4461237 w 13261899"/>
                <a:gd name="connsiteY37" fmla="*/ 4165545 h 4762982"/>
                <a:gd name="connsiteX38" fmla="*/ 4764665 w 13261899"/>
                <a:gd name="connsiteY38" fmla="*/ 4468974 h 4762982"/>
                <a:gd name="connsiteX39" fmla="*/ 5615584 w 13261899"/>
                <a:gd name="connsiteY39" fmla="*/ 4468974 h 4762982"/>
                <a:gd name="connsiteX40" fmla="*/ 5951993 w 13261899"/>
                <a:gd name="connsiteY40" fmla="*/ 4158950 h 4762982"/>
                <a:gd name="connsiteX41" fmla="*/ 5955292 w 13261899"/>
                <a:gd name="connsiteY41" fmla="*/ 3347608 h 4762982"/>
                <a:gd name="connsiteX42" fmla="*/ 6489591 w 13261899"/>
                <a:gd name="connsiteY42" fmla="*/ 2744049 h 4762982"/>
                <a:gd name="connsiteX43" fmla="*/ 7459242 w 13261899"/>
                <a:gd name="connsiteY43" fmla="*/ 2744049 h 4762982"/>
                <a:gd name="connsiteX44" fmla="*/ 7742882 w 13261899"/>
                <a:gd name="connsiteY44" fmla="*/ 2417534 h 4762982"/>
                <a:gd name="connsiteX45" fmla="*/ 7746180 w 13261899"/>
                <a:gd name="connsiteY45" fmla="*/ 570579 h 4762982"/>
                <a:gd name="connsiteX46" fmla="*/ 8303565 w 13261899"/>
                <a:gd name="connsiteY46" fmla="*/ 0 h 4762982"/>
                <a:gd name="connsiteX0" fmla="*/ 8303565 w 13261899"/>
                <a:gd name="connsiteY0" fmla="*/ 0 h 4762982"/>
                <a:gd name="connsiteX1" fmla="*/ 9312795 w 13261899"/>
                <a:gd name="connsiteY1" fmla="*/ 3299 h 4762982"/>
                <a:gd name="connsiteX2" fmla="*/ 9827304 w 13261899"/>
                <a:gd name="connsiteY2" fmla="*/ 544194 h 4762982"/>
                <a:gd name="connsiteX3" fmla="*/ 9830601 w 13261899"/>
                <a:gd name="connsiteY3" fmla="*/ 1503950 h 4762982"/>
                <a:gd name="connsiteX4" fmla="*/ 10097751 w 13261899"/>
                <a:gd name="connsiteY4" fmla="*/ 1784291 h 4762982"/>
                <a:gd name="connsiteX5" fmla="*/ 12185982 w 13261899"/>
                <a:gd name="connsiteY5" fmla="*/ 1783189 h 4762982"/>
                <a:gd name="connsiteX6" fmla="*/ 13261899 w 13261899"/>
                <a:gd name="connsiteY6" fmla="*/ 1770448 h 4762982"/>
                <a:gd name="connsiteX7" fmla="*/ 12195364 w 13261899"/>
                <a:gd name="connsiteY7" fmla="*/ 2067560 h 4762982"/>
                <a:gd name="connsiteX8" fmla="*/ 12185982 w 13261899"/>
                <a:gd name="connsiteY8" fmla="*/ 2076942 h 4762982"/>
                <a:gd name="connsiteX9" fmla="*/ 10051578 w 13261899"/>
                <a:gd name="connsiteY9" fmla="*/ 2074528 h 4762982"/>
                <a:gd name="connsiteX10" fmla="*/ 9530471 w 13261899"/>
                <a:gd name="connsiteY10" fmla="*/ 1563317 h 4762982"/>
                <a:gd name="connsiteX11" fmla="*/ 9533769 w 13261899"/>
                <a:gd name="connsiteY11" fmla="*/ 554087 h 4762982"/>
                <a:gd name="connsiteX12" fmla="*/ 9233640 w 13261899"/>
                <a:gd name="connsiteY12" fmla="*/ 293535 h 4762982"/>
                <a:gd name="connsiteX13" fmla="*/ 8329950 w 13261899"/>
                <a:gd name="connsiteY13" fmla="*/ 296833 h 4762982"/>
                <a:gd name="connsiteX14" fmla="*/ 8039714 w 13261899"/>
                <a:gd name="connsiteY14" fmla="*/ 653032 h 4762982"/>
                <a:gd name="connsiteX15" fmla="*/ 8039715 w 13261899"/>
                <a:gd name="connsiteY15" fmla="*/ 2414235 h 4762982"/>
                <a:gd name="connsiteX16" fmla="*/ 7442752 w 13261899"/>
                <a:gd name="connsiteY16" fmla="*/ 3034285 h 4762982"/>
                <a:gd name="connsiteX17" fmla="*/ 6545659 w 13261899"/>
                <a:gd name="connsiteY17" fmla="*/ 3037584 h 4762982"/>
                <a:gd name="connsiteX18" fmla="*/ 6252124 w 13261899"/>
                <a:gd name="connsiteY18" fmla="*/ 3397080 h 4762982"/>
                <a:gd name="connsiteX19" fmla="*/ 6248826 w 13261899"/>
                <a:gd name="connsiteY19" fmla="*/ 4145757 h 4762982"/>
                <a:gd name="connsiteX20" fmla="*/ 5635373 w 13261899"/>
                <a:gd name="connsiteY20" fmla="*/ 4762508 h 4762982"/>
                <a:gd name="connsiteX21" fmla="*/ 4748175 w 13261899"/>
                <a:gd name="connsiteY21" fmla="*/ 4762508 h 4762982"/>
                <a:gd name="connsiteX22" fmla="*/ 4155609 w 13261899"/>
                <a:gd name="connsiteY22" fmla="*/ 4174340 h 4762982"/>
                <a:gd name="connsiteX23" fmla="*/ 4153411 w 13261899"/>
                <a:gd name="connsiteY23" fmla="*/ 1354434 h 4762982"/>
                <a:gd name="connsiteX24" fmla="*/ 3926938 w 13261899"/>
                <a:gd name="connsiteY24" fmla="*/ 1121365 h 4762982"/>
                <a:gd name="connsiteX25" fmla="*/ 2967181 w 13261899"/>
                <a:gd name="connsiteY25" fmla="*/ 1121365 h 4762982"/>
                <a:gd name="connsiteX26" fmla="*/ 2683542 w 13261899"/>
                <a:gd name="connsiteY26" fmla="*/ 1424793 h 4762982"/>
                <a:gd name="connsiteX27" fmla="*/ 2683542 w 13261899"/>
                <a:gd name="connsiteY27" fmla="*/ 2344972 h 4762982"/>
                <a:gd name="connsiteX28" fmla="*/ 2122860 w 13261899"/>
                <a:gd name="connsiteY28" fmla="*/ 2885867 h 4762982"/>
                <a:gd name="connsiteX29" fmla="*/ 0 w 13261899"/>
                <a:gd name="connsiteY29" fmla="*/ 2883472 h 4762982"/>
                <a:gd name="connsiteX30" fmla="*/ 0 w 13261899"/>
                <a:gd name="connsiteY30" fmla="*/ 2588062 h 4762982"/>
                <a:gd name="connsiteX31" fmla="*/ 2106368 w 13261899"/>
                <a:gd name="connsiteY31" fmla="*/ 2589036 h 4762982"/>
                <a:gd name="connsiteX32" fmla="*/ 2393305 w 13261899"/>
                <a:gd name="connsiteY32" fmla="*/ 2229538 h 4762982"/>
                <a:gd name="connsiteX33" fmla="*/ 2393305 w 13261899"/>
                <a:gd name="connsiteY33" fmla="*/ 1362130 h 4762982"/>
                <a:gd name="connsiteX34" fmla="*/ 2921008 w 13261899"/>
                <a:gd name="connsiteY34" fmla="*/ 824533 h 4762982"/>
                <a:gd name="connsiteX35" fmla="*/ 3953324 w 13261899"/>
                <a:gd name="connsiteY35" fmla="*/ 827831 h 4762982"/>
                <a:gd name="connsiteX36" fmla="*/ 4464536 w 13261899"/>
                <a:gd name="connsiteY36" fmla="*/ 1335745 h 4762982"/>
                <a:gd name="connsiteX37" fmla="*/ 4461237 w 13261899"/>
                <a:gd name="connsiteY37" fmla="*/ 4165545 h 4762982"/>
                <a:gd name="connsiteX38" fmla="*/ 4764665 w 13261899"/>
                <a:gd name="connsiteY38" fmla="*/ 4468974 h 4762982"/>
                <a:gd name="connsiteX39" fmla="*/ 5615584 w 13261899"/>
                <a:gd name="connsiteY39" fmla="*/ 4468974 h 4762982"/>
                <a:gd name="connsiteX40" fmla="*/ 5951993 w 13261899"/>
                <a:gd name="connsiteY40" fmla="*/ 4158950 h 4762982"/>
                <a:gd name="connsiteX41" fmla="*/ 5955292 w 13261899"/>
                <a:gd name="connsiteY41" fmla="*/ 3347608 h 4762982"/>
                <a:gd name="connsiteX42" fmla="*/ 6489591 w 13261899"/>
                <a:gd name="connsiteY42" fmla="*/ 2744049 h 4762982"/>
                <a:gd name="connsiteX43" fmla="*/ 7459242 w 13261899"/>
                <a:gd name="connsiteY43" fmla="*/ 2744049 h 4762982"/>
                <a:gd name="connsiteX44" fmla="*/ 7742882 w 13261899"/>
                <a:gd name="connsiteY44" fmla="*/ 2417534 h 4762982"/>
                <a:gd name="connsiteX45" fmla="*/ 7746180 w 13261899"/>
                <a:gd name="connsiteY45" fmla="*/ 570579 h 4762982"/>
                <a:gd name="connsiteX46" fmla="*/ 8303565 w 13261899"/>
                <a:gd name="connsiteY46" fmla="*/ 0 h 4762982"/>
                <a:gd name="connsiteX0" fmla="*/ 8303565 w 13239563"/>
                <a:gd name="connsiteY0" fmla="*/ 0 h 4762982"/>
                <a:gd name="connsiteX1" fmla="*/ 9312795 w 13239563"/>
                <a:gd name="connsiteY1" fmla="*/ 3299 h 4762982"/>
                <a:gd name="connsiteX2" fmla="*/ 9827304 w 13239563"/>
                <a:gd name="connsiteY2" fmla="*/ 544194 h 4762982"/>
                <a:gd name="connsiteX3" fmla="*/ 9830601 w 13239563"/>
                <a:gd name="connsiteY3" fmla="*/ 1503950 h 4762982"/>
                <a:gd name="connsiteX4" fmla="*/ 10097751 w 13239563"/>
                <a:gd name="connsiteY4" fmla="*/ 1784291 h 4762982"/>
                <a:gd name="connsiteX5" fmla="*/ 12185982 w 13239563"/>
                <a:gd name="connsiteY5" fmla="*/ 1783189 h 4762982"/>
                <a:gd name="connsiteX6" fmla="*/ 13239563 w 13239563"/>
                <a:gd name="connsiteY6" fmla="*/ 1787040 h 4762982"/>
                <a:gd name="connsiteX7" fmla="*/ 12195364 w 13239563"/>
                <a:gd name="connsiteY7" fmla="*/ 2067560 h 4762982"/>
                <a:gd name="connsiteX8" fmla="*/ 12185982 w 13239563"/>
                <a:gd name="connsiteY8" fmla="*/ 2076942 h 4762982"/>
                <a:gd name="connsiteX9" fmla="*/ 10051578 w 13239563"/>
                <a:gd name="connsiteY9" fmla="*/ 2074528 h 4762982"/>
                <a:gd name="connsiteX10" fmla="*/ 9530471 w 13239563"/>
                <a:gd name="connsiteY10" fmla="*/ 1563317 h 4762982"/>
                <a:gd name="connsiteX11" fmla="*/ 9533769 w 13239563"/>
                <a:gd name="connsiteY11" fmla="*/ 554087 h 4762982"/>
                <a:gd name="connsiteX12" fmla="*/ 9233640 w 13239563"/>
                <a:gd name="connsiteY12" fmla="*/ 293535 h 4762982"/>
                <a:gd name="connsiteX13" fmla="*/ 8329950 w 13239563"/>
                <a:gd name="connsiteY13" fmla="*/ 296833 h 4762982"/>
                <a:gd name="connsiteX14" fmla="*/ 8039714 w 13239563"/>
                <a:gd name="connsiteY14" fmla="*/ 653032 h 4762982"/>
                <a:gd name="connsiteX15" fmla="*/ 8039715 w 13239563"/>
                <a:gd name="connsiteY15" fmla="*/ 2414235 h 4762982"/>
                <a:gd name="connsiteX16" fmla="*/ 7442752 w 13239563"/>
                <a:gd name="connsiteY16" fmla="*/ 3034285 h 4762982"/>
                <a:gd name="connsiteX17" fmla="*/ 6545659 w 13239563"/>
                <a:gd name="connsiteY17" fmla="*/ 3037584 h 4762982"/>
                <a:gd name="connsiteX18" fmla="*/ 6252124 w 13239563"/>
                <a:gd name="connsiteY18" fmla="*/ 3397080 h 4762982"/>
                <a:gd name="connsiteX19" fmla="*/ 6248826 w 13239563"/>
                <a:gd name="connsiteY19" fmla="*/ 4145757 h 4762982"/>
                <a:gd name="connsiteX20" fmla="*/ 5635373 w 13239563"/>
                <a:gd name="connsiteY20" fmla="*/ 4762508 h 4762982"/>
                <a:gd name="connsiteX21" fmla="*/ 4748175 w 13239563"/>
                <a:gd name="connsiteY21" fmla="*/ 4762508 h 4762982"/>
                <a:gd name="connsiteX22" fmla="*/ 4155609 w 13239563"/>
                <a:gd name="connsiteY22" fmla="*/ 4174340 h 4762982"/>
                <a:gd name="connsiteX23" fmla="*/ 4153411 w 13239563"/>
                <a:gd name="connsiteY23" fmla="*/ 1354434 h 4762982"/>
                <a:gd name="connsiteX24" fmla="*/ 3926938 w 13239563"/>
                <a:gd name="connsiteY24" fmla="*/ 1121365 h 4762982"/>
                <a:gd name="connsiteX25" fmla="*/ 2967181 w 13239563"/>
                <a:gd name="connsiteY25" fmla="*/ 1121365 h 4762982"/>
                <a:gd name="connsiteX26" fmla="*/ 2683542 w 13239563"/>
                <a:gd name="connsiteY26" fmla="*/ 1424793 h 4762982"/>
                <a:gd name="connsiteX27" fmla="*/ 2683542 w 13239563"/>
                <a:gd name="connsiteY27" fmla="*/ 2344972 h 4762982"/>
                <a:gd name="connsiteX28" fmla="*/ 2122860 w 13239563"/>
                <a:gd name="connsiteY28" fmla="*/ 2885867 h 4762982"/>
                <a:gd name="connsiteX29" fmla="*/ 0 w 13239563"/>
                <a:gd name="connsiteY29" fmla="*/ 2883472 h 4762982"/>
                <a:gd name="connsiteX30" fmla="*/ 0 w 13239563"/>
                <a:gd name="connsiteY30" fmla="*/ 2588062 h 4762982"/>
                <a:gd name="connsiteX31" fmla="*/ 2106368 w 13239563"/>
                <a:gd name="connsiteY31" fmla="*/ 2589036 h 4762982"/>
                <a:gd name="connsiteX32" fmla="*/ 2393305 w 13239563"/>
                <a:gd name="connsiteY32" fmla="*/ 2229538 h 4762982"/>
                <a:gd name="connsiteX33" fmla="*/ 2393305 w 13239563"/>
                <a:gd name="connsiteY33" fmla="*/ 1362130 h 4762982"/>
                <a:gd name="connsiteX34" fmla="*/ 2921008 w 13239563"/>
                <a:gd name="connsiteY34" fmla="*/ 824533 h 4762982"/>
                <a:gd name="connsiteX35" fmla="*/ 3953324 w 13239563"/>
                <a:gd name="connsiteY35" fmla="*/ 827831 h 4762982"/>
                <a:gd name="connsiteX36" fmla="*/ 4464536 w 13239563"/>
                <a:gd name="connsiteY36" fmla="*/ 1335745 h 4762982"/>
                <a:gd name="connsiteX37" fmla="*/ 4461237 w 13239563"/>
                <a:gd name="connsiteY37" fmla="*/ 4165545 h 4762982"/>
                <a:gd name="connsiteX38" fmla="*/ 4764665 w 13239563"/>
                <a:gd name="connsiteY38" fmla="*/ 4468974 h 4762982"/>
                <a:gd name="connsiteX39" fmla="*/ 5615584 w 13239563"/>
                <a:gd name="connsiteY39" fmla="*/ 4468974 h 4762982"/>
                <a:gd name="connsiteX40" fmla="*/ 5951993 w 13239563"/>
                <a:gd name="connsiteY40" fmla="*/ 4158950 h 4762982"/>
                <a:gd name="connsiteX41" fmla="*/ 5955292 w 13239563"/>
                <a:gd name="connsiteY41" fmla="*/ 3347608 h 4762982"/>
                <a:gd name="connsiteX42" fmla="*/ 6489591 w 13239563"/>
                <a:gd name="connsiteY42" fmla="*/ 2744049 h 4762982"/>
                <a:gd name="connsiteX43" fmla="*/ 7459242 w 13239563"/>
                <a:gd name="connsiteY43" fmla="*/ 2744049 h 4762982"/>
                <a:gd name="connsiteX44" fmla="*/ 7742882 w 13239563"/>
                <a:gd name="connsiteY44" fmla="*/ 2417534 h 4762982"/>
                <a:gd name="connsiteX45" fmla="*/ 7746180 w 13239563"/>
                <a:gd name="connsiteY45" fmla="*/ 570579 h 4762982"/>
                <a:gd name="connsiteX46" fmla="*/ 8303565 w 13239563"/>
                <a:gd name="connsiteY46" fmla="*/ 0 h 4762982"/>
                <a:gd name="connsiteX0" fmla="*/ 8303565 w 13250732"/>
                <a:gd name="connsiteY0" fmla="*/ 0 h 4762982"/>
                <a:gd name="connsiteX1" fmla="*/ 9312795 w 13250732"/>
                <a:gd name="connsiteY1" fmla="*/ 3299 h 4762982"/>
                <a:gd name="connsiteX2" fmla="*/ 9827304 w 13250732"/>
                <a:gd name="connsiteY2" fmla="*/ 544194 h 4762982"/>
                <a:gd name="connsiteX3" fmla="*/ 9830601 w 13250732"/>
                <a:gd name="connsiteY3" fmla="*/ 1503950 h 4762982"/>
                <a:gd name="connsiteX4" fmla="*/ 10097751 w 13250732"/>
                <a:gd name="connsiteY4" fmla="*/ 1784291 h 4762982"/>
                <a:gd name="connsiteX5" fmla="*/ 12185982 w 13250732"/>
                <a:gd name="connsiteY5" fmla="*/ 1783189 h 4762982"/>
                <a:gd name="connsiteX6" fmla="*/ 13239563 w 13250732"/>
                <a:gd name="connsiteY6" fmla="*/ 1787040 h 4762982"/>
                <a:gd name="connsiteX7" fmla="*/ 13250732 w 13250732"/>
                <a:gd name="connsiteY7" fmla="*/ 2067561 h 4762982"/>
                <a:gd name="connsiteX8" fmla="*/ 12185982 w 13250732"/>
                <a:gd name="connsiteY8" fmla="*/ 2076942 h 4762982"/>
                <a:gd name="connsiteX9" fmla="*/ 10051578 w 13250732"/>
                <a:gd name="connsiteY9" fmla="*/ 2074528 h 4762982"/>
                <a:gd name="connsiteX10" fmla="*/ 9530471 w 13250732"/>
                <a:gd name="connsiteY10" fmla="*/ 1563317 h 4762982"/>
                <a:gd name="connsiteX11" fmla="*/ 9533769 w 13250732"/>
                <a:gd name="connsiteY11" fmla="*/ 554087 h 4762982"/>
                <a:gd name="connsiteX12" fmla="*/ 9233640 w 13250732"/>
                <a:gd name="connsiteY12" fmla="*/ 293535 h 4762982"/>
                <a:gd name="connsiteX13" fmla="*/ 8329950 w 13250732"/>
                <a:gd name="connsiteY13" fmla="*/ 296833 h 4762982"/>
                <a:gd name="connsiteX14" fmla="*/ 8039714 w 13250732"/>
                <a:gd name="connsiteY14" fmla="*/ 653032 h 4762982"/>
                <a:gd name="connsiteX15" fmla="*/ 8039715 w 13250732"/>
                <a:gd name="connsiteY15" fmla="*/ 2414235 h 4762982"/>
                <a:gd name="connsiteX16" fmla="*/ 7442752 w 13250732"/>
                <a:gd name="connsiteY16" fmla="*/ 3034285 h 4762982"/>
                <a:gd name="connsiteX17" fmla="*/ 6545659 w 13250732"/>
                <a:gd name="connsiteY17" fmla="*/ 3037584 h 4762982"/>
                <a:gd name="connsiteX18" fmla="*/ 6252124 w 13250732"/>
                <a:gd name="connsiteY18" fmla="*/ 3397080 h 4762982"/>
                <a:gd name="connsiteX19" fmla="*/ 6248826 w 13250732"/>
                <a:gd name="connsiteY19" fmla="*/ 4145757 h 4762982"/>
                <a:gd name="connsiteX20" fmla="*/ 5635373 w 13250732"/>
                <a:gd name="connsiteY20" fmla="*/ 4762508 h 4762982"/>
                <a:gd name="connsiteX21" fmla="*/ 4748175 w 13250732"/>
                <a:gd name="connsiteY21" fmla="*/ 4762508 h 4762982"/>
                <a:gd name="connsiteX22" fmla="*/ 4155609 w 13250732"/>
                <a:gd name="connsiteY22" fmla="*/ 4174340 h 4762982"/>
                <a:gd name="connsiteX23" fmla="*/ 4153411 w 13250732"/>
                <a:gd name="connsiteY23" fmla="*/ 1354434 h 4762982"/>
                <a:gd name="connsiteX24" fmla="*/ 3926938 w 13250732"/>
                <a:gd name="connsiteY24" fmla="*/ 1121365 h 4762982"/>
                <a:gd name="connsiteX25" fmla="*/ 2967181 w 13250732"/>
                <a:gd name="connsiteY25" fmla="*/ 1121365 h 4762982"/>
                <a:gd name="connsiteX26" fmla="*/ 2683542 w 13250732"/>
                <a:gd name="connsiteY26" fmla="*/ 1424793 h 4762982"/>
                <a:gd name="connsiteX27" fmla="*/ 2683542 w 13250732"/>
                <a:gd name="connsiteY27" fmla="*/ 2344972 h 4762982"/>
                <a:gd name="connsiteX28" fmla="*/ 2122860 w 13250732"/>
                <a:gd name="connsiteY28" fmla="*/ 2885867 h 4762982"/>
                <a:gd name="connsiteX29" fmla="*/ 0 w 13250732"/>
                <a:gd name="connsiteY29" fmla="*/ 2883472 h 4762982"/>
                <a:gd name="connsiteX30" fmla="*/ 0 w 13250732"/>
                <a:gd name="connsiteY30" fmla="*/ 2588062 h 4762982"/>
                <a:gd name="connsiteX31" fmla="*/ 2106368 w 13250732"/>
                <a:gd name="connsiteY31" fmla="*/ 2589036 h 4762982"/>
                <a:gd name="connsiteX32" fmla="*/ 2393305 w 13250732"/>
                <a:gd name="connsiteY32" fmla="*/ 2229538 h 4762982"/>
                <a:gd name="connsiteX33" fmla="*/ 2393305 w 13250732"/>
                <a:gd name="connsiteY33" fmla="*/ 1362130 h 4762982"/>
                <a:gd name="connsiteX34" fmla="*/ 2921008 w 13250732"/>
                <a:gd name="connsiteY34" fmla="*/ 824533 h 4762982"/>
                <a:gd name="connsiteX35" fmla="*/ 3953324 w 13250732"/>
                <a:gd name="connsiteY35" fmla="*/ 827831 h 4762982"/>
                <a:gd name="connsiteX36" fmla="*/ 4464536 w 13250732"/>
                <a:gd name="connsiteY36" fmla="*/ 1335745 h 4762982"/>
                <a:gd name="connsiteX37" fmla="*/ 4461237 w 13250732"/>
                <a:gd name="connsiteY37" fmla="*/ 4165545 h 4762982"/>
                <a:gd name="connsiteX38" fmla="*/ 4764665 w 13250732"/>
                <a:gd name="connsiteY38" fmla="*/ 4468974 h 4762982"/>
                <a:gd name="connsiteX39" fmla="*/ 5615584 w 13250732"/>
                <a:gd name="connsiteY39" fmla="*/ 4468974 h 4762982"/>
                <a:gd name="connsiteX40" fmla="*/ 5951993 w 13250732"/>
                <a:gd name="connsiteY40" fmla="*/ 4158950 h 4762982"/>
                <a:gd name="connsiteX41" fmla="*/ 5955292 w 13250732"/>
                <a:gd name="connsiteY41" fmla="*/ 3347608 h 4762982"/>
                <a:gd name="connsiteX42" fmla="*/ 6489591 w 13250732"/>
                <a:gd name="connsiteY42" fmla="*/ 2744049 h 4762982"/>
                <a:gd name="connsiteX43" fmla="*/ 7459242 w 13250732"/>
                <a:gd name="connsiteY43" fmla="*/ 2744049 h 4762982"/>
                <a:gd name="connsiteX44" fmla="*/ 7742882 w 13250732"/>
                <a:gd name="connsiteY44" fmla="*/ 2417534 h 4762982"/>
                <a:gd name="connsiteX45" fmla="*/ 7746180 w 13250732"/>
                <a:gd name="connsiteY45" fmla="*/ 570579 h 4762982"/>
                <a:gd name="connsiteX46" fmla="*/ 8303565 w 13250732"/>
                <a:gd name="connsiteY46" fmla="*/ 0 h 4762982"/>
                <a:gd name="connsiteX0" fmla="*/ 8303565 w 13250732"/>
                <a:gd name="connsiteY0" fmla="*/ 0 h 4762982"/>
                <a:gd name="connsiteX1" fmla="*/ 9312795 w 13250732"/>
                <a:gd name="connsiteY1" fmla="*/ 3299 h 4762982"/>
                <a:gd name="connsiteX2" fmla="*/ 9827304 w 13250732"/>
                <a:gd name="connsiteY2" fmla="*/ 544194 h 4762982"/>
                <a:gd name="connsiteX3" fmla="*/ 9830601 w 13250732"/>
                <a:gd name="connsiteY3" fmla="*/ 1503950 h 4762982"/>
                <a:gd name="connsiteX4" fmla="*/ 10097751 w 13250732"/>
                <a:gd name="connsiteY4" fmla="*/ 1784291 h 4762982"/>
                <a:gd name="connsiteX5" fmla="*/ 12185982 w 13250732"/>
                <a:gd name="connsiteY5" fmla="*/ 1783189 h 4762982"/>
                <a:gd name="connsiteX6" fmla="*/ 13239563 w 13250732"/>
                <a:gd name="connsiteY6" fmla="*/ 1787040 h 4762982"/>
                <a:gd name="connsiteX7" fmla="*/ 13250732 w 13250732"/>
                <a:gd name="connsiteY7" fmla="*/ 2067561 h 4762982"/>
                <a:gd name="connsiteX8" fmla="*/ 12185982 w 13250732"/>
                <a:gd name="connsiteY8" fmla="*/ 2076942 h 4762982"/>
                <a:gd name="connsiteX9" fmla="*/ 10051578 w 13250732"/>
                <a:gd name="connsiteY9" fmla="*/ 2074528 h 4762982"/>
                <a:gd name="connsiteX10" fmla="*/ 9530471 w 13250732"/>
                <a:gd name="connsiteY10" fmla="*/ 1563317 h 4762982"/>
                <a:gd name="connsiteX11" fmla="*/ 9533769 w 13250732"/>
                <a:gd name="connsiteY11" fmla="*/ 554087 h 4762982"/>
                <a:gd name="connsiteX12" fmla="*/ 9233640 w 13250732"/>
                <a:gd name="connsiteY12" fmla="*/ 293535 h 4762982"/>
                <a:gd name="connsiteX13" fmla="*/ 8329950 w 13250732"/>
                <a:gd name="connsiteY13" fmla="*/ 296833 h 4762982"/>
                <a:gd name="connsiteX14" fmla="*/ 8039714 w 13250732"/>
                <a:gd name="connsiteY14" fmla="*/ 653032 h 4762982"/>
                <a:gd name="connsiteX15" fmla="*/ 8039715 w 13250732"/>
                <a:gd name="connsiteY15" fmla="*/ 2414235 h 4762982"/>
                <a:gd name="connsiteX16" fmla="*/ 7442752 w 13250732"/>
                <a:gd name="connsiteY16" fmla="*/ 3034285 h 4762982"/>
                <a:gd name="connsiteX17" fmla="*/ 6545659 w 13250732"/>
                <a:gd name="connsiteY17" fmla="*/ 3037584 h 4762982"/>
                <a:gd name="connsiteX18" fmla="*/ 6252124 w 13250732"/>
                <a:gd name="connsiteY18" fmla="*/ 3397080 h 4762982"/>
                <a:gd name="connsiteX19" fmla="*/ 6248826 w 13250732"/>
                <a:gd name="connsiteY19" fmla="*/ 4145757 h 4762982"/>
                <a:gd name="connsiteX20" fmla="*/ 5635373 w 13250732"/>
                <a:gd name="connsiteY20" fmla="*/ 4762508 h 4762982"/>
                <a:gd name="connsiteX21" fmla="*/ 4748175 w 13250732"/>
                <a:gd name="connsiteY21" fmla="*/ 4762508 h 4762982"/>
                <a:gd name="connsiteX22" fmla="*/ 4155609 w 13250732"/>
                <a:gd name="connsiteY22" fmla="*/ 4174340 h 4762982"/>
                <a:gd name="connsiteX23" fmla="*/ 4153411 w 13250732"/>
                <a:gd name="connsiteY23" fmla="*/ 1354434 h 4762982"/>
                <a:gd name="connsiteX24" fmla="*/ 3926938 w 13250732"/>
                <a:gd name="connsiteY24" fmla="*/ 1121365 h 4762982"/>
                <a:gd name="connsiteX25" fmla="*/ 2967181 w 13250732"/>
                <a:gd name="connsiteY25" fmla="*/ 1121365 h 4762982"/>
                <a:gd name="connsiteX26" fmla="*/ 2683542 w 13250732"/>
                <a:gd name="connsiteY26" fmla="*/ 1424793 h 4762982"/>
                <a:gd name="connsiteX27" fmla="*/ 2683542 w 13250732"/>
                <a:gd name="connsiteY27" fmla="*/ 2344972 h 4762982"/>
                <a:gd name="connsiteX28" fmla="*/ 2122860 w 13250732"/>
                <a:gd name="connsiteY28" fmla="*/ 2885867 h 4762982"/>
                <a:gd name="connsiteX29" fmla="*/ 0 w 13250732"/>
                <a:gd name="connsiteY29" fmla="*/ 2883472 h 4762982"/>
                <a:gd name="connsiteX30" fmla="*/ 0 w 13250732"/>
                <a:gd name="connsiteY30" fmla="*/ 2588062 h 4762982"/>
                <a:gd name="connsiteX31" fmla="*/ 2106368 w 13250732"/>
                <a:gd name="connsiteY31" fmla="*/ 2589036 h 4762982"/>
                <a:gd name="connsiteX32" fmla="*/ 2393305 w 13250732"/>
                <a:gd name="connsiteY32" fmla="*/ 2229538 h 4762982"/>
                <a:gd name="connsiteX33" fmla="*/ 2393305 w 13250732"/>
                <a:gd name="connsiteY33" fmla="*/ 1362130 h 4762982"/>
                <a:gd name="connsiteX34" fmla="*/ 2921008 w 13250732"/>
                <a:gd name="connsiteY34" fmla="*/ 824533 h 4762982"/>
                <a:gd name="connsiteX35" fmla="*/ 3953324 w 13250732"/>
                <a:gd name="connsiteY35" fmla="*/ 827831 h 4762982"/>
                <a:gd name="connsiteX36" fmla="*/ 4464536 w 13250732"/>
                <a:gd name="connsiteY36" fmla="*/ 1335745 h 4762982"/>
                <a:gd name="connsiteX37" fmla="*/ 4461237 w 13250732"/>
                <a:gd name="connsiteY37" fmla="*/ 4165545 h 4762982"/>
                <a:gd name="connsiteX38" fmla="*/ 4764665 w 13250732"/>
                <a:gd name="connsiteY38" fmla="*/ 4468974 h 4762982"/>
                <a:gd name="connsiteX39" fmla="*/ 5615584 w 13250732"/>
                <a:gd name="connsiteY39" fmla="*/ 4468974 h 4762982"/>
                <a:gd name="connsiteX40" fmla="*/ 5951993 w 13250732"/>
                <a:gd name="connsiteY40" fmla="*/ 4158950 h 4762982"/>
                <a:gd name="connsiteX41" fmla="*/ 5955292 w 13250732"/>
                <a:gd name="connsiteY41" fmla="*/ 3347608 h 4762982"/>
                <a:gd name="connsiteX42" fmla="*/ 6489591 w 13250732"/>
                <a:gd name="connsiteY42" fmla="*/ 2744049 h 4762982"/>
                <a:gd name="connsiteX43" fmla="*/ 7459242 w 13250732"/>
                <a:gd name="connsiteY43" fmla="*/ 2744049 h 4762982"/>
                <a:gd name="connsiteX44" fmla="*/ 7742882 w 13250732"/>
                <a:gd name="connsiteY44" fmla="*/ 2417534 h 4762982"/>
                <a:gd name="connsiteX45" fmla="*/ 7746180 w 13250732"/>
                <a:gd name="connsiteY45" fmla="*/ 570579 h 4762982"/>
                <a:gd name="connsiteX46" fmla="*/ 8303565 w 13250732"/>
                <a:gd name="connsiteY46" fmla="*/ 0 h 4762982"/>
                <a:gd name="connsiteX0" fmla="*/ 8303565 w 13245149"/>
                <a:gd name="connsiteY0" fmla="*/ 0 h 4762982"/>
                <a:gd name="connsiteX1" fmla="*/ 9312795 w 13245149"/>
                <a:gd name="connsiteY1" fmla="*/ 3299 h 4762982"/>
                <a:gd name="connsiteX2" fmla="*/ 9827304 w 13245149"/>
                <a:gd name="connsiteY2" fmla="*/ 544194 h 4762982"/>
                <a:gd name="connsiteX3" fmla="*/ 9830601 w 13245149"/>
                <a:gd name="connsiteY3" fmla="*/ 1503950 h 4762982"/>
                <a:gd name="connsiteX4" fmla="*/ 10097751 w 13245149"/>
                <a:gd name="connsiteY4" fmla="*/ 1784291 h 4762982"/>
                <a:gd name="connsiteX5" fmla="*/ 12185982 w 13245149"/>
                <a:gd name="connsiteY5" fmla="*/ 1783189 h 4762982"/>
                <a:gd name="connsiteX6" fmla="*/ 13239563 w 13245149"/>
                <a:gd name="connsiteY6" fmla="*/ 1787040 h 4762982"/>
                <a:gd name="connsiteX7" fmla="*/ 13245149 w 13245149"/>
                <a:gd name="connsiteY7" fmla="*/ 2078622 h 4762982"/>
                <a:gd name="connsiteX8" fmla="*/ 12185982 w 13245149"/>
                <a:gd name="connsiteY8" fmla="*/ 2076942 h 4762982"/>
                <a:gd name="connsiteX9" fmla="*/ 10051578 w 13245149"/>
                <a:gd name="connsiteY9" fmla="*/ 2074528 h 4762982"/>
                <a:gd name="connsiteX10" fmla="*/ 9530471 w 13245149"/>
                <a:gd name="connsiteY10" fmla="*/ 1563317 h 4762982"/>
                <a:gd name="connsiteX11" fmla="*/ 9533769 w 13245149"/>
                <a:gd name="connsiteY11" fmla="*/ 554087 h 4762982"/>
                <a:gd name="connsiteX12" fmla="*/ 9233640 w 13245149"/>
                <a:gd name="connsiteY12" fmla="*/ 293535 h 4762982"/>
                <a:gd name="connsiteX13" fmla="*/ 8329950 w 13245149"/>
                <a:gd name="connsiteY13" fmla="*/ 296833 h 4762982"/>
                <a:gd name="connsiteX14" fmla="*/ 8039714 w 13245149"/>
                <a:gd name="connsiteY14" fmla="*/ 653032 h 4762982"/>
                <a:gd name="connsiteX15" fmla="*/ 8039715 w 13245149"/>
                <a:gd name="connsiteY15" fmla="*/ 2414235 h 4762982"/>
                <a:gd name="connsiteX16" fmla="*/ 7442752 w 13245149"/>
                <a:gd name="connsiteY16" fmla="*/ 3034285 h 4762982"/>
                <a:gd name="connsiteX17" fmla="*/ 6545659 w 13245149"/>
                <a:gd name="connsiteY17" fmla="*/ 3037584 h 4762982"/>
                <a:gd name="connsiteX18" fmla="*/ 6252124 w 13245149"/>
                <a:gd name="connsiteY18" fmla="*/ 3397080 h 4762982"/>
                <a:gd name="connsiteX19" fmla="*/ 6248826 w 13245149"/>
                <a:gd name="connsiteY19" fmla="*/ 4145757 h 4762982"/>
                <a:gd name="connsiteX20" fmla="*/ 5635373 w 13245149"/>
                <a:gd name="connsiteY20" fmla="*/ 4762508 h 4762982"/>
                <a:gd name="connsiteX21" fmla="*/ 4748175 w 13245149"/>
                <a:gd name="connsiteY21" fmla="*/ 4762508 h 4762982"/>
                <a:gd name="connsiteX22" fmla="*/ 4155609 w 13245149"/>
                <a:gd name="connsiteY22" fmla="*/ 4174340 h 4762982"/>
                <a:gd name="connsiteX23" fmla="*/ 4153411 w 13245149"/>
                <a:gd name="connsiteY23" fmla="*/ 1354434 h 4762982"/>
                <a:gd name="connsiteX24" fmla="*/ 3926938 w 13245149"/>
                <a:gd name="connsiteY24" fmla="*/ 1121365 h 4762982"/>
                <a:gd name="connsiteX25" fmla="*/ 2967181 w 13245149"/>
                <a:gd name="connsiteY25" fmla="*/ 1121365 h 4762982"/>
                <a:gd name="connsiteX26" fmla="*/ 2683542 w 13245149"/>
                <a:gd name="connsiteY26" fmla="*/ 1424793 h 4762982"/>
                <a:gd name="connsiteX27" fmla="*/ 2683542 w 13245149"/>
                <a:gd name="connsiteY27" fmla="*/ 2344972 h 4762982"/>
                <a:gd name="connsiteX28" fmla="*/ 2122860 w 13245149"/>
                <a:gd name="connsiteY28" fmla="*/ 2885867 h 4762982"/>
                <a:gd name="connsiteX29" fmla="*/ 0 w 13245149"/>
                <a:gd name="connsiteY29" fmla="*/ 2883472 h 4762982"/>
                <a:gd name="connsiteX30" fmla="*/ 0 w 13245149"/>
                <a:gd name="connsiteY30" fmla="*/ 2588062 h 4762982"/>
                <a:gd name="connsiteX31" fmla="*/ 2106368 w 13245149"/>
                <a:gd name="connsiteY31" fmla="*/ 2589036 h 4762982"/>
                <a:gd name="connsiteX32" fmla="*/ 2393305 w 13245149"/>
                <a:gd name="connsiteY32" fmla="*/ 2229538 h 4762982"/>
                <a:gd name="connsiteX33" fmla="*/ 2393305 w 13245149"/>
                <a:gd name="connsiteY33" fmla="*/ 1362130 h 4762982"/>
                <a:gd name="connsiteX34" fmla="*/ 2921008 w 13245149"/>
                <a:gd name="connsiteY34" fmla="*/ 824533 h 4762982"/>
                <a:gd name="connsiteX35" fmla="*/ 3953324 w 13245149"/>
                <a:gd name="connsiteY35" fmla="*/ 827831 h 4762982"/>
                <a:gd name="connsiteX36" fmla="*/ 4464536 w 13245149"/>
                <a:gd name="connsiteY36" fmla="*/ 1335745 h 4762982"/>
                <a:gd name="connsiteX37" fmla="*/ 4461237 w 13245149"/>
                <a:gd name="connsiteY37" fmla="*/ 4165545 h 4762982"/>
                <a:gd name="connsiteX38" fmla="*/ 4764665 w 13245149"/>
                <a:gd name="connsiteY38" fmla="*/ 4468974 h 4762982"/>
                <a:gd name="connsiteX39" fmla="*/ 5615584 w 13245149"/>
                <a:gd name="connsiteY39" fmla="*/ 4468974 h 4762982"/>
                <a:gd name="connsiteX40" fmla="*/ 5951993 w 13245149"/>
                <a:gd name="connsiteY40" fmla="*/ 4158950 h 4762982"/>
                <a:gd name="connsiteX41" fmla="*/ 5955292 w 13245149"/>
                <a:gd name="connsiteY41" fmla="*/ 3347608 h 4762982"/>
                <a:gd name="connsiteX42" fmla="*/ 6489591 w 13245149"/>
                <a:gd name="connsiteY42" fmla="*/ 2744049 h 4762982"/>
                <a:gd name="connsiteX43" fmla="*/ 7459242 w 13245149"/>
                <a:gd name="connsiteY43" fmla="*/ 2744049 h 4762982"/>
                <a:gd name="connsiteX44" fmla="*/ 7742882 w 13245149"/>
                <a:gd name="connsiteY44" fmla="*/ 2417534 h 4762982"/>
                <a:gd name="connsiteX45" fmla="*/ 7746180 w 13245149"/>
                <a:gd name="connsiteY45" fmla="*/ 570579 h 4762982"/>
                <a:gd name="connsiteX46" fmla="*/ 8303565 w 13245149"/>
                <a:gd name="connsiteY46" fmla="*/ 0 h 4762982"/>
                <a:gd name="connsiteX0" fmla="*/ 8303565 w 13239564"/>
                <a:gd name="connsiteY0" fmla="*/ 0 h 4762982"/>
                <a:gd name="connsiteX1" fmla="*/ 9312795 w 13239564"/>
                <a:gd name="connsiteY1" fmla="*/ 3299 h 4762982"/>
                <a:gd name="connsiteX2" fmla="*/ 9827304 w 13239564"/>
                <a:gd name="connsiteY2" fmla="*/ 544194 h 4762982"/>
                <a:gd name="connsiteX3" fmla="*/ 9830601 w 13239564"/>
                <a:gd name="connsiteY3" fmla="*/ 1503950 h 4762982"/>
                <a:gd name="connsiteX4" fmla="*/ 10097751 w 13239564"/>
                <a:gd name="connsiteY4" fmla="*/ 1784291 h 4762982"/>
                <a:gd name="connsiteX5" fmla="*/ 12185982 w 13239564"/>
                <a:gd name="connsiteY5" fmla="*/ 1783189 h 4762982"/>
                <a:gd name="connsiteX6" fmla="*/ 13239563 w 13239564"/>
                <a:gd name="connsiteY6" fmla="*/ 1787040 h 4762982"/>
                <a:gd name="connsiteX7" fmla="*/ 13239564 w 13239564"/>
                <a:gd name="connsiteY7" fmla="*/ 2078622 h 4762982"/>
                <a:gd name="connsiteX8" fmla="*/ 12185982 w 13239564"/>
                <a:gd name="connsiteY8" fmla="*/ 2076942 h 4762982"/>
                <a:gd name="connsiteX9" fmla="*/ 10051578 w 13239564"/>
                <a:gd name="connsiteY9" fmla="*/ 2074528 h 4762982"/>
                <a:gd name="connsiteX10" fmla="*/ 9530471 w 13239564"/>
                <a:gd name="connsiteY10" fmla="*/ 1563317 h 4762982"/>
                <a:gd name="connsiteX11" fmla="*/ 9533769 w 13239564"/>
                <a:gd name="connsiteY11" fmla="*/ 554087 h 4762982"/>
                <a:gd name="connsiteX12" fmla="*/ 9233640 w 13239564"/>
                <a:gd name="connsiteY12" fmla="*/ 293535 h 4762982"/>
                <a:gd name="connsiteX13" fmla="*/ 8329950 w 13239564"/>
                <a:gd name="connsiteY13" fmla="*/ 296833 h 4762982"/>
                <a:gd name="connsiteX14" fmla="*/ 8039714 w 13239564"/>
                <a:gd name="connsiteY14" fmla="*/ 653032 h 4762982"/>
                <a:gd name="connsiteX15" fmla="*/ 8039715 w 13239564"/>
                <a:gd name="connsiteY15" fmla="*/ 2414235 h 4762982"/>
                <a:gd name="connsiteX16" fmla="*/ 7442752 w 13239564"/>
                <a:gd name="connsiteY16" fmla="*/ 3034285 h 4762982"/>
                <a:gd name="connsiteX17" fmla="*/ 6545659 w 13239564"/>
                <a:gd name="connsiteY17" fmla="*/ 3037584 h 4762982"/>
                <a:gd name="connsiteX18" fmla="*/ 6252124 w 13239564"/>
                <a:gd name="connsiteY18" fmla="*/ 3397080 h 4762982"/>
                <a:gd name="connsiteX19" fmla="*/ 6248826 w 13239564"/>
                <a:gd name="connsiteY19" fmla="*/ 4145757 h 4762982"/>
                <a:gd name="connsiteX20" fmla="*/ 5635373 w 13239564"/>
                <a:gd name="connsiteY20" fmla="*/ 4762508 h 4762982"/>
                <a:gd name="connsiteX21" fmla="*/ 4748175 w 13239564"/>
                <a:gd name="connsiteY21" fmla="*/ 4762508 h 4762982"/>
                <a:gd name="connsiteX22" fmla="*/ 4155609 w 13239564"/>
                <a:gd name="connsiteY22" fmla="*/ 4174340 h 4762982"/>
                <a:gd name="connsiteX23" fmla="*/ 4153411 w 13239564"/>
                <a:gd name="connsiteY23" fmla="*/ 1354434 h 4762982"/>
                <a:gd name="connsiteX24" fmla="*/ 3926938 w 13239564"/>
                <a:gd name="connsiteY24" fmla="*/ 1121365 h 4762982"/>
                <a:gd name="connsiteX25" fmla="*/ 2967181 w 13239564"/>
                <a:gd name="connsiteY25" fmla="*/ 1121365 h 4762982"/>
                <a:gd name="connsiteX26" fmla="*/ 2683542 w 13239564"/>
                <a:gd name="connsiteY26" fmla="*/ 1424793 h 4762982"/>
                <a:gd name="connsiteX27" fmla="*/ 2683542 w 13239564"/>
                <a:gd name="connsiteY27" fmla="*/ 2344972 h 4762982"/>
                <a:gd name="connsiteX28" fmla="*/ 2122860 w 13239564"/>
                <a:gd name="connsiteY28" fmla="*/ 2885867 h 4762982"/>
                <a:gd name="connsiteX29" fmla="*/ 0 w 13239564"/>
                <a:gd name="connsiteY29" fmla="*/ 2883472 h 4762982"/>
                <a:gd name="connsiteX30" fmla="*/ 0 w 13239564"/>
                <a:gd name="connsiteY30" fmla="*/ 2588062 h 4762982"/>
                <a:gd name="connsiteX31" fmla="*/ 2106368 w 13239564"/>
                <a:gd name="connsiteY31" fmla="*/ 2589036 h 4762982"/>
                <a:gd name="connsiteX32" fmla="*/ 2393305 w 13239564"/>
                <a:gd name="connsiteY32" fmla="*/ 2229538 h 4762982"/>
                <a:gd name="connsiteX33" fmla="*/ 2393305 w 13239564"/>
                <a:gd name="connsiteY33" fmla="*/ 1362130 h 4762982"/>
                <a:gd name="connsiteX34" fmla="*/ 2921008 w 13239564"/>
                <a:gd name="connsiteY34" fmla="*/ 824533 h 4762982"/>
                <a:gd name="connsiteX35" fmla="*/ 3953324 w 13239564"/>
                <a:gd name="connsiteY35" fmla="*/ 827831 h 4762982"/>
                <a:gd name="connsiteX36" fmla="*/ 4464536 w 13239564"/>
                <a:gd name="connsiteY36" fmla="*/ 1335745 h 4762982"/>
                <a:gd name="connsiteX37" fmla="*/ 4461237 w 13239564"/>
                <a:gd name="connsiteY37" fmla="*/ 4165545 h 4762982"/>
                <a:gd name="connsiteX38" fmla="*/ 4764665 w 13239564"/>
                <a:gd name="connsiteY38" fmla="*/ 4468974 h 4762982"/>
                <a:gd name="connsiteX39" fmla="*/ 5615584 w 13239564"/>
                <a:gd name="connsiteY39" fmla="*/ 4468974 h 4762982"/>
                <a:gd name="connsiteX40" fmla="*/ 5951993 w 13239564"/>
                <a:gd name="connsiteY40" fmla="*/ 4158950 h 4762982"/>
                <a:gd name="connsiteX41" fmla="*/ 5955292 w 13239564"/>
                <a:gd name="connsiteY41" fmla="*/ 3347608 h 4762982"/>
                <a:gd name="connsiteX42" fmla="*/ 6489591 w 13239564"/>
                <a:gd name="connsiteY42" fmla="*/ 2744049 h 4762982"/>
                <a:gd name="connsiteX43" fmla="*/ 7459242 w 13239564"/>
                <a:gd name="connsiteY43" fmla="*/ 2744049 h 4762982"/>
                <a:gd name="connsiteX44" fmla="*/ 7742882 w 13239564"/>
                <a:gd name="connsiteY44" fmla="*/ 2417534 h 4762982"/>
                <a:gd name="connsiteX45" fmla="*/ 7746180 w 13239564"/>
                <a:gd name="connsiteY45" fmla="*/ 570579 h 4762982"/>
                <a:gd name="connsiteX46" fmla="*/ 8303565 w 13239564"/>
                <a:gd name="connsiteY46" fmla="*/ 0 h 4762982"/>
                <a:gd name="connsiteX0" fmla="*/ 8303565 w 13239564"/>
                <a:gd name="connsiteY0" fmla="*/ 0 h 4762982"/>
                <a:gd name="connsiteX1" fmla="*/ 9312795 w 13239564"/>
                <a:gd name="connsiteY1" fmla="*/ 3299 h 4762982"/>
                <a:gd name="connsiteX2" fmla="*/ 9827304 w 13239564"/>
                <a:gd name="connsiteY2" fmla="*/ 544194 h 4762982"/>
                <a:gd name="connsiteX3" fmla="*/ 9830601 w 13239564"/>
                <a:gd name="connsiteY3" fmla="*/ 1503950 h 4762982"/>
                <a:gd name="connsiteX4" fmla="*/ 10097751 w 13239564"/>
                <a:gd name="connsiteY4" fmla="*/ 1784291 h 4762982"/>
                <a:gd name="connsiteX5" fmla="*/ 12185982 w 13239564"/>
                <a:gd name="connsiteY5" fmla="*/ 1783189 h 4762982"/>
                <a:gd name="connsiteX6" fmla="*/ 13239563 w 13239564"/>
                <a:gd name="connsiteY6" fmla="*/ 1787040 h 4762982"/>
                <a:gd name="connsiteX7" fmla="*/ 13239564 w 13239564"/>
                <a:gd name="connsiteY7" fmla="*/ 2062029 h 4762982"/>
                <a:gd name="connsiteX8" fmla="*/ 12185982 w 13239564"/>
                <a:gd name="connsiteY8" fmla="*/ 2076942 h 4762982"/>
                <a:gd name="connsiteX9" fmla="*/ 10051578 w 13239564"/>
                <a:gd name="connsiteY9" fmla="*/ 2074528 h 4762982"/>
                <a:gd name="connsiteX10" fmla="*/ 9530471 w 13239564"/>
                <a:gd name="connsiteY10" fmla="*/ 1563317 h 4762982"/>
                <a:gd name="connsiteX11" fmla="*/ 9533769 w 13239564"/>
                <a:gd name="connsiteY11" fmla="*/ 554087 h 4762982"/>
                <a:gd name="connsiteX12" fmla="*/ 9233640 w 13239564"/>
                <a:gd name="connsiteY12" fmla="*/ 293535 h 4762982"/>
                <a:gd name="connsiteX13" fmla="*/ 8329950 w 13239564"/>
                <a:gd name="connsiteY13" fmla="*/ 296833 h 4762982"/>
                <a:gd name="connsiteX14" fmla="*/ 8039714 w 13239564"/>
                <a:gd name="connsiteY14" fmla="*/ 653032 h 4762982"/>
                <a:gd name="connsiteX15" fmla="*/ 8039715 w 13239564"/>
                <a:gd name="connsiteY15" fmla="*/ 2414235 h 4762982"/>
                <a:gd name="connsiteX16" fmla="*/ 7442752 w 13239564"/>
                <a:gd name="connsiteY16" fmla="*/ 3034285 h 4762982"/>
                <a:gd name="connsiteX17" fmla="*/ 6545659 w 13239564"/>
                <a:gd name="connsiteY17" fmla="*/ 3037584 h 4762982"/>
                <a:gd name="connsiteX18" fmla="*/ 6252124 w 13239564"/>
                <a:gd name="connsiteY18" fmla="*/ 3397080 h 4762982"/>
                <a:gd name="connsiteX19" fmla="*/ 6248826 w 13239564"/>
                <a:gd name="connsiteY19" fmla="*/ 4145757 h 4762982"/>
                <a:gd name="connsiteX20" fmla="*/ 5635373 w 13239564"/>
                <a:gd name="connsiteY20" fmla="*/ 4762508 h 4762982"/>
                <a:gd name="connsiteX21" fmla="*/ 4748175 w 13239564"/>
                <a:gd name="connsiteY21" fmla="*/ 4762508 h 4762982"/>
                <a:gd name="connsiteX22" fmla="*/ 4155609 w 13239564"/>
                <a:gd name="connsiteY22" fmla="*/ 4174340 h 4762982"/>
                <a:gd name="connsiteX23" fmla="*/ 4153411 w 13239564"/>
                <a:gd name="connsiteY23" fmla="*/ 1354434 h 4762982"/>
                <a:gd name="connsiteX24" fmla="*/ 3926938 w 13239564"/>
                <a:gd name="connsiteY24" fmla="*/ 1121365 h 4762982"/>
                <a:gd name="connsiteX25" fmla="*/ 2967181 w 13239564"/>
                <a:gd name="connsiteY25" fmla="*/ 1121365 h 4762982"/>
                <a:gd name="connsiteX26" fmla="*/ 2683542 w 13239564"/>
                <a:gd name="connsiteY26" fmla="*/ 1424793 h 4762982"/>
                <a:gd name="connsiteX27" fmla="*/ 2683542 w 13239564"/>
                <a:gd name="connsiteY27" fmla="*/ 2344972 h 4762982"/>
                <a:gd name="connsiteX28" fmla="*/ 2122860 w 13239564"/>
                <a:gd name="connsiteY28" fmla="*/ 2885867 h 4762982"/>
                <a:gd name="connsiteX29" fmla="*/ 0 w 13239564"/>
                <a:gd name="connsiteY29" fmla="*/ 2883472 h 4762982"/>
                <a:gd name="connsiteX30" fmla="*/ 0 w 13239564"/>
                <a:gd name="connsiteY30" fmla="*/ 2588062 h 4762982"/>
                <a:gd name="connsiteX31" fmla="*/ 2106368 w 13239564"/>
                <a:gd name="connsiteY31" fmla="*/ 2589036 h 4762982"/>
                <a:gd name="connsiteX32" fmla="*/ 2393305 w 13239564"/>
                <a:gd name="connsiteY32" fmla="*/ 2229538 h 4762982"/>
                <a:gd name="connsiteX33" fmla="*/ 2393305 w 13239564"/>
                <a:gd name="connsiteY33" fmla="*/ 1362130 h 4762982"/>
                <a:gd name="connsiteX34" fmla="*/ 2921008 w 13239564"/>
                <a:gd name="connsiteY34" fmla="*/ 824533 h 4762982"/>
                <a:gd name="connsiteX35" fmla="*/ 3953324 w 13239564"/>
                <a:gd name="connsiteY35" fmla="*/ 827831 h 4762982"/>
                <a:gd name="connsiteX36" fmla="*/ 4464536 w 13239564"/>
                <a:gd name="connsiteY36" fmla="*/ 1335745 h 4762982"/>
                <a:gd name="connsiteX37" fmla="*/ 4461237 w 13239564"/>
                <a:gd name="connsiteY37" fmla="*/ 4165545 h 4762982"/>
                <a:gd name="connsiteX38" fmla="*/ 4764665 w 13239564"/>
                <a:gd name="connsiteY38" fmla="*/ 4468974 h 4762982"/>
                <a:gd name="connsiteX39" fmla="*/ 5615584 w 13239564"/>
                <a:gd name="connsiteY39" fmla="*/ 4468974 h 4762982"/>
                <a:gd name="connsiteX40" fmla="*/ 5951993 w 13239564"/>
                <a:gd name="connsiteY40" fmla="*/ 4158950 h 4762982"/>
                <a:gd name="connsiteX41" fmla="*/ 5955292 w 13239564"/>
                <a:gd name="connsiteY41" fmla="*/ 3347608 h 4762982"/>
                <a:gd name="connsiteX42" fmla="*/ 6489591 w 13239564"/>
                <a:gd name="connsiteY42" fmla="*/ 2744049 h 4762982"/>
                <a:gd name="connsiteX43" fmla="*/ 7459242 w 13239564"/>
                <a:gd name="connsiteY43" fmla="*/ 2744049 h 4762982"/>
                <a:gd name="connsiteX44" fmla="*/ 7742882 w 13239564"/>
                <a:gd name="connsiteY44" fmla="*/ 2417534 h 4762982"/>
                <a:gd name="connsiteX45" fmla="*/ 7746180 w 13239564"/>
                <a:gd name="connsiteY45" fmla="*/ 570579 h 4762982"/>
                <a:gd name="connsiteX46" fmla="*/ 8303565 w 13239564"/>
                <a:gd name="connsiteY46" fmla="*/ 0 h 4762982"/>
                <a:gd name="connsiteX0" fmla="*/ 8303565 w 13247938"/>
                <a:gd name="connsiteY0" fmla="*/ 0 h 4762982"/>
                <a:gd name="connsiteX1" fmla="*/ 9312795 w 13247938"/>
                <a:gd name="connsiteY1" fmla="*/ 3299 h 4762982"/>
                <a:gd name="connsiteX2" fmla="*/ 9827304 w 13247938"/>
                <a:gd name="connsiteY2" fmla="*/ 544194 h 4762982"/>
                <a:gd name="connsiteX3" fmla="*/ 9830601 w 13247938"/>
                <a:gd name="connsiteY3" fmla="*/ 1503950 h 4762982"/>
                <a:gd name="connsiteX4" fmla="*/ 10097751 w 13247938"/>
                <a:gd name="connsiteY4" fmla="*/ 1784291 h 4762982"/>
                <a:gd name="connsiteX5" fmla="*/ 12185982 w 13247938"/>
                <a:gd name="connsiteY5" fmla="*/ 1783189 h 4762982"/>
                <a:gd name="connsiteX6" fmla="*/ 13247938 w 13247938"/>
                <a:gd name="connsiteY6" fmla="*/ 1781508 h 4762982"/>
                <a:gd name="connsiteX7" fmla="*/ 13239564 w 13247938"/>
                <a:gd name="connsiteY7" fmla="*/ 2062029 h 4762982"/>
                <a:gd name="connsiteX8" fmla="*/ 12185982 w 13247938"/>
                <a:gd name="connsiteY8" fmla="*/ 2076942 h 4762982"/>
                <a:gd name="connsiteX9" fmla="*/ 10051578 w 13247938"/>
                <a:gd name="connsiteY9" fmla="*/ 2074528 h 4762982"/>
                <a:gd name="connsiteX10" fmla="*/ 9530471 w 13247938"/>
                <a:gd name="connsiteY10" fmla="*/ 1563317 h 4762982"/>
                <a:gd name="connsiteX11" fmla="*/ 9533769 w 13247938"/>
                <a:gd name="connsiteY11" fmla="*/ 554087 h 4762982"/>
                <a:gd name="connsiteX12" fmla="*/ 9233640 w 13247938"/>
                <a:gd name="connsiteY12" fmla="*/ 293535 h 4762982"/>
                <a:gd name="connsiteX13" fmla="*/ 8329950 w 13247938"/>
                <a:gd name="connsiteY13" fmla="*/ 296833 h 4762982"/>
                <a:gd name="connsiteX14" fmla="*/ 8039714 w 13247938"/>
                <a:gd name="connsiteY14" fmla="*/ 653032 h 4762982"/>
                <a:gd name="connsiteX15" fmla="*/ 8039715 w 13247938"/>
                <a:gd name="connsiteY15" fmla="*/ 2414235 h 4762982"/>
                <a:gd name="connsiteX16" fmla="*/ 7442752 w 13247938"/>
                <a:gd name="connsiteY16" fmla="*/ 3034285 h 4762982"/>
                <a:gd name="connsiteX17" fmla="*/ 6545659 w 13247938"/>
                <a:gd name="connsiteY17" fmla="*/ 3037584 h 4762982"/>
                <a:gd name="connsiteX18" fmla="*/ 6252124 w 13247938"/>
                <a:gd name="connsiteY18" fmla="*/ 3397080 h 4762982"/>
                <a:gd name="connsiteX19" fmla="*/ 6248826 w 13247938"/>
                <a:gd name="connsiteY19" fmla="*/ 4145757 h 4762982"/>
                <a:gd name="connsiteX20" fmla="*/ 5635373 w 13247938"/>
                <a:gd name="connsiteY20" fmla="*/ 4762508 h 4762982"/>
                <a:gd name="connsiteX21" fmla="*/ 4748175 w 13247938"/>
                <a:gd name="connsiteY21" fmla="*/ 4762508 h 4762982"/>
                <a:gd name="connsiteX22" fmla="*/ 4155609 w 13247938"/>
                <a:gd name="connsiteY22" fmla="*/ 4174340 h 4762982"/>
                <a:gd name="connsiteX23" fmla="*/ 4153411 w 13247938"/>
                <a:gd name="connsiteY23" fmla="*/ 1354434 h 4762982"/>
                <a:gd name="connsiteX24" fmla="*/ 3926938 w 13247938"/>
                <a:gd name="connsiteY24" fmla="*/ 1121365 h 4762982"/>
                <a:gd name="connsiteX25" fmla="*/ 2967181 w 13247938"/>
                <a:gd name="connsiteY25" fmla="*/ 1121365 h 4762982"/>
                <a:gd name="connsiteX26" fmla="*/ 2683542 w 13247938"/>
                <a:gd name="connsiteY26" fmla="*/ 1424793 h 4762982"/>
                <a:gd name="connsiteX27" fmla="*/ 2683542 w 13247938"/>
                <a:gd name="connsiteY27" fmla="*/ 2344972 h 4762982"/>
                <a:gd name="connsiteX28" fmla="*/ 2122860 w 13247938"/>
                <a:gd name="connsiteY28" fmla="*/ 2885867 h 4762982"/>
                <a:gd name="connsiteX29" fmla="*/ 0 w 13247938"/>
                <a:gd name="connsiteY29" fmla="*/ 2883472 h 4762982"/>
                <a:gd name="connsiteX30" fmla="*/ 0 w 13247938"/>
                <a:gd name="connsiteY30" fmla="*/ 2588062 h 4762982"/>
                <a:gd name="connsiteX31" fmla="*/ 2106368 w 13247938"/>
                <a:gd name="connsiteY31" fmla="*/ 2589036 h 4762982"/>
                <a:gd name="connsiteX32" fmla="*/ 2393305 w 13247938"/>
                <a:gd name="connsiteY32" fmla="*/ 2229538 h 4762982"/>
                <a:gd name="connsiteX33" fmla="*/ 2393305 w 13247938"/>
                <a:gd name="connsiteY33" fmla="*/ 1362130 h 4762982"/>
                <a:gd name="connsiteX34" fmla="*/ 2921008 w 13247938"/>
                <a:gd name="connsiteY34" fmla="*/ 824533 h 4762982"/>
                <a:gd name="connsiteX35" fmla="*/ 3953324 w 13247938"/>
                <a:gd name="connsiteY35" fmla="*/ 827831 h 4762982"/>
                <a:gd name="connsiteX36" fmla="*/ 4464536 w 13247938"/>
                <a:gd name="connsiteY36" fmla="*/ 1335745 h 4762982"/>
                <a:gd name="connsiteX37" fmla="*/ 4461237 w 13247938"/>
                <a:gd name="connsiteY37" fmla="*/ 4165545 h 4762982"/>
                <a:gd name="connsiteX38" fmla="*/ 4764665 w 13247938"/>
                <a:gd name="connsiteY38" fmla="*/ 4468974 h 4762982"/>
                <a:gd name="connsiteX39" fmla="*/ 5615584 w 13247938"/>
                <a:gd name="connsiteY39" fmla="*/ 4468974 h 4762982"/>
                <a:gd name="connsiteX40" fmla="*/ 5951993 w 13247938"/>
                <a:gd name="connsiteY40" fmla="*/ 4158950 h 4762982"/>
                <a:gd name="connsiteX41" fmla="*/ 5955292 w 13247938"/>
                <a:gd name="connsiteY41" fmla="*/ 3347608 h 4762982"/>
                <a:gd name="connsiteX42" fmla="*/ 6489591 w 13247938"/>
                <a:gd name="connsiteY42" fmla="*/ 2744049 h 4762982"/>
                <a:gd name="connsiteX43" fmla="*/ 7459242 w 13247938"/>
                <a:gd name="connsiteY43" fmla="*/ 2744049 h 4762982"/>
                <a:gd name="connsiteX44" fmla="*/ 7742882 w 13247938"/>
                <a:gd name="connsiteY44" fmla="*/ 2417534 h 4762982"/>
                <a:gd name="connsiteX45" fmla="*/ 7746180 w 13247938"/>
                <a:gd name="connsiteY45" fmla="*/ 570579 h 4762982"/>
                <a:gd name="connsiteX46" fmla="*/ 8303565 w 13247938"/>
                <a:gd name="connsiteY46" fmla="*/ 0 h 4762982"/>
                <a:gd name="connsiteX0" fmla="*/ 8303565 w 13250732"/>
                <a:gd name="connsiteY0" fmla="*/ 0 h 4762982"/>
                <a:gd name="connsiteX1" fmla="*/ 9312795 w 13250732"/>
                <a:gd name="connsiteY1" fmla="*/ 3299 h 4762982"/>
                <a:gd name="connsiteX2" fmla="*/ 9827304 w 13250732"/>
                <a:gd name="connsiteY2" fmla="*/ 544194 h 4762982"/>
                <a:gd name="connsiteX3" fmla="*/ 9830601 w 13250732"/>
                <a:gd name="connsiteY3" fmla="*/ 1503950 h 4762982"/>
                <a:gd name="connsiteX4" fmla="*/ 10097751 w 13250732"/>
                <a:gd name="connsiteY4" fmla="*/ 1784291 h 4762982"/>
                <a:gd name="connsiteX5" fmla="*/ 12185982 w 13250732"/>
                <a:gd name="connsiteY5" fmla="*/ 1783189 h 4762982"/>
                <a:gd name="connsiteX6" fmla="*/ 13247938 w 13250732"/>
                <a:gd name="connsiteY6" fmla="*/ 1781508 h 4762982"/>
                <a:gd name="connsiteX7" fmla="*/ 13250732 w 13250732"/>
                <a:gd name="connsiteY7" fmla="*/ 2070326 h 4762982"/>
                <a:gd name="connsiteX8" fmla="*/ 12185982 w 13250732"/>
                <a:gd name="connsiteY8" fmla="*/ 2076942 h 4762982"/>
                <a:gd name="connsiteX9" fmla="*/ 10051578 w 13250732"/>
                <a:gd name="connsiteY9" fmla="*/ 2074528 h 4762982"/>
                <a:gd name="connsiteX10" fmla="*/ 9530471 w 13250732"/>
                <a:gd name="connsiteY10" fmla="*/ 1563317 h 4762982"/>
                <a:gd name="connsiteX11" fmla="*/ 9533769 w 13250732"/>
                <a:gd name="connsiteY11" fmla="*/ 554087 h 4762982"/>
                <a:gd name="connsiteX12" fmla="*/ 9233640 w 13250732"/>
                <a:gd name="connsiteY12" fmla="*/ 293535 h 4762982"/>
                <a:gd name="connsiteX13" fmla="*/ 8329950 w 13250732"/>
                <a:gd name="connsiteY13" fmla="*/ 296833 h 4762982"/>
                <a:gd name="connsiteX14" fmla="*/ 8039714 w 13250732"/>
                <a:gd name="connsiteY14" fmla="*/ 653032 h 4762982"/>
                <a:gd name="connsiteX15" fmla="*/ 8039715 w 13250732"/>
                <a:gd name="connsiteY15" fmla="*/ 2414235 h 4762982"/>
                <a:gd name="connsiteX16" fmla="*/ 7442752 w 13250732"/>
                <a:gd name="connsiteY16" fmla="*/ 3034285 h 4762982"/>
                <a:gd name="connsiteX17" fmla="*/ 6545659 w 13250732"/>
                <a:gd name="connsiteY17" fmla="*/ 3037584 h 4762982"/>
                <a:gd name="connsiteX18" fmla="*/ 6252124 w 13250732"/>
                <a:gd name="connsiteY18" fmla="*/ 3397080 h 4762982"/>
                <a:gd name="connsiteX19" fmla="*/ 6248826 w 13250732"/>
                <a:gd name="connsiteY19" fmla="*/ 4145757 h 4762982"/>
                <a:gd name="connsiteX20" fmla="*/ 5635373 w 13250732"/>
                <a:gd name="connsiteY20" fmla="*/ 4762508 h 4762982"/>
                <a:gd name="connsiteX21" fmla="*/ 4748175 w 13250732"/>
                <a:gd name="connsiteY21" fmla="*/ 4762508 h 4762982"/>
                <a:gd name="connsiteX22" fmla="*/ 4155609 w 13250732"/>
                <a:gd name="connsiteY22" fmla="*/ 4174340 h 4762982"/>
                <a:gd name="connsiteX23" fmla="*/ 4153411 w 13250732"/>
                <a:gd name="connsiteY23" fmla="*/ 1354434 h 4762982"/>
                <a:gd name="connsiteX24" fmla="*/ 3926938 w 13250732"/>
                <a:gd name="connsiteY24" fmla="*/ 1121365 h 4762982"/>
                <a:gd name="connsiteX25" fmla="*/ 2967181 w 13250732"/>
                <a:gd name="connsiteY25" fmla="*/ 1121365 h 4762982"/>
                <a:gd name="connsiteX26" fmla="*/ 2683542 w 13250732"/>
                <a:gd name="connsiteY26" fmla="*/ 1424793 h 4762982"/>
                <a:gd name="connsiteX27" fmla="*/ 2683542 w 13250732"/>
                <a:gd name="connsiteY27" fmla="*/ 2344972 h 4762982"/>
                <a:gd name="connsiteX28" fmla="*/ 2122860 w 13250732"/>
                <a:gd name="connsiteY28" fmla="*/ 2885867 h 4762982"/>
                <a:gd name="connsiteX29" fmla="*/ 0 w 13250732"/>
                <a:gd name="connsiteY29" fmla="*/ 2883472 h 4762982"/>
                <a:gd name="connsiteX30" fmla="*/ 0 w 13250732"/>
                <a:gd name="connsiteY30" fmla="*/ 2588062 h 4762982"/>
                <a:gd name="connsiteX31" fmla="*/ 2106368 w 13250732"/>
                <a:gd name="connsiteY31" fmla="*/ 2589036 h 4762982"/>
                <a:gd name="connsiteX32" fmla="*/ 2393305 w 13250732"/>
                <a:gd name="connsiteY32" fmla="*/ 2229538 h 4762982"/>
                <a:gd name="connsiteX33" fmla="*/ 2393305 w 13250732"/>
                <a:gd name="connsiteY33" fmla="*/ 1362130 h 4762982"/>
                <a:gd name="connsiteX34" fmla="*/ 2921008 w 13250732"/>
                <a:gd name="connsiteY34" fmla="*/ 824533 h 4762982"/>
                <a:gd name="connsiteX35" fmla="*/ 3953324 w 13250732"/>
                <a:gd name="connsiteY35" fmla="*/ 827831 h 4762982"/>
                <a:gd name="connsiteX36" fmla="*/ 4464536 w 13250732"/>
                <a:gd name="connsiteY36" fmla="*/ 1335745 h 4762982"/>
                <a:gd name="connsiteX37" fmla="*/ 4461237 w 13250732"/>
                <a:gd name="connsiteY37" fmla="*/ 4165545 h 4762982"/>
                <a:gd name="connsiteX38" fmla="*/ 4764665 w 13250732"/>
                <a:gd name="connsiteY38" fmla="*/ 4468974 h 4762982"/>
                <a:gd name="connsiteX39" fmla="*/ 5615584 w 13250732"/>
                <a:gd name="connsiteY39" fmla="*/ 4468974 h 4762982"/>
                <a:gd name="connsiteX40" fmla="*/ 5951993 w 13250732"/>
                <a:gd name="connsiteY40" fmla="*/ 4158950 h 4762982"/>
                <a:gd name="connsiteX41" fmla="*/ 5955292 w 13250732"/>
                <a:gd name="connsiteY41" fmla="*/ 3347608 h 4762982"/>
                <a:gd name="connsiteX42" fmla="*/ 6489591 w 13250732"/>
                <a:gd name="connsiteY42" fmla="*/ 2744049 h 4762982"/>
                <a:gd name="connsiteX43" fmla="*/ 7459242 w 13250732"/>
                <a:gd name="connsiteY43" fmla="*/ 2744049 h 4762982"/>
                <a:gd name="connsiteX44" fmla="*/ 7742882 w 13250732"/>
                <a:gd name="connsiteY44" fmla="*/ 2417534 h 4762982"/>
                <a:gd name="connsiteX45" fmla="*/ 7746180 w 13250732"/>
                <a:gd name="connsiteY45" fmla="*/ 570579 h 4762982"/>
                <a:gd name="connsiteX46" fmla="*/ 8303565 w 13250732"/>
                <a:gd name="connsiteY46" fmla="*/ 0 h 4762982"/>
                <a:gd name="connsiteX0" fmla="*/ 8303565 w 13253524"/>
                <a:gd name="connsiteY0" fmla="*/ 0 h 4762982"/>
                <a:gd name="connsiteX1" fmla="*/ 9312795 w 13253524"/>
                <a:gd name="connsiteY1" fmla="*/ 3299 h 4762982"/>
                <a:gd name="connsiteX2" fmla="*/ 9827304 w 13253524"/>
                <a:gd name="connsiteY2" fmla="*/ 544194 h 4762982"/>
                <a:gd name="connsiteX3" fmla="*/ 9830601 w 13253524"/>
                <a:gd name="connsiteY3" fmla="*/ 1503950 h 4762982"/>
                <a:gd name="connsiteX4" fmla="*/ 10097751 w 13253524"/>
                <a:gd name="connsiteY4" fmla="*/ 1784291 h 4762982"/>
                <a:gd name="connsiteX5" fmla="*/ 12185982 w 13253524"/>
                <a:gd name="connsiteY5" fmla="*/ 1783189 h 4762982"/>
                <a:gd name="connsiteX6" fmla="*/ 13247938 w 13253524"/>
                <a:gd name="connsiteY6" fmla="*/ 1781508 h 4762982"/>
                <a:gd name="connsiteX7" fmla="*/ 13253524 w 13253524"/>
                <a:gd name="connsiteY7" fmla="*/ 2078622 h 4762982"/>
                <a:gd name="connsiteX8" fmla="*/ 12185982 w 13253524"/>
                <a:gd name="connsiteY8" fmla="*/ 2076942 h 4762982"/>
                <a:gd name="connsiteX9" fmla="*/ 10051578 w 13253524"/>
                <a:gd name="connsiteY9" fmla="*/ 2074528 h 4762982"/>
                <a:gd name="connsiteX10" fmla="*/ 9530471 w 13253524"/>
                <a:gd name="connsiteY10" fmla="*/ 1563317 h 4762982"/>
                <a:gd name="connsiteX11" fmla="*/ 9533769 w 13253524"/>
                <a:gd name="connsiteY11" fmla="*/ 554087 h 4762982"/>
                <a:gd name="connsiteX12" fmla="*/ 9233640 w 13253524"/>
                <a:gd name="connsiteY12" fmla="*/ 293535 h 4762982"/>
                <a:gd name="connsiteX13" fmla="*/ 8329950 w 13253524"/>
                <a:gd name="connsiteY13" fmla="*/ 296833 h 4762982"/>
                <a:gd name="connsiteX14" fmla="*/ 8039714 w 13253524"/>
                <a:gd name="connsiteY14" fmla="*/ 653032 h 4762982"/>
                <a:gd name="connsiteX15" fmla="*/ 8039715 w 13253524"/>
                <a:gd name="connsiteY15" fmla="*/ 2414235 h 4762982"/>
                <a:gd name="connsiteX16" fmla="*/ 7442752 w 13253524"/>
                <a:gd name="connsiteY16" fmla="*/ 3034285 h 4762982"/>
                <a:gd name="connsiteX17" fmla="*/ 6545659 w 13253524"/>
                <a:gd name="connsiteY17" fmla="*/ 3037584 h 4762982"/>
                <a:gd name="connsiteX18" fmla="*/ 6252124 w 13253524"/>
                <a:gd name="connsiteY18" fmla="*/ 3397080 h 4762982"/>
                <a:gd name="connsiteX19" fmla="*/ 6248826 w 13253524"/>
                <a:gd name="connsiteY19" fmla="*/ 4145757 h 4762982"/>
                <a:gd name="connsiteX20" fmla="*/ 5635373 w 13253524"/>
                <a:gd name="connsiteY20" fmla="*/ 4762508 h 4762982"/>
                <a:gd name="connsiteX21" fmla="*/ 4748175 w 13253524"/>
                <a:gd name="connsiteY21" fmla="*/ 4762508 h 4762982"/>
                <a:gd name="connsiteX22" fmla="*/ 4155609 w 13253524"/>
                <a:gd name="connsiteY22" fmla="*/ 4174340 h 4762982"/>
                <a:gd name="connsiteX23" fmla="*/ 4153411 w 13253524"/>
                <a:gd name="connsiteY23" fmla="*/ 1354434 h 4762982"/>
                <a:gd name="connsiteX24" fmla="*/ 3926938 w 13253524"/>
                <a:gd name="connsiteY24" fmla="*/ 1121365 h 4762982"/>
                <a:gd name="connsiteX25" fmla="*/ 2967181 w 13253524"/>
                <a:gd name="connsiteY25" fmla="*/ 1121365 h 4762982"/>
                <a:gd name="connsiteX26" fmla="*/ 2683542 w 13253524"/>
                <a:gd name="connsiteY26" fmla="*/ 1424793 h 4762982"/>
                <a:gd name="connsiteX27" fmla="*/ 2683542 w 13253524"/>
                <a:gd name="connsiteY27" fmla="*/ 2344972 h 4762982"/>
                <a:gd name="connsiteX28" fmla="*/ 2122860 w 13253524"/>
                <a:gd name="connsiteY28" fmla="*/ 2885867 h 4762982"/>
                <a:gd name="connsiteX29" fmla="*/ 0 w 13253524"/>
                <a:gd name="connsiteY29" fmla="*/ 2883472 h 4762982"/>
                <a:gd name="connsiteX30" fmla="*/ 0 w 13253524"/>
                <a:gd name="connsiteY30" fmla="*/ 2588062 h 4762982"/>
                <a:gd name="connsiteX31" fmla="*/ 2106368 w 13253524"/>
                <a:gd name="connsiteY31" fmla="*/ 2589036 h 4762982"/>
                <a:gd name="connsiteX32" fmla="*/ 2393305 w 13253524"/>
                <a:gd name="connsiteY32" fmla="*/ 2229538 h 4762982"/>
                <a:gd name="connsiteX33" fmla="*/ 2393305 w 13253524"/>
                <a:gd name="connsiteY33" fmla="*/ 1362130 h 4762982"/>
                <a:gd name="connsiteX34" fmla="*/ 2921008 w 13253524"/>
                <a:gd name="connsiteY34" fmla="*/ 824533 h 4762982"/>
                <a:gd name="connsiteX35" fmla="*/ 3953324 w 13253524"/>
                <a:gd name="connsiteY35" fmla="*/ 827831 h 4762982"/>
                <a:gd name="connsiteX36" fmla="*/ 4464536 w 13253524"/>
                <a:gd name="connsiteY36" fmla="*/ 1335745 h 4762982"/>
                <a:gd name="connsiteX37" fmla="*/ 4461237 w 13253524"/>
                <a:gd name="connsiteY37" fmla="*/ 4165545 h 4762982"/>
                <a:gd name="connsiteX38" fmla="*/ 4764665 w 13253524"/>
                <a:gd name="connsiteY38" fmla="*/ 4468974 h 4762982"/>
                <a:gd name="connsiteX39" fmla="*/ 5615584 w 13253524"/>
                <a:gd name="connsiteY39" fmla="*/ 4468974 h 4762982"/>
                <a:gd name="connsiteX40" fmla="*/ 5951993 w 13253524"/>
                <a:gd name="connsiteY40" fmla="*/ 4158950 h 4762982"/>
                <a:gd name="connsiteX41" fmla="*/ 5955292 w 13253524"/>
                <a:gd name="connsiteY41" fmla="*/ 3347608 h 4762982"/>
                <a:gd name="connsiteX42" fmla="*/ 6489591 w 13253524"/>
                <a:gd name="connsiteY42" fmla="*/ 2744049 h 4762982"/>
                <a:gd name="connsiteX43" fmla="*/ 7459242 w 13253524"/>
                <a:gd name="connsiteY43" fmla="*/ 2744049 h 4762982"/>
                <a:gd name="connsiteX44" fmla="*/ 7742882 w 13253524"/>
                <a:gd name="connsiteY44" fmla="*/ 2417534 h 4762982"/>
                <a:gd name="connsiteX45" fmla="*/ 7746180 w 13253524"/>
                <a:gd name="connsiteY45" fmla="*/ 570579 h 4762982"/>
                <a:gd name="connsiteX46" fmla="*/ 8303565 w 13253524"/>
                <a:gd name="connsiteY46" fmla="*/ 0 h 4762982"/>
                <a:gd name="connsiteX0" fmla="*/ 8303565 w 13253524"/>
                <a:gd name="connsiteY0" fmla="*/ 0 h 4762982"/>
                <a:gd name="connsiteX1" fmla="*/ 9312795 w 13253524"/>
                <a:gd name="connsiteY1" fmla="*/ 3299 h 4762982"/>
                <a:gd name="connsiteX2" fmla="*/ 9827304 w 13253524"/>
                <a:gd name="connsiteY2" fmla="*/ 544194 h 4762982"/>
                <a:gd name="connsiteX3" fmla="*/ 9830601 w 13253524"/>
                <a:gd name="connsiteY3" fmla="*/ 1503950 h 4762982"/>
                <a:gd name="connsiteX4" fmla="*/ 10097751 w 13253524"/>
                <a:gd name="connsiteY4" fmla="*/ 1784291 h 4762982"/>
                <a:gd name="connsiteX5" fmla="*/ 12185982 w 13253524"/>
                <a:gd name="connsiteY5" fmla="*/ 1783189 h 4762982"/>
                <a:gd name="connsiteX6" fmla="*/ 13247938 w 13253524"/>
                <a:gd name="connsiteY6" fmla="*/ 1781508 h 4762982"/>
                <a:gd name="connsiteX7" fmla="*/ 13253524 w 13253524"/>
                <a:gd name="connsiteY7" fmla="*/ 2078622 h 4762982"/>
                <a:gd name="connsiteX8" fmla="*/ 12185982 w 13253524"/>
                <a:gd name="connsiteY8" fmla="*/ 2076942 h 4762982"/>
                <a:gd name="connsiteX9" fmla="*/ 10051578 w 13253524"/>
                <a:gd name="connsiteY9" fmla="*/ 2074528 h 4762982"/>
                <a:gd name="connsiteX10" fmla="*/ 9530471 w 13253524"/>
                <a:gd name="connsiteY10" fmla="*/ 1563317 h 4762982"/>
                <a:gd name="connsiteX11" fmla="*/ 9533769 w 13253524"/>
                <a:gd name="connsiteY11" fmla="*/ 554087 h 4762982"/>
                <a:gd name="connsiteX12" fmla="*/ 9233640 w 13253524"/>
                <a:gd name="connsiteY12" fmla="*/ 293535 h 4762982"/>
                <a:gd name="connsiteX13" fmla="*/ 8329950 w 13253524"/>
                <a:gd name="connsiteY13" fmla="*/ 296833 h 4762982"/>
                <a:gd name="connsiteX14" fmla="*/ 8039714 w 13253524"/>
                <a:gd name="connsiteY14" fmla="*/ 653032 h 4762982"/>
                <a:gd name="connsiteX15" fmla="*/ 8039715 w 13253524"/>
                <a:gd name="connsiteY15" fmla="*/ 2414235 h 4762982"/>
                <a:gd name="connsiteX16" fmla="*/ 7442752 w 13253524"/>
                <a:gd name="connsiteY16" fmla="*/ 3034285 h 4762982"/>
                <a:gd name="connsiteX17" fmla="*/ 6545659 w 13253524"/>
                <a:gd name="connsiteY17" fmla="*/ 3037584 h 4762982"/>
                <a:gd name="connsiteX18" fmla="*/ 6252124 w 13253524"/>
                <a:gd name="connsiteY18" fmla="*/ 3397080 h 4762982"/>
                <a:gd name="connsiteX19" fmla="*/ 6248826 w 13253524"/>
                <a:gd name="connsiteY19" fmla="*/ 4145757 h 4762982"/>
                <a:gd name="connsiteX20" fmla="*/ 5635373 w 13253524"/>
                <a:gd name="connsiteY20" fmla="*/ 4762508 h 4762982"/>
                <a:gd name="connsiteX21" fmla="*/ 4748175 w 13253524"/>
                <a:gd name="connsiteY21" fmla="*/ 4762508 h 4762982"/>
                <a:gd name="connsiteX22" fmla="*/ 4155609 w 13253524"/>
                <a:gd name="connsiteY22" fmla="*/ 4174340 h 4762982"/>
                <a:gd name="connsiteX23" fmla="*/ 4153411 w 13253524"/>
                <a:gd name="connsiteY23" fmla="*/ 1354434 h 4762982"/>
                <a:gd name="connsiteX24" fmla="*/ 3926938 w 13253524"/>
                <a:gd name="connsiteY24" fmla="*/ 1121365 h 4762982"/>
                <a:gd name="connsiteX25" fmla="*/ 2967181 w 13253524"/>
                <a:gd name="connsiteY25" fmla="*/ 1121365 h 4762982"/>
                <a:gd name="connsiteX26" fmla="*/ 2683542 w 13253524"/>
                <a:gd name="connsiteY26" fmla="*/ 1424793 h 4762982"/>
                <a:gd name="connsiteX27" fmla="*/ 2683542 w 13253524"/>
                <a:gd name="connsiteY27" fmla="*/ 2344972 h 4762982"/>
                <a:gd name="connsiteX28" fmla="*/ 2122860 w 13253524"/>
                <a:gd name="connsiteY28" fmla="*/ 2885867 h 4762982"/>
                <a:gd name="connsiteX29" fmla="*/ 0 w 13253524"/>
                <a:gd name="connsiteY29" fmla="*/ 2883472 h 4762982"/>
                <a:gd name="connsiteX30" fmla="*/ 0 w 13253524"/>
                <a:gd name="connsiteY30" fmla="*/ 2588062 h 4762982"/>
                <a:gd name="connsiteX31" fmla="*/ 2106368 w 13253524"/>
                <a:gd name="connsiteY31" fmla="*/ 2589036 h 4762982"/>
                <a:gd name="connsiteX32" fmla="*/ 2393305 w 13253524"/>
                <a:gd name="connsiteY32" fmla="*/ 2229538 h 4762982"/>
                <a:gd name="connsiteX33" fmla="*/ 2393305 w 13253524"/>
                <a:gd name="connsiteY33" fmla="*/ 1362130 h 4762982"/>
                <a:gd name="connsiteX34" fmla="*/ 2921008 w 13253524"/>
                <a:gd name="connsiteY34" fmla="*/ 824533 h 4762982"/>
                <a:gd name="connsiteX35" fmla="*/ 3953324 w 13253524"/>
                <a:gd name="connsiteY35" fmla="*/ 827831 h 4762982"/>
                <a:gd name="connsiteX36" fmla="*/ 4464536 w 13253524"/>
                <a:gd name="connsiteY36" fmla="*/ 1335745 h 4762982"/>
                <a:gd name="connsiteX37" fmla="*/ 4461237 w 13253524"/>
                <a:gd name="connsiteY37" fmla="*/ 4165545 h 4762982"/>
                <a:gd name="connsiteX38" fmla="*/ 4764665 w 13253524"/>
                <a:gd name="connsiteY38" fmla="*/ 4468974 h 4762982"/>
                <a:gd name="connsiteX39" fmla="*/ 5615584 w 13253524"/>
                <a:gd name="connsiteY39" fmla="*/ 4468974 h 4762982"/>
                <a:gd name="connsiteX40" fmla="*/ 5951993 w 13253524"/>
                <a:gd name="connsiteY40" fmla="*/ 4158950 h 4762982"/>
                <a:gd name="connsiteX41" fmla="*/ 5955292 w 13253524"/>
                <a:gd name="connsiteY41" fmla="*/ 3347608 h 4762982"/>
                <a:gd name="connsiteX42" fmla="*/ 6489591 w 13253524"/>
                <a:gd name="connsiteY42" fmla="*/ 2744049 h 4762982"/>
                <a:gd name="connsiteX43" fmla="*/ 7459242 w 13253524"/>
                <a:gd name="connsiteY43" fmla="*/ 2744049 h 4762982"/>
                <a:gd name="connsiteX44" fmla="*/ 7742882 w 13253524"/>
                <a:gd name="connsiteY44" fmla="*/ 2417534 h 4762982"/>
                <a:gd name="connsiteX45" fmla="*/ 7746180 w 13253524"/>
                <a:gd name="connsiteY45" fmla="*/ 570579 h 4762982"/>
                <a:gd name="connsiteX46" fmla="*/ 8303565 w 13253524"/>
                <a:gd name="connsiteY46" fmla="*/ 0 h 4762982"/>
                <a:gd name="connsiteX0" fmla="*/ 8303565 w 13253524"/>
                <a:gd name="connsiteY0" fmla="*/ 0 h 4762982"/>
                <a:gd name="connsiteX1" fmla="*/ 9312795 w 13253524"/>
                <a:gd name="connsiteY1" fmla="*/ 3299 h 4762982"/>
                <a:gd name="connsiteX2" fmla="*/ 9827304 w 13253524"/>
                <a:gd name="connsiteY2" fmla="*/ 544194 h 4762982"/>
                <a:gd name="connsiteX3" fmla="*/ 9830601 w 13253524"/>
                <a:gd name="connsiteY3" fmla="*/ 1503950 h 4762982"/>
                <a:gd name="connsiteX4" fmla="*/ 10097751 w 13253524"/>
                <a:gd name="connsiteY4" fmla="*/ 1784291 h 4762982"/>
                <a:gd name="connsiteX5" fmla="*/ 12185982 w 13253524"/>
                <a:gd name="connsiteY5" fmla="*/ 1783189 h 4762982"/>
                <a:gd name="connsiteX6" fmla="*/ 13247938 w 13253524"/>
                <a:gd name="connsiteY6" fmla="*/ 1781508 h 4762982"/>
                <a:gd name="connsiteX7" fmla="*/ 13253524 w 13253524"/>
                <a:gd name="connsiteY7" fmla="*/ 2073092 h 4762982"/>
                <a:gd name="connsiteX8" fmla="*/ 12185982 w 13253524"/>
                <a:gd name="connsiteY8" fmla="*/ 2076942 h 4762982"/>
                <a:gd name="connsiteX9" fmla="*/ 10051578 w 13253524"/>
                <a:gd name="connsiteY9" fmla="*/ 2074528 h 4762982"/>
                <a:gd name="connsiteX10" fmla="*/ 9530471 w 13253524"/>
                <a:gd name="connsiteY10" fmla="*/ 1563317 h 4762982"/>
                <a:gd name="connsiteX11" fmla="*/ 9533769 w 13253524"/>
                <a:gd name="connsiteY11" fmla="*/ 554087 h 4762982"/>
                <a:gd name="connsiteX12" fmla="*/ 9233640 w 13253524"/>
                <a:gd name="connsiteY12" fmla="*/ 293535 h 4762982"/>
                <a:gd name="connsiteX13" fmla="*/ 8329950 w 13253524"/>
                <a:gd name="connsiteY13" fmla="*/ 296833 h 4762982"/>
                <a:gd name="connsiteX14" fmla="*/ 8039714 w 13253524"/>
                <a:gd name="connsiteY14" fmla="*/ 653032 h 4762982"/>
                <a:gd name="connsiteX15" fmla="*/ 8039715 w 13253524"/>
                <a:gd name="connsiteY15" fmla="*/ 2414235 h 4762982"/>
                <a:gd name="connsiteX16" fmla="*/ 7442752 w 13253524"/>
                <a:gd name="connsiteY16" fmla="*/ 3034285 h 4762982"/>
                <a:gd name="connsiteX17" fmla="*/ 6545659 w 13253524"/>
                <a:gd name="connsiteY17" fmla="*/ 3037584 h 4762982"/>
                <a:gd name="connsiteX18" fmla="*/ 6252124 w 13253524"/>
                <a:gd name="connsiteY18" fmla="*/ 3397080 h 4762982"/>
                <a:gd name="connsiteX19" fmla="*/ 6248826 w 13253524"/>
                <a:gd name="connsiteY19" fmla="*/ 4145757 h 4762982"/>
                <a:gd name="connsiteX20" fmla="*/ 5635373 w 13253524"/>
                <a:gd name="connsiteY20" fmla="*/ 4762508 h 4762982"/>
                <a:gd name="connsiteX21" fmla="*/ 4748175 w 13253524"/>
                <a:gd name="connsiteY21" fmla="*/ 4762508 h 4762982"/>
                <a:gd name="connsiteX22" fmla="*/ 4155609 w 13253524"/>
                <a:gd name="connsiteY22" fmla="*/ 4174340 h 4762982"/>
                <a:gd name="connsiteX23" fmla="*/ 4153411 w 13253524"/>
                <a:gd name="connsiteY23" fmla="*/ 1354434 h 4762982"/>
                <a:gd name="connsiteX24" fmla="*/ 3926938 w 13253524"/>
                <a:gd name="connsiteY24" fmla="*/ 1121365 h 4762982"/>
                <a:gd name="connsiteX25" fmla="*/ 2967181 w 13253524"/>
                <a:gd name="connsiteY25" fmla="*/ 1121365 h 4762982"/>
                <a:gd name="connsiteX26" fmla="*/ 2683542 w 13253524"/>
                <a:gd name="connsiteY26" fmla="*/ 1424793 h 4762982"/>
                <a:gd name="connsiteX27" fmla="*/ 2683542 w 13253524"/>
                <a:gd name="connsiteY27" fmla="*/ 2344972 h 4762982"/>
                <a:gd name="connsiteX28" fmla="*/ 2122860 w 13253524"/>
                <a:gd name="connsiteY28" fmla="*/ 2885867 h 4762982"/>
                <a:gd name="connsiteX29" fmla="*/ 0 w 13253524"/>
                <a:gd name="connsiteY29" fmla="*/ 2883472 h 4762982"/>
                <a:gd name="connsiteX30" fmla="*/ 0 w 13253524"/>
                <a:gd name="connsiteY30" fmla="*/ 2588062 h 4762982"/>
                <a:gd name="connsiteX31" fmla="*/ 2106368 w 13253524"/>
                <a:gd name="connsiteY31" fmla="*/ 2589036 h 4762982"/>
                <a:gd name="connsiteX32" fmla="*/ 2393305 w 13253524"/>
                <a:gd name="connsiteY32" fmla="*/ 2229538 h 4762982"/>
                <a:gd name="connsiteX33" fmla="*/ 2393305 w 13253524"/>
                <a:gd name="connsiteY33" fmla="*/ 1362130 h 4762982"/>
                <a:gd name="connsiteX34" fmla="*/ 2921008 w 13253524"/>
                <a:gd name="connsiteY34" fmla="*/ 824533 h 4762982"/>
                <a:gd name="connsiteX35" fmla="*/ 3953324 w 13253524"/>
                <a:gd name="connsiteY35" fmla="*/ 827831 h 4762982"/>
                <a:gd name="connsiteX36" fmla="*/ 4464536 w 13253524"/>
                <a:gd name="connsiteY36" fmla="*/ 1335745 h 4762982"/>
                <a:gd name="connsiteX37" fmla="*/ 4461237 w 13253524"/>
                <a:gd name="connsiteY37" fmla="*/ 4165545 h 4762982"/>
                <a:gd name="connsiteX38" fmla="*/ 4764665 w 13253524"/>
                <a:gd name="connsiteY38" fmla="*/ 4468974 h 4762982"/>
                <a:gd name="connsiteX39" fmla="*/ 5615584 w 13253524"/>
                <a:gd name="connsiteY39" fmla="*/ 4468974 h 4762982"/>
                <a:gd name="connsiteX40" fmla="*/ 5951993 w 13253524"/>
                <a:gd name="connsiteY40" fmla="*/ 4158950 h 4762982"/>
                <a:gd name="connsiteX41" fmla="*/ 5955292 w 13253524"/>
                <a:gd name="connsiteY41" fmla="*/ 3347608 h 4762982"/>
                <a:gd name="connsiteX42" fmla="*/ 6489591 w 13253524"/>
                <a:gd name="connsiteY42" fmla="*/ 2744049 h 4762982"/>
                <a:gd name="connsiteX43" fmla="*/ 7459242 w 13253524"/>
                <a:gd name="connsiteY43" fmla="*/ 2744049 h 4762982"/>
                <a:gd name="connsiteX44" fmla="*/ 7742882 w 13253524"/>
                <a:gd name="connsiteY44" fmla="*/ 2417534 h 4762982"/>
                <a:gd name="connsiteX45" fmla="*/ 7746180 w 13253524"/>
                <a:gd name="connsiteY45" fmla="*/ 570579 h 4762982"/>
                <a:gd name="connsiteX46" fmla="*/ 8303565 w 13253524"/>
                <a:gd name="connsiteY46" fmla="*/ 0 h 4762982"/>
                <a:gd name="connsiteX0" fmla="*/ 8303565 w 13253524"/>
                <a:gd name="connsiteY0" fmla="*/ 0 h 4762982"/>
                <a:gd name="connsiteX1" fmla="*/ 9312795 w 13253524"/>
                <a:gd name="connsiteY1" fmla="*/ 3299 h 4762982"/>
                <a:gd name="connsiteX2" fmla="*/ 9827304 w 13253524"/>
                <a:gd name="connsiteY2" fmla="*/ 544194 h 4762982"/>
                <a:gd name="connsiteX3" fmla="*/ 9830601 w 13253524"/>
                <a:gd name="connsiteY3" fmla="*/ 1503950 h 4762982"/>
                <a:gd name="connsiteX4" fmla="*/ 10097751 w 13253524"/>
                <a:gd name="connsiteY4" fmla="*/ 1784291 h 4762982"/>
                <a:gd name="connsiteX5" fmla="*/ 12185982 w 13253524"/>
                <a:gd name="connsiteY5" fmla="*/ 1783189 h 4762982"/>
                <a:gd name="connsiteX6" fmla="*/ 13250731 w 13253524"/>
                <a:gd name="connsiteY6" fmla="*/ 1781508 h 4762982"/>
                <a:gd name="connsiteX7" fmla="*/ 13253524 w 13253524"/>
                <a:gd name="connsiteY7" fmla="*/ 2073092 h 4762982"/>
                <a:gd name="connsiteX8" fmla="*/ 12185982 w 13253524"/>
                <a:gd name="connsiteY8" fmla="*/ 2076942 h 4762982"/>
                <a:gd name="connsiteX9" fmla="*/ 10051578 w 13253524"/>
                <a:gd name="connsiteY9" fmla="*/ 2074528 h 4762982"/>
                <a:gd name="connsiteX10" fmla="*/ 9530471 w 13253524"/>
                <a:gd name="connsiteY10" fmla="*/ 1563317 h 4762982"/>
                <a:gd name="connsiteX11" fmla="*/ 9533769 w 13253524"/>
                <a:gd name="connsiteY11" fmla="*/ 554087 h 4762982"/>
                <a:gd name="connsiteX12" fmla="*/ 9233640 w 13253524"/>
                <a:gd name="connsiteY12" fmla="*/ 293535 h 4762982"/>
                <a:gd name="connsiteX13" fmla="*/ 8329950 w 13253524"/>
                <a:gd name="connsiteY13" fmla="*/ 296833 h 4762982"/>
                <a:gd name="connsiteX14" fmla="*/ 8039714 w 13253524"/>
                <a:gd name="connsiteY14" fmla="*/ 653032 h 4762982"/>
                <a:gd name="connsiteX15" fmla="*/ 8039715 w 13253524"/>
                <a:gd name="connsiteY15" fmla="*/ 2414235 h 4762982"/>
                <a:gd name="connsiteX16" fmla="*/ 7442752 w 13253524"/>
                <a:gd name="connsiteY16" fmla="*/ 3034285 h 4762982"/>
                <a:gd name="connsiteX17" fmla="*/ 6545659 w 13253524"/>
                <a:gd name="connsiteY17" fmla="*/ 3037584 h 4762982"/>
                <a:gd name="connsiteX18" fmla="*/ 6252124 w 13253524"/>
                <a:gd name="connsiteY18" fmla="*/ 3397080 h 4762982"/>
                <a:gd name="connsiteX19" fmla="*/ 6248826 w 13253524"/>
                <a:gd name="connsiteY19" fmla="*/ 4145757 h 4762982"/>
                <a:gd name="connsiteX20" fmla="*/ 5635373 w 13253524"/>
                <a:gd name="connsiteY20" fmla="*/ 4762508 h 4762982"/>
                <a:gd name="connsiteX21" fmla="*/ 4748175 w 13253524"/>
                <a:gd name="connsiteY21" fmla="*/ 4762508 h 4762982"/>
                <a:gd name="connsiteX22" fmla="*/ 4155609 w 13253524"/>
                <a:gd name="connsiteY22" fmla="*/ 4174340 h 4762982"/>
                <a:gd name="connsiteX23" fmla="*/ 4153411 w 13253524"/>
                <a:gd name="connsiteY23" fmla="*/ 1354434 h 4762982"/>
                <a:gd name="connsiteX24" fmla="*/ 3926938 w 13253524"/>
                <a:gd name="connsiteY24" fmla="*/ 1121365 h 4762982"/>
                <a:gd name="connsiteX25" fmla="*/ 2967181 w 13253524"/>
                <a:gd name="connsiteY25" fmla="*/ 1121365 h 4762982"/>
                <a:gd name="connsiteX26" fmla="*/ 2683542 w 13253524"/>
                <a:gd name="connsiteY26" fmla="*/ 1424793 h 4762982"/>
                <a:gd name="connsiteX27" fmla="*/ 2683542 w 13253524"/>
                <a:gd name="connsiteY27" fmla="*/ 2344972 h 4762982"/>
                <a:gd name="connsiteX28" fmla="*/ 2122860 w 13253524"/>
                <a:gd name="connsiteY28" fmla="*/ 2885867 h 4762982"/>
                <a:gd name="connsiteX29" fmla="*/ 0 w 13253524"/>
                <a:gd name="connsiteY29" fmla="*/ 2883472 h 4762982"/>
                <a:gd name="connsiteX30" fmla="*/ 0 w 13253524"/>
                <a:gd name="connsiteY30" fmla="*/ 2588062 h 4762982"/>
                <a:gd name="connsiteX31" fmla="*/ 2106368 w 13253524"/>
                <a:gd name="connsiteY31" fmla="*/ 2589036 h 4762982"/>
                <a:gd name="connsiteX32" fmla="*/ 2393305 w 13253524"/>
                <a:gd name="connsiteY32" fmla="*/ 2229538 h 4762982"/>
                <a:gd name="connsiteX33" fmla="*/ 2393305 w 13253524"/>
                <a:gd name="connsiteY33" fmla="*/ 1362130 h 4762982"/>
                <a:gd name="connsiteX34" fmla="*/ 2921008 w 13253524"/>
                <a:gd name="connsiteY34" fmla="*/ 824533 h 4762982"/>
                <a:gd name="connsiteX35" fmla="*/ 3953324 w 13253524"/>
                <a:gd name="connsiteY35" fmla="*/ 827831 h 4762982"/>
                <a:gd name="connsiteX36" fmla="*/ 4464536 w 13253524"/>
                <a:gd name="connsiteY36" fmla="*/ 1335745 h 4762982"/>
                <a:gd name="connsiteX37" fmla="*/ 4461237 w 13253524"/>
                <a:gd name="connsiteY37" fmla="*/ 4165545 h 4762982"/>
                <a:gd name="connsiteX38" fmla="*/ 4764665 w 13253524"/>
                <a:gd name="connsiteY38" fmla="*/ 4468974 h 4762982"/>
                <a:gd name="connsiteX39" fmla="*/ 5615584 w 13253524"/>
                <a:gd name="connsiteY39" fmla="*/ 4468974 h 4762982"/>
                <a:gd name="connsiteX40" fmla="*/ 5951993 w 13253524"/>
                <a:gd name="connsiteY40" fmla="*/ 4158950 h 4762982"/>
                <a:gd name="connsiteX41" fmla="*/ 5955292 w 13253524"/>
                <a:gd name="connsiteY41" fmla="*/ 3347608 h 4762982"/>
                <a:gd name="connsiteX42" fmla="*/ 6489591 w 13253524"/>
                <a:gd name="connsiteY42" fmla="*/ 2744049 h 4762982"/>
                <a:gd name="connsiteX43" fmla="*/ 7459242 w 13253524"/>
                <a:gd name="connsiteY43" fmla="*/ 2744049 h 4762982"/>
                <a:gd name="connsiteX44" fmla="*/ 7742882 w 13253524"/>
                <a:gd name="connsiteY44" fmla="*/ 2417534 h 4762982"/>
                <a:gd name="connsiteX45" fmla="*/ 7746180 w 13253524"/>
                <a:gd name="connsiteY45" fmla="*/ 570579 h 4762982"/>
                <a:gd name="connsiteX46" fmla="*/ 8303565 w 13253524"/>
                <a:gd name="connsiteY46" fmla="*/ 0 h 4762982"/>
                <a:gd name="connsiteX0" fmla="*/ 8303565 w 13250732"/>
                <a:gd name="connsiteY0" fmla="*/ 0 h 4762982"/>
                <a:gd name="connsiteX1" fmla="*/ 9312795 w 13250732"/>
                <a:gd name="connsiteY1" fmla="*/ 3299 h 4762982"/>
                <a:gd name="connsiteX2" fmla="*/ 9827304 w 13250732"/>
                <a:gd name="connsiteY2" fmla="*/ 544194 h 4762982"/>
                <a:gd name="connsiteX3" fmla="*/ 9830601 w 13250732"/>
                <a:gd name="connsiteY3" fmla="*/ 1503950 h 4762982"/>
                <a:gd name="connsiteX4" fmla="*/ 10097751 w 13250732"/>
                <a:gd name="connsiteY4" fmla="*/ 1784291 h 4762982"/>
                <a:gd name="connsiteX5" fmla="*/ 12185982 w 13250732"/>
                <a:gd name="connsiteY5" fmla="*/ 1783189 h 4762982"/>
                <a:gd name="connsiteX6" fmla="*/ 13250731 w 13250732"/>
                <a:gd name="connsiteY6" fmla="*/ 1781508 h 4762982"/>
                <a:gd name="connsiteX7" fmla="*/ 13250732 w 13250732"/>
                <a:gd name="connsiteY7" fmla="*/ 2073092 h 4762982"/>
                <a:gd name="connsiteX8" fmla="*/ 12185982 w 13250732"/>
                <a:gd name="connsiteY8" fmla="*/ 2076942 h 4762982"/>
                <a:gd name="connsiteX9" fmla="*/ 10051578 w 13250732"/>
                <a:gd name="connsiteY9" fmla="*/ 2074528 h 4762982"/>
                <a:gd name="connsiteX10" fmla="*/ 9530471 w 13250732"/>
                <a:gd name="connsiteY10" fmla="*/ 1563317 h 4762982"/>
                <a:gd name="connsiteX11" fmla="*/ 9533769 w 13250732"/>
                <a:gd name="connsiteY11" fmla="*/ 554087 h 4762982"/>
                <a:gd name="connsiteX12" fmla="*/ 9233640 w 13250732"/>
                <a:gd name="connsiteY12" fmla="*/ 293535 h 4762982"/>
                <a:gd name="connsiteX13" fmla="*/ 8329950 w 13250732"/>
                <a:gd name="connsiteY13" fmla="*/ 296833 h 4762982"/>
                <a:gd name="connsiteX14" fmla="*/ 8039714 w 13250732"/>
                <a:gd name="connsiteY14" fmla="*/ 653032 h 4762982"/>
                <a:gd name="connsiteX15" fmla="*/ 8039715 w 13250732"/>
                <a:gd name="connsiteY15" fmla="*/ 2414235 h 4762982"/>
                <a:gd name="connsiteX16" fmla="*/ 7442752 w 13250732"/>
                <a:gd name="connsiteY16" fmla="*/ 3034285 h 4762982"/>
                <a:gd name="connsiteX17" fmla="*/ 6545659 w 13250732"/>
                <a:gd name="connsiteY17" fmla="*/ 3037584 h 4762982"/>
                <a:gd name="connsiteX18" fmla="*/ 6252124 w 13250732"/>
                <a:gd name="connsiteY18" fmla="*/ 3397080 h 4762982"/>
                <a:gd name="connsiteX19" fmla="*/ 6248826 w 13250732"/>
                <a:gd name="connsiteY19" fmla="*/ 4145757 h 4762982"/>
                <a:gd name="connsiteX20" fmla="*/ 5635373 w 13250732"/>
                <a:gd name="connsiteY20" fmla="*/ 4762508 h 4762982"/>
                <a:gd name="connsiteX21" fmla="*/ 4748175 w 13250732"/>
                <a:gd name="connsiteY21" fmla="*/ 4762508 h 4762982"/>
                <a:gd name="connsiteX22" fmla="*/ 4155609 w 13250732"/>
                <a:gd name="connsiteY22" fmla="*/ 4174340 h 4762982"/>
                <a:gd name="connsiteX23" fmla="*/ 4153411 w 13250732"/>
                <a:gd name="connsiteY23" fmla="*/ 1354434 h 4762982"/>
                <a:gd name="connsiteX24" fmla="*/ 3926938 w 13250732"/>
                <a:gd name="connsiteY24" fmla="*/ 1121365 h 4762982"/>
                <a:gd name="connsiteX25" fmla="*/ 2967181 w 13250732"/>
                <a:gd name="connsiteY25" fmla="*/ 1121365 h 4762982"/>
                <a:gd name="connsiteX26" fmla="*/ 2683542 w 13250732"/>
                <a:gd name="connsiteY26" fmla="*/ 1424793 h 4762982"/>
                <a:gd name="connsiteX27" fmla="*/ 2683542 w 13250732"/>
                <a:gd name="connsiteY27" fmla="*/ 2344972 h 4762982"/>
                <a:gd name="connsiteX28" fmla="*/ 2122860 w 13250732"/>
                <a:gd name="connsiteY28" fmla="*/ 2885867 h 4762982"/>
                <a:gd name="connsiteX29" fmla="*/ 0 w 13250732"/>
                <a:gd name="connsiteY29" fmla="*/ 2883472 h 4762982"/>
                <a:gd name="connsiteX30" fmla="*/ 0 w 13250732"/>
                <a:gd name="connsiteY30" fmla="*/ 2588062 h 4762982"/>
                <a:gd name="connsiteX31" fmla="*/ 2106368 w 13250732"/>
                <a:gd name="connsiteY31" fmla="*/ 2589036 h 4762982"/>
                <a:gd name="connsiteX32" fmla="*/ 2393305 w 13250732"/>
                <a:gd name="connsiteY32" fmla="*/ 2229538 h 4762982"/>
                <a:gd name="connsiteX33" fmla="*/ 2393305 w 13250732"/>
                <a:gd name="connsiteY33" fmla="*/ 1362130 h 4762982"/>
                <a:gd name="connsiteX34" fmla="*/ 2921008 w 13250732"/>
                <a:gd name="connsiteY34" fmla="*/ 824533 h 4762982"/>
                <a:gd name="connsiteX35" fmla="*/ 3953324 w 13250732"/>
                <a:gd name="connsiteY35" fmla="*/ 827831 h 4762982"/>
                <a:gd name="connsiteX36" fmla="*/ 4464536 w 13250732"/>
                <a:gd name="connsiteY36" fmla="*/ 1335745 h 4762982"/>
                <a:gd name="connsiteX37" fmla="*/ 4461237 w 13250732"/>
                <a:gd name="connsiteY37" fmla="*/ 4165545 h 4762982"/>
                <a:gd name="connsiteX38" fmla="*/ 4764665 w 13250732"/>
                <a:gd name="connsiteY38" fmla="*/ 4468974 h 4762982"/>
                <a:gd name="connsiteX39" fmla="*/ 5615584 w 13250732"/>
                <a:gd name="connsiteY39" fmla="*/ 4468974 h 4762982"/>
                <a:gd name="connsiteX40" fmla="*/ 5951993 w 13250732"/>
                <a:gd name="connsiteY40" fmla="*/ 4158950 h 4762982"/>
                <a:gd name="connsiteX41" fmla="*/ 5955292 w 13250732"/>
                <a:gd name="connsiteY41" fmla="*/ 3347608 h 4762982"/>
                <a:gd name="connsiteX42" fmla="*/ 6489591 w 13250732"/>
                <a:gd name="connsiteY42" fmla="*/ 2744049 h 4762982"/>
                <a:gd name="connsiteX43" fmla="*/ 7459242 w 13250732"/>
                <a:gd name="connsiteY43" fmla="*/ 2744049 h 4762982"/>
                <a:gd name="connsiteX44" fmla="*/ 7742882 w 13250732"/>
                <a:gd name="connsiteY44" fmla="*/ 2417534 h 4762982"/>
                <a:gd name="connsiteX45" fmla="*/ 7746180 w 13250732"/>
                <a:gd name="connsiteY45" fmla="*/ 570579 h 4762982"/>
                <a:gd name="connsiteX46" fmla="*/ 8303565 w 13250732"/>
                <a:gd name="connsiteY46" fmla="*/ 0 h 4762982"/>
                <a:gd name="connsiteX0" fmla="*/ 8303565 w 13250732"/>
                <a:gd name="connsiteY0" fmla="*/ 0 h 4762982"/>
                <a:gd name="connsiteX1" fmla="*/ 9312795 w 13250732"/>
                <a:gd name="connsiteY1" fmla="*/ 3299 h 4762982"/>
                <a:gd name="connsiteX2" fmla="*/ 9827304 w 13250732"/>
                <a:gd name="connsiteY2" fmla="*/ 544194 h 4762982"/>
                <a:gd name="connsiteX3" fmla="*/ 9830601 w 13250732"/>
                <a:gd name="connsiteY3" fmla="*/ 1503950 h 4762982"/>
                <a:gd name="connsiteX4" fmla="*/ 10097751 w 13250732"/>
                <a:gd name="connsiteY4" fmla="*/ 1784291 h 4762982"/>
                <a:gd name="connsiteX5" fmla="*/ 12185982 w 13250732"/>
                <a:gd name="connsiteY5" fmla="*/ 1783189 h 4762982"/>
                <a:gd name="connsiteX6" fmla="*/ 13250731 w 13250732"/>
                <a:gd name="connsiteY6" fmla="*/ 1781508 h 4762982"/>
                <a:gd name="connsiteX7" fmla="*/ 13250732 w 13250732"/>
                <a:gd name="connsiteY7" fmla="*/ 2073092 h 4762982"/>
                <a:gd name="connsiteX8" fmla="*/ 12185982 w 13250732"/>
                <a:gd name="connsiteY8" fmla="*/ 2076942 h 4762982"/>
                <a:gd name="connsiteX9" fmla="*/ 10051578 w 13250732"/>
                <a:gd name="connsiteY9" fmla="*/ 2074528 h 4762982"/>
                <a:gd name="connsiteX10" fmla="*/ 9530471 w 13250732"/>
                <a:gd name="connsiteY10" fmla="*/ 1563317 h 4762982"/>
                <a:gd name="connsiteX11" fmla="*/ 9533769 w 13250732"/>
                <a:gd name="connsiteY11" fmla="*/ 554087 h 4762982"/>
                <a:gd name="connsiteX12" fmla="*/ 9233640 w 13250732"/>
                <a:gd name="connsiteY12" fmla="*/ 293535 h 4762982"/>
                <a:gd name="connsiteX13" fmla="*/ 8329950 w 13250732"/>
                <a:gd name="connsiteY13" fmla="*/ 296833 h 4762982"/>
                <a:gd name="connsiteX14" fmla="*/ 8039714 w 13250732"/>
                <a:gd name="connsiteY14" fmla="*/ 653032 h 4762982"/>
                <a:gd name="connsiteX15" fmla="*/ 8039715 w 13250732"/>
                <a:gd name="connsiteY15" fmla="*/ 2414235 h 4762982"/>
                <a:gd name="connsiteX16" fmla="*/ 7442752 w 13250732"/>
                <a:gd name="connsiteY16" fmla="*/ 3034285 h 4762982"/>
                <a:gd name="connsiteX17" fmla="*/ 6545659 w 13250732"/>
                <a:gd name="connsiteY17" fmla="*/ 3037584 h 4762982"/>
                <a:gd name="connsiteX18" fmla="*/ 6252124 w 13250732"/>
                <a:gd name="connsiteY18" fmla="*/ 3397080 h 4762982"/>
                <a:gd name="connsiteX19" fmla="*/ 6248826 w 13250732"/>
                <a:gd name="connsiteY19" fmla="*/ 4145757 h 4762982"/>
                <a:gd name="connsiteX20" fmla="*/ 5635373 w 13250732"/>
                <a:gd name="connsiteY20" fmla="*/ 4762508 h 4762982"/>
                <a:gd name="connsiteX21" fmla="*/ 4748175 w 13250732"/>
                <a:gd name="connsiteY21" fmla="*/ 4762508 h 4762982"/>
                <a:gd name="connsiteX22" fmla="*/ 4155609 w 13250732"/>
                <a:gd name="connsiteY22" fmla="*/ 4174340 h 4762982"/>
                <a:gd name="connsiteX23" fmla="*/ 4153411 w 13250732"/>
                <a:gd name="connsiteY23" fmla="*/ 1354434 h 4762982"/>
                <a:gd name="connsiteX24" fmla="*/ 3926938 w 13250732"/>
                <a:gd name="connsiteY24" fmla="*/ 1121365 h 4762982"/>
                <a:gd name="connsiteX25" fmla="*/ 2967181 w 13250732"/>
                <a:gd name="connsiteY25" fmla="*/ 1121365 h 4762982"/>
                <a:gd name="connsiteX26" fmla="*/ 2683542 w 13250732"/>
                <a:gd name="connsiteY26" fmla="*/ 1424793 h 4762982"/>
                <a:gd name="connsiteX27" fmla="*/ 2683542 w 13250732"/>
                <a:gd name="connsiteY27" fmla="*/ 2344972 h 4762982"/>
                <a:gd name="connsiteX28" fmla="*/ 2122860 w 13250732"/>
                <a:gd name="connsiteY28" fmla="*/ 2885867 h 4762982"/>
                <a:gd name="connsiteX29" fmla="*/ 0 w 13250732"/>
                <a:gd name="connsiteY29" fmla="*/ 2883472 h 4762982"/>
                <a:gd name="connsiteX30" fmla="*/ 0 w 13250732"/>
                <a:gd name="connsiteY30" fmla="*/ 2588062 h 4762982"/>
                <a:gd name="connsiteX31" fmla="*/ 2106368 w 13250732"/>
                <a:gd name="connsiteY31" fmla="*/ 2589036 h 4762982"/>
                <a:gd name="connsiteX32" fmla="*/ 2393305 w 13250732"/>
                <a:gd name="connsiteY32" fmla="*/ 2229538 h 4762982"/>
                <a:gd name="connsiteX33" fmla="*/ 2393305 w 13250732"/>
                <a:gd name="connsiteY33" fmla="*/ 1362130 h 4762982"/>
                <a:gd name="connsiteX34" fmla="*/ 2921008 w 13250732"/>
                <a:gd name="connsiteY34" fmla="*/ 824533 h 4762982"/>
                <a:gd name="connsiteX35" fmla="*/ 3953324 w 13250732"/>
                <a:gd name="connsiteY35" fmla="*/ 827831 h 4762982"/>
                <a:gd name="connsiteX36" fmla="*/ 4464536 w 13250732"/>
                <a:gd name="connsiteY36" fmla="*/ 1335745 h 4762982"/>
                <a:gd name="connsiteX37" fmla="*/ 4461237 w 13250732"/>
                <a:gd name="connsiteY37" fmla="*/ 4165545 h 4762982"/>
                <a:gd name="connsiteX38" fmla="*/ 4764665 w 13250732"/>
                <a:gd name="connsiteY38" fmla="*/ 4468974 h 4762982"/>
                <a:gd name="connsiteX39" fmla="*/ 5615584 w 13250732"/>
                <a:gd name="connsiteY39" fmla="*/ 4468974 h 4762982"/>
                <a:gd name="connsiteX40" fmla="*/ 5951993 w 13250732"/>
                <a:gd name="connsiteY40" fmla="*/ 4158950 h 4762982"/>
                <a:gd name="connsiteX41" fmla="*/ 5955292 w 13250732"/>
                <a:gd name="connsiteY41" fmla="*/ 3347608 h 4762982"/>
                <a:gd name="connsiteX42" fmla="*/ 6489591 w 13250732"/>
                <a:gd name="connsiteY42" fmla="*/ 2744049 h 4762982"/>
                <a:gd name="connsiteX43" fmla="*/ 7459242 w 13250732"/>
                <a:gd name="connsiteY43" fmla="*/ 2744049 h 4762982"/>
                <a:gd name="connsiteX44" fmla="*/ 7742882 w 13250732"/>
                <a:gd name="connsiteY44" fmla="*/ 2417534 h 4762982"/>
                <a:gd name="connsiteX45" fmla="*/ 7746180 w 13250732"/>
                <a:gd name="connsiteY45" fmla="*/ 570579 h 4762982"/>
                <a:gd name="connsiteX46" fmla="*/ 8303565 w 13250732"/>
                <a:gd name="connsiteY46" fmla="*/ 0 h 4762982"/>
                <a:gd name="connsiteX0" fmla="*/ 8306357 w 13253524"/>
                <a:gd name="connsiteY0" fmla="*/ 0 h 4762982"/>
                <a:gd name="connsiteX1" fmla="*/ 9315587 w 13253524"/>
                <a:gd name="connsiteY1" fmla="*/ 3299 h 4762982"/>
                <a:gd name="connsiteX2" fmla="*/ 9830096 w 13253524"/>
                <a:gd name="connsiteY2" fmla="*/ 544194 h 4762982"/>
                <a:gd name="connsiteX3" fmla="*/ 9833393 w 13253524"/>
                <a:gd name="connsiteY3" fmla="*/ 1503950 h 4762982"/>
                <a:gd name="connsiteX4" fmla="*/ 10100543 w 13253524"/>
                <a:gd name="connsiteY4" fmla="*/ 1784291 h 4762982"/>
                <a:gd name="connsiteX5" fmla="*/ 12188774 w 13253524"/>
                <a:gd name="connsiteY5" fmla="*/ 1783189 h 4762982"/>
                <a:gd name="connsiteX6" fmla="*/ 13253523 w 13253524"/>
                <a:gd name="connsiteY6" fmla="*/ 1781508 h 4762982"/>
                <a:gd name="connsiteX7" fmla="*/ 13253524 w 13253524"/>
                <a:gd name="connsiteY7" fmla="*/ 2073092 h 4762982"/>
                <a:gd name="connsiteX8" fmla="*/ 12188774 w 13253524"/>
                <a:gd name="connsiteY8" fmla="*/ 2076942 h 4762982"/>
                <a:gd name="connsiteX9" fmla="*/ 10054370 w 13253524"/>
                <a:gd name="connsiteY9" fmla="*/ 2074528 h 4762982"/>
                <a:gd name="connsiteX10" fmla="*/ 9533263 w 13253524"/>
                <a:gd name="connsiteY10" fmla="*/ 1563317 h 4762982"/>
                <a:gd name="connsiteX11" fmla="*/ 9536561 w 13253524"/>
                <a:gd name="connsiteY11" fmla="*/ 554087 h 4762982"/>
                <a:gd name="connsiteX12" fmla="*/ 9236432 w 13253524"/>
                <a:gd name="connsiteY12" fmla="*/ 293535 h 4762982"/>
                <a:gd name="connsiteX13" fmla="*/ 8332742 w 13253524"/>
                <a:gd name="connsiteY13" fmla="*/ 296833 h 4762982"/>
                <a:gd name="connsiteX14" fmla="*/ 8042506 w 13253524"/>
                <a:gd name="connsiteY14" fmla="*/ 653032 h 4762982"/>
                <a:gd name="connsiteX15" fmla="*/ 8042507 w 13253524"/>
                <a:gd name="connsiteY15" fmla="*/ 2414235 h 4762982"/>
                <a:gd name="connsiteX16" fmla="*/ 7445544 w 13253524"/>
                <a:gd name="connsiteY16" fmla="*/ 3034285 h 4762982"/>
                <a:gd name="connsiteX17" fmla="*/ 6548451 w 13253524"/>
                <a:gd name="connsiteY17" fmla="*/ 3037584 h 4762982"/>
                <a:gd name="connsiteX18" fmla="*/ 6254916 w 13253524"/>
                <a:gd name="connsiteY18" fmla="*/ 3397080 h 4762982"/>
                <a:gd name="connsiteX19" fmla="*/ 6251618 w 13253524"/>
                <a:gd name="connsiteY19" fmla="*/ 4145757 h 4762982"/>
                <a:gd name="connsiteX20" fmla="*/ 5638165 w 13253524"/>
                <a:gd name="connsiteY20" fmla="*/ 4762508 h 4762982"/>
                <a:gd name="connsiteX21" fmla="*/ 4750967 w 13253524"/>
                <a:gd name="connsiteY21" fmla="*/ 4762508 h 4762982"/>
                <a:gd name="connsiteX22" fmla="*/ 4158401 w 13253524"/>
                <a:gd name="connsiteY22" fmla="*/ 4174340 h 4762982"/>
                <a:gd name="connsiteX23" fmla="*/ 4156203 w 13253524"/>
                <a:gd name="connsiteY23" fmla="*/ 1354434 h 4762982"/>
                <a:gd name="connsiteX24" fmla="*/ 3929730 w 13253524"/>
                <a:gd name="connsiteY24" fmla="*/ 1121365 h 4762982"/>
                <a:gd name="connsiteX25" fmla="*/ 2969973 w 13253524"/>
                <a:gd name="connsiteY25" fmla="*/ 1121365 h 4762982"/>
                <a:gd name="connsiteX26" fmla="*/ 2686334 w 13253524"/>
                <a:gd name="connsiteY26" fmla="*/ 1424793 h 4762982"/>
                <a:gd name="connsiteX27" fmla="*/ 2686334 w 13253524"/>
                <a:gd name="connsiteY27" fmla="*/ 2344972 h 4762982"/>
                <a:gd name="connsiteX28" fmla="*/ 2125652 w 13253524"/>
                <a:gd name="connsiteY28" fmla="*/ 2885867 h 4762982"/>
                <a:gd name="connsiteX29" fmla="*/ 2792 w 13253524"/>
                <a:gd name="connsiteY29" fmla="*/ 2883472 h 4762982"/>
                <a:gd name="connsiteX30" fmla="*/ 0 w 13253524"/>
                <a:gd name="connsiteY30" fmla="*/ 2743921 h 4762982"/>
                <a:gd name="connsiteX31" fmla="*/ 2792 w 13253524"/>
                <a:gd name="connsiteY31" fmla="*/ 2588062 h 4762982"/>
                <a:gd name="connsiteX32" fmla="*/ 2109160 w 13253524"/>
                <a:gd name="connsiteY32" fmla="*/ 2589036 h 4762982"/>
                <a:gd name="connsiteX33" fmla="*/ 2396097 w 13253524"/>
                <a:gd name="connsiteY33" fmla="*/ 2229538 h 4762982"/>
                <a:gd name="connsiteX34" fmla="*/ 2396097 w 13253524"/>
                <a:gd name="connsiteY34" fmla="*/ 1362130 h 4762982"/>
                <a:gd name="connsiteX35" fmla="*/ 2923800 w 13253524"/>
                <a:gd name="connsiteY35" fmla="*/ 824533 h 4762982"/>
                <a:gd name="connsiteX36" fmla="*/ 3956116 w 13253524"/>
                <a:gd name="connsiteY36" fmla="*/ 827831 h 4762982"/>
                <a:gd name="connsiteX37" fmla="*/ 4467328 w 13253524"/>
                <a:gd name="connsiteY37" fmla="*/ 1335745 h 4762982"/>
                <a:gd name="connsiteX38" fmla="*/ 4464029 w 13253524"/>
                <a:gd name="connsiteY38" fmla="*/ 4165545 h 4762982"/>
                <a:gd name="connsiteX39" fmla="*/ 4767457 w 13253524"/>
                <a:gd name="connsiteY39" fmla="*/ 4468974 h 4762982"/>
                <a:gd name="connsiteX40" fmla="*/ 5618376 w 13253524"/>
                <a:gd name="connsiteY40" fmla="*/ 4468974 h 4762982"/>
                <a:gd name="connsiteX41" fmla="*/ 5954785 w 13253524"/>
                <a:gd name="connsiteY41" fmla="*/ 4158950 h 4762982"/>
                <a:gd name="connsiteX42" fmla="*/ 5958084 w 13253524"/>
                <a:gd name="connsiteY42" fmla="*/ 3347608 h 4762982"/>
                <a:gd name="connsiteX43" fmla="*/ 6492383 w 13253524"/>
                <a:gd name="connsiteY43" fmla="*/ 2744049 h 4762982"/>
                <a:gd name="connsiteX44" fmla="*/ 7462034 w 13253524"/>
                <a:gd name="connsiteY44" fmla="*/ 2744049 h 4762982"/>
                <a:gd name="connsiteX45" fmla="*/ 7745674 w 13253524"/>
                <a:gd name="connsiteY45" fmla="*/ 2417534 h 4762982"/>
                <a:gd name="connsiteX46" fmla="*/ 7748972 w 13253524"/>
                <a:gd name="connsiteY46" fmla="*/ 570579 h 4762982"/>
                <a:gd name="connsiteX47" fmla="*/ 8306357 w 13253524"/>
                <a:gd name="connsiteY47" fmla="*/ 0 h 4762982"/>
                <a:gd name="connsiteX0" fmla="*/ 9364517 w 14311684"/>
                <a:gd name="connsiteY0" fmla="*/ 0 h 4762982"/>
                <a:gd name="connsiteX1" fmla="*/ 10373747 w 14311684"/>
                <a:gd name="connsiteY1" fmla="*/ 3299 h 4762982"/>
                <a:gd name="connsiteX2" fmla="*/ 10888256 w 14311684"/>
                <a:gd name="connsiteY2" fmla="*/ 544194 h 4762982"/>
                <a:gd name="connsiteX3" fmla="*/ 10891553 w 14311684"/>
                <a:gd name="connsiteY3" fmla="*/ 1503950 h 4762982"/>
                <a:gd name="connsiteX4" fmla="*/ 11158703 w 14311684"/>
                <a:gd name="connsiteY4" fmla="*/ 1784291 h 4762982"/>
                <a:gd name="connsiteX5" fmla="*/ 13246934 w 14311684"/>
                <a:gd name="connsiteY5" fmla="*/ 1783189 h 4762982"/>
                <a:gd name="connsiteX6" fmla="*/ 14311683 w 14311684"/>
                <a:gd name="connsiteY6" fmla="*/ 1781508 h 4762982"/>
                <a:gd name="connsiteX7" fmla="*/ 14311684 w 14311684"/>
                <a:gd name="connsiteY7" fmla="*/ 2073092 h 4762982"/>
                <a:gd name="connsiteX8" fmla="*/ 13246934 w 14311684"/>
                <a:gd name="connsiteY8" fmla="*/ 2076942 h 4762982"/>
                <a:gd name="connsiteX9" fmla="*/ 11112530 w 14311684"/>
                <a:gd name="connsiteY9" fmla="*/ 2074528 h 4762982"/>
                <a:gd name="connsiteX10" fmla="*/ 10591423 w 14311684"/>
                <a:gd name="connsiteY10" fmla="*/ 1563317 h 4762982"/>
                <a:gd name="connsiteX11" fmla="*/ 10594721 w 14311684"/>
                <a:gd name="connsiteY11" fmla="*/ 554087 h 4762982"/>
                <a:gd name="connsiteX12" fmla="*/ 10294592 w 14311684"/>
                <a:gd name="connsiteY12" fmla="*/ 293535 h 4762982"/>
                <a:gd name="connsiteX13" fmla="*/ 9390902 w 14311684"/>
                <a:gd name="connsiteY13" fmla="*/ 296833 h 4762982"/>
                <a:gd name="connsiteX14" fmla="*/ 9100666 w 14311684"/>
                <a:gd name="connsiteY14" fmla="*/ 653032 h 4762982"/>
                <a:gd name="connsiteX15" fmla="*/ 9100667 w 14311684"/>
                <a:gd name="connsiteY15" fmla="*/ 2414235 h 4762982"/>
                <a:gd name="connsiteX16" fmla="*/ 8503704 w 14311684"/>
                <a:gd name="connsiteY16" fmla="*/ 3034285 h 4762982"/>
                <a:gd name="connsiteX17" fmla="*/ 7606611 w 14311684"/>
                <a:gd name="connsiteY17" fmla="*/ 3037584 h 4762982"/>
                <a:gd name="connsiteX18" fmla="*/ 7313076 w 14311684"/>
                <a:gd name="connsiteY18" fmla="*/ 3397080 h 4762982"/>
                <a:gd name="connsiteX19" fmla="*/ 7309778 w 14311684"/>
                <a:gd name="connsiteY19" fmla="*/ 4145757 h 4762982"/>
                <a:gd name="connsiteX20" fmla="*/ 6696325 w 14311684"/>
                <a:gd name="connsiteY20" fmla="*/ 4762508 h 4762982"/>
                <a:gd name="connsiteX21" fmla="*/ 5809127 w 14311684"/>
                <a:gd name="connsiteY21" fmla="*/ 4762508 h 4762982"/>
                <a:gd name="connsiteX22" fmla="*/ 5216561 w 14311684"/>
                <a:gd name="connsiteY22" fmla="*/ 4174340 h 4762982"/>
                <a:gd name="connsiteX23" fmla="*/ 5214363 w 14311684"/>
                <a:gd name="connsiteY23" fmla="*/ 1354434 h 4762982"/>
                <a:gd name="connsiteX24" fmla="*/ 4987890 w 14311684"/>
                <a:gd name="connsiteY24" fmla="*/ 1121365 h 4762982"/>
                <a:gd name="connsiteX25" fmla="*/ 4028133 w 14311684"/>
                <a:gd name="connsiteY25" fmla="*/ 1121365 h 4762982"/>
                <a:gd name="connsiteX26" fmla="*/ 3744494 w 14311684"/>
                <a:gd name="connsiteY26" fmla="*/ 1424793 h 4762982"/>
                <a:gd name="connsiteX27" fmla="*/ 3744494 w 14311684"/>
                <a:gd name="connsiteY27" fmla="*/ 2344972 h 4762982"/>
                <a:gd name="connsiteX28" fmla="*/ 3183812 w 14311684"/>
                <a:gd name="connsiteY28" fmla="*/ 2885867 h 4762982"/>
                <a:gd name="connsiteX29" fmla="*/ 1060952 w 14311684"/>
                <a:gd name="connsiteY29" fmla="*/ 2883472 h 4762982"/>
                <a:gd name="connsiteX30" fmla="*/ 0 w 14311684"/>
                <a:gd name="connsiteY30" fmla="*/ 2622245 h 4762982"/>
                <a:gd name="connsiteX31" fmla="*/ 1060952 w 14311684"/>
                <a:gd name="connsiteY31" fmla="*/ 2588062 h 4762982"/>
                <a:gd name="connsiteX32" fmla="*/ 3167320 w 14311684"/>
                <a:gd name="connsiteY32" fmla="*/ 2589036 h 4762982"/>
                <a:gd name="connsiteX33" fmla="*/ 3454257 w 14311684"/>
                <a:gd name="connsiteY33" fmla="*/ 2229538 h 4762982"/>
                <a:gd name="connsiteX34" fmla="*/ 3454257 w 14311684"/>
                <a:gd name="connsiteY34" fmla="*/ 1362130 h 4762982"/>
                <a:gd name="connsiteX35" fmla="*/ 3981960 w 14311684"/>
                <a:gd name="connsiteY35" fmla="*/ 824533 h 4762982"/>
                <a:gd name="connsiteX36" fmla="*/ 5014276 w 14311684"/>
                <a:gd name="connsiteY36" fmla="*/ 827831 h 4762982"/>
                <a:gd name="connsiteX37" fmla="*/ 5525488 w 14311684"/>
                <a:gd name="connsiteY37" fmla="*/ 1335745 h 4762982"/>
                <a:gd name="connsiteX38" fmla="*/ 5522189 w 14311684"/>
                <a:gd name="connsiteY38" fmla="*/ 4165545 h 4762982"/>
                <a:gd name="connsiteX39" fmla="*/ 5825617 w 14311684"/>
                <a:gd name="connsiteY39" fmla="*/ 4468974 h 4762982"/>
                <a:gd name="connsiteX40" fmla="*/ 6676536 w 14311684"/>
                <a:gd name="connsiteY40" fmla="*/ 4468974 h 4762982"/>
                <a:gd name="connsiteX41" fmla="*/ 7012945 w 14311684"/>
                <a:gd name="connsiteY41" fmla="*/ 4158950 h 4762982"/>
                <a:gd name="connsiteX42" fmla="*/ 7016244 w 14311684"/>
                <a:gd name="connsiteY42" fmla="*/ 3347608 h 4762982"/>
                <a:gd name="connsiteX43" fmla="*/ 7550543 w 14311684"/>
                <a:gd name="connsiteY43" fmla="*/ 2744049 h 4762982"/>
                <a:gd name="connsiteX44" fmla="*/ 8520194 w 14311684"/>
                <a:gd name="connsiteY44" fmla="*/ 2744049 h 4762982"/>
                <a:gd name="connsiteX45" fmla="*/ 8803834 w 14311684"/>
                <a:gd name="connsiteY45" fmla="*/ 2417534 h 4762982"/>
                <a:gd name="connsiteX46" fmla="*/ 8807132 w 14311684"/>
                <a:gd name="connsiteY46" fmla="*/ 570579 h 4762982"/>
                <a:gd name="connsiteX47" fmla="*/ 9364517 w 14311684"/>
                <a:gd name="connsiteY47" fmla="*/ 0 h 4762982"/>
                <a:gd name="connsiteX0" fmla="*/ 9455213 w 14402380"/>
                <a:gd name="connsiteY0" fmla="*/ 0 h 4762982"/>
                <a:gd name="connsiteX1" fmla="*/ 10464443 w 14402380"/>
                <a:gd name="connsiteY1" fmla="*/ 3299 h 4762982"/>
                <a:gd name="connsiteX2" fmla="*/ 10978952 w 14402380"/>
                <a:gd name="connsiteY2" fmla="*/ 544194 h 4762982"/>
                <a:gd name="connsiteX3" fmla="*/ 10982249 w 14402380"/>
                <a:gd name="connsiteY3" fmla="*/ 1503950 h 4762982"/>
                <a:gd name="connsiteX4" fmla="*/ 11249399 w 14402380"/>
                <a:gd name="connsiteY4" fmla="*/ 1784291 h 4762982"/>
                <a:gd name="connsiteX5" fmla="*/ 13337630 w 14402380"/>
                <a:gd name="connsiteY5" fmla="*/ 1783189 h 4762982"/>
                <a:gd name="connsiteX6" fmla="*/ 14402379 w 14402380"/>
                <a:gd name="connsiteY6" fmla="*/ 1781508 h 4762982"/>
                <a:gd name="connsiteX7" fmla="*/ 14402380 w 14402380"/>
                <a:gd name="connsiteY7" fmla="*/ 2073092 h 4762982"/>
                <a:gd name="connsiteX8" fmla="*/ 13337630 w 14402380"/>
                <a:gd name="connsiteY8" fmla="*/ 2076942 h 4762982"/>
                <a:gd name="connsiteX9" fmla="*/ 11203226 w 14402380"/>
                <a:gd name="connsiteY9" fmla="*/ 2074528 h 4762982"/>
                <a:gd name="connsiteX10" fmla="*/ 10682119 w 14402380"/>
                <a:gd name="connsiteY10" fmla="*/ 1563317 h 4762982"/>
                <a:gd name="connsiteX11" fmla="*/ 10685417 w 14402380"/>
                <a:gd name="connsiteY11" fmla="*/ 554087 h 4762982"/>
                <a:gd name="connsiteX12" fmla="*/ 10385288 w 14402380"/>
                <a:gd name="connsiteY12" fmla="*/ 293535 h 4762982"/>
                <a:gd name="connsiteX13" fmla="*/ 9481598 w 14402380"/>
                <a:gd name="connsiteY13" fmla="*/ 296833 h 4762982"/>
                <a:gd name="connsiteX14" fmla="*/ 9191362 w 14402380"/>
                <a:gd name="connsiteY14" fmla="*/ 653032 h 4762982"/>
                <a:gd name="connsiteX15" fmla="*/ 9191363 w 14402380"/>
                <a:gd name="connsiteY15" fmla="*/ 2414235 h 4762982"/>
                <a:gd name="connsiteX16" fmla="*/ 8594400 w 14402380"/>
                <a:gd name="connsiteY16" fmla="*/ 3034285 h 4762982"/>
                <a:gd name="connsiteX17" fmla="*/ 7697307 w 14402380"/>
                <a:gd name="connsiteY17" fmla="*/ 3037584 h 4762982"/>
                <a:gd name="connsiteX18" fmla="*/ 7403772 w 14402380"/>
                <a:gd name="connsiteY18" fmla="*/ 3397080 h 4762982"/>
                <a:gd name="connsiteX19" fmla="*/ 7400474 w 14402380"/>
                <a:gd name="connsiteY19" fmla="*/ 4145757 h 4762982"/>
                <a:gd name="connsiteX20" fmla="*/ 6787021 w 14402380"/>
                <a:gd name="connsiteY20" fmla="*/ 4762508 h 4762982"/>
                <a:gd name="connsiteX21" fmla="*/ 5899823 w 14402380"/>
                <a:gd name="connsiteY21" fmla="*/ 4762508 h 4762982"/>
                <a:gd name="connsiteX22" fmla="*/ 5307257 w 14402380"/>
                <a:gd name="connsiteY22" fmla="*/ 4174340 h 4762982"/>
                <a:gd name="connsiteX23" fmla="*/ 5305059 w 14402380"/>
                <a:gd name="connsiteY23" fmla="*/ 1354434 h 4762982"/>
                <a:gd name="connsiteX24" fmla="*/ 5078586 w 14402380"/>
                <a:gd name="connsiteY24" fmla="*/ 1121365 h 4762982"/>
                <a:gd name="connsiteX25" fmla="*/ 4118829 w 14402380"/>
                <a:gd name="connsiteY25" fmla="*/ 1121365 h 4762982"/>
                <a:gd name="connsiteX26" fmla="*/ 3835190 w 14402380"/>
                <a:gd name="connsiteY26" fmla="*/ 1424793 h 4762982"/>
                <a:gd name="connsiteX27" fmla="*/ 3835190 w 14402380"/>
                <a:gd name="connsiteY27" fmla="*/ 2344972 h 4762982"/>
                <a:gd name="connsiteX28" fmla="*/ 3274508 w 14402380"/>
                <a:gd name="connsiteY28" fmla="*/ 2885867 h 4762982"/>
                <a:gd name="connsiteX29" fmla="*/ 1151648 w 14402380"/>
                <a:gd name="connsiteY29" fmla="*/ 2883472 h 4762982"/>
                <a:gd name="connsiteX30" fmla="*/ 177249 w 14402380"/>
                <a:gd name="connsiteY30" fmla="*/ 2660961 h 4762982"/>
                <a:gd name="connsiteX31" fmla="*/ 90696 w 14402380"/>
                <a:gd name="connsiteY31" fmla="*/ 2622245 h 4762982"/>
                <a:gd name="connsiteX32" fmla="*/ 1151648 w 14402380"/>
                <a:gd name="connsiteY32" fmla="*/ 2588062 h 4762982"/>
                <a:gd name="connsiteX33" fmla="*/ 3258016 w 14402380"/>
                <a:gd name="connsiteY33" fmla="*/ 2589036 h 4762982"/>
                <a:gd name="connsiteX34" fmla="*/ 3544953 w 14402380"/>
                <a:gd name="connsiteY34" fmla="*/ 2229538 h 4762982"/>
                <a:gd name="connsiteX35" fmla="*/ 3544953 w 14402380"/>
                <a:gd name="connsiteY35" fmla="*/ 1362130 h 4762982"/>
                <a:gd name="connsiteX36" fmla="*/ 4072656 w 14402380"/>
                <a:gd name="connsiteY36" fmla="*/ 824533 h 4762982"/>
                <a:gd name="connsiteX37" fmla="*/ 5104972 w 14402380"/>
                <a:gd name="connsiteY37" fmla="*/ 827831 h 4762982"/>
                <a:gd name="connsiteX38" fmla="*/ 5616184 w 14402380"/>
                <a:gd name="connsiteY38" fmla="*/ 1335745 h 4762982"/>
                <a:gd name="connsiteX39" fmla="*/ 5612885 w 14402380"/>
                <a:gd name="connsiteY39" fmla="*/ 4165545 h 4762982"/>
                <a:gd name="connsiteX40" fmla="*/ 5916313 w 14402380"/>
                <a:gd name="connsiteY40" fmla="*/ 4468974 h 4762982"/>
                <a:gd name="connsiteX41" fmla="*/ 6767232 w 14402380"/>
                <a:gd name="connsiteY41" fmla="*/ 4468974 h 4762982"/>
                <a:gd name="connsiteX42" fmla="*/ 7103641 w 14402380"/>
                <a:gd name="connsiteY42" fmla="*/ 4158950 h 4762982"/>
                <a:gd name="connsiteX43" fmla="*/ 7106940 w 14402380"/>
                <a:gd name="connsiteY43" fmla="*/ 3347608 h 4762982"/>
                <a:gd name="connsiteX44" fmla="*/ 7641239 w 14402380"/>
                <a:gd name="connsiteY44" fmla="*/ 2744049 h 4762982"/>
                <a:gd name="connsiteX45" fmla="*/ 8610890 w 14402380"/>
                <a:gd name="connsiteY45" fmla="*/ 2744049 h 4762982"/>
                <a:gd name="connsiteX46" fmla="*/ 8894530 w 14402380"/>
                <a:gd name="connsiteY46" fmla="*/ 2417534 h 4762982"/>
                <a:gd name="connsiteX47" fmla="*/ 8897828 w 14402380"/>
                <a:gd name="connsiteY47" fmla="*/ 570579 h 4762982"/>
                <a:gd name="connsiteX48" fmla="*/ 9455213 w 14402380"/>
                <a:gd name="connsiteY48" fmla="*/ 0 h 4762982"/>
                <a:gd name="connsiteX0" fmla="*/ 9480810 w 14427977"/>
                <a:gd name="connsiteY0" fmla="*/ 0 h 4762982"/>
                <a:gd name="connsiteX1" fmla="*/ 10490040 w 14427977"/>
                <a:gd name="connsiteY1" fmla="*/ 3299 h 4762982"/>
                <a:gd name="connsiteX2" fmla="*/ 11004549 w 14427977"/>
                <a:gd name="connsiteY2" fmla="*/ 544194 h 4762982"/>
                <a:gd name="connsiteX3" fmla="*/ 11007846 w 14427977"/>
                <a:gd name="connsiteY3" fmla="*/ 1503950 h 4762982"/>
                <a:gd name="connsiteX4" fmla="*/ 11274996 w 14427977"/>
                <a:gd name="connsiteY4" fmla="*/ 1784291 h 4762982"/>
                <a:gd name="connsiteX5" fmla="*/ 13363227 w 14427977"/>
                <a:gd name="connsiteY5" fmla="*/ 1783189 h 4762982"/>
                <a:gd name="connsiteX6" fmla="*/ 14427976 w 14427977"/>
                <a:gd name="connsiteY6" fmla="*/ 1781508 h 4762982"/>
                <a:gd name="connsiteX7" fmla="*/ 14427977 w 14427977"/>
                <a:gd name="connsiteY7" fmla="*/ 2073092 h 4762982"/>
                <a:gd name="connsiteX8" fmla="*/ 13363227 w 14427977"/>
                <a:gd name="connsiteY8" fmla="*/ 2076942 h 4762982"/>
                <a:gd name="connsiteX9" fmla="*/ 11228823 w 14427977"/>
                <a:gd name="connsiteY9" fmla="*/ 2074528 h 4762982"/>
                <a:gd name="connsiteX10" fmla="*/ 10707716 w 14427977"/>
                <a:gd name="connsiteY10" fmla="*/ 1563317 h 4762982"/>
                <a:gd name="connsiteX11" fmla="*/ 10711014 w 14427977"/>
                <a:gd name="connsiteY11" fmla="*/ 554087 h 4762982"/>
                <a:gd name="connsiteX12" fmla="*/ 10410885 w 14427977"/>
                <a:gd name="connsiteY12" fmla="*/ 293535 h 4762982"/>
                <a:gd name="connsiteX13" fmla="*/ 9507195 w 14427977"/>
                <a:gd name="connsiteY13" fmla="*/ 296833 h 4762982"/>
                <a:gd name="connsiteX14" fmla="*/ 9216959 w 14427977"/>
                <a:gd name="connsiteY14" fmla="*/ 653032 h 4762982"/>
                <a:gd name="connsiteX15" fmla="*/ 9216960 w 14427977"/>
                <a:gd name="connsiteY15" fmla="*/ 2414235 h 4762982"/>
                <a:gd name="connsiteX16" fmla="*/ 8619997 w 14427977"/>
                <a:gd name="connsiteY16" fmla="*/ 3034285 h 4762982"/>
                <a:gd name="connsiteX17" fmla="*/ 7722904 w 14427977"/>
                <a:gd name="connsiteY17" fmla="*/ 3037584 h 4762982"/>
                <a:gd name="connsiteX18" fmla="*/ 7429369 w 14427977"/>
                <a:gd name="connsiteY18" fmla="*/ 3397080 h 4762982"/>
                <a:gd name="connsiteX19" fmla="*/ 7426071 w 14427977"/>
                <a:gd name="connsiteY19" fmla="*/ 4145757 h 4762982"/>
                <a:gd name="connsiteX20" fmla="*/ 6812618 w 14427977"/>
                <a:gd name="connsiteY20" fmla="*/ 4762508 h 4762982"/>
                <a:gd name="connsiteX21" fmla="*/ 5925420 w 14427977"/>
                <a:gd name="connsiteY21" fmla="*/ 4762508 h 4762982"/>
                <a:gd name="connsiteX22" fmla="*/ 5332854 w 14427977"/>
                <a:gd name="connsiteY22" fmla="*/ 4174340 h 4762982"/>
                <a:gd name="connsiteX23" fmla="*/ 5330656 w 14427977"/>
                <a:gd name="connsiteY23" fmla="*/ 1354434 h 4762982"/>
                <a:gd name="connsiteX24" fmla="*/ 5104183 w 14427977"/>
                <a:gd name="connsiteY24" fmla="*/ 1121365 h 4762982"/>
                <a:gd name="connsiteX25" fmla="*/ 4144426 w 14427977"/>
                <a:gd name="connsiteY25" fmla="*/ 1121365 h 4762982"/>
                <a:gd name="connsiteX26" fmla="*/ 3860787 w 14427977"/>
                <a:gd name="connsiteY26" fmla="*/ 1424793 h 4762982"/>
                <a:gd name="connsiteX27" fmla="*/ 3860787 w 14427977"/>
                <a:gd name="connsiteY27" fmla="*/ 2344972 h 4762982"/>
                <a:gd name="connsiteX28" fmla="*/ 3300105 w 14427977"/>
                <a:gd name="connsiteY28" fmla="*/ 2885867 h 4762982"/>
                <a:gd name="connsiteX29" fmla="*/ 1177245 w 14427977"/>
                <a:gd name="connsiteY29" fmla="*/ 2883472 h 4762982"/>
                <a:gd name="connsiteX30" fmla="*/ 138630 w 14427977"/>
                <a:gd name="connsiteY30" fmla="*/ 2849005 h 4762982"/>
                <a:gd name="connsiteX31" fmla="*/ 116293 w 14427977"/>
                <a:gd name="connsiteY31" fmla="*/ 2622245 h 4762982"/>
                <a:gd name="connsiteX32" fmla="*/ 1177245 w 14427977"/>
                <a:gd name="connsiteY32" fmla="*/ 2588062 h 4762982"/>
                <a:gd name="connsiteX33" fmla="*/ 3283613 w 14427977"/>
                <a:gd name="connsiteY33" fmla="*/ 2589036 h 4762982"/>
                <a:gd name="connsiteX34" fmla="*/ 3570550 w 14427977"/>
                <a:gd name="connsiteY34" fmla="*/ 2229538 h 4762982"/>
                <a:gd name="connsiteX35" fmla="*/ 3570550 w 14427977"/>
                <a:gd name="connsiteY35" fmla="*/ 1362130 h 4762982"/>
                <a:gd name="connsiteX36" fmla="*/ 4098253 w 14427977"/>
                <a:gd name="connsiteY36" fmla="*/ 824533 h 4762982"/>
                <a:gd name="connsiteX37" fmla="*/ 5130569 w 14427977"/>
                <a:gd name="connsiteY37" fmla="*/ 827831 h 4762982"/>
                <a:gd name="connsiteX38" fmla="*/ 5641781 w 14427977"/>
                <a:gd name="connsiteY38" fmla="*/ 1335745 h 4762982"/>
                <a:gd name="connsiteX39" fmla="*/ 5638482 w 14427977"/>
                <a:gd name="connsiteY39" fmla="*/ 4165545 h 4762982"/>
                <a:gd name="connsiteX40" fmla="*/ 5941910 w 14427977"/>
                <a:gd name="connsiteY40" fmla="*/ 4468974 h 4762982"/>
                <a:gd name="connsiteX41" fmla="*/ 6792829 w 14427977"/>
                <a:gd name="connsiteY41" fmla="*/ 4468974 h 4762982"/>
                <a:gd name="connsiteX42" fmla="*/ 7129238 w 14427977"/>
                <a:gd name="connsiteY42" fmla="*/ 4158950 h 4762982"/>
                <a:gd name="connsiteX43" fmla="*/ 7132537 w 14427977"/>
                <a:gd name="connsiteY43" fmla="*/ 3347608 h 4762982"/>
                <a:gd name="connsiteX44" fmla="*/ 7666836 w 14427977"/>
                <a:gd name="connsiteY44" fmla="*/ 2744049 h 4762982"/>
                <a:gd name="connsiteX45" fmla="*/ 8636487 w 14427977"/>
                <a:gd name="connsiteY45" fmla="*/ 2744049 h 4762982"/>
                <a:gd name="connsiteX46" fmla="*/ 8920127 w 14427977"/>
                <a:gd name="connsiteY46" fmla="*/ 2417534 h 4762982"/>
                <a:gd name="connsiteX47" fmla="*/ 8923425 w 14427977"/>
                <a:gd name="connsiteY47" fmla="*/ 570579 h 4762982"/>
                <a:gd name="connsiteX48" fmla="*/ 9480810 w 14427977"/>
                <a:gd name="connsiteY48" fmla="*/ 0 h 4762982"/>
                <a:gd name="connsiteX0" fmla="*/ 9480810 w 14427977"/>
                <a:gd name="connsiteY0" fmla="*/ 0 h 4762982"/>
                <a:gd name="connsiteX1" fmla="*/ 10490040 w 14427977"/>
                <a:gd name="connsiteY1" fmla="*/ 3299 h 4762982"/>
                <a:gd name="connsiteX2" fmla="*/ 11004549 w 14427977"/>
                <a:gd name="connsiteY2" fmla="*/ 544194 h 4762982"/>
                <a:gd name="connsiteX3" fmla="*/ 11007846 w 14427977"/>
                <a:gd name="connsiteY3" fmla="*/ 1503950 h 4762982"/>
                <a:gd name="connsiteX4" fmla="*/ 11274996 w 14427977"/>
                <a:gd name="connsiteY4" fmla="*/ 1784291 h 4762982"/>
                <a:gd name="connsiteX5" fmla="*/ 13363227 w 14427977"/>
                <a:gd name="connsiteY5" fmla="*/ 1783189 h 4762982"/>
                <a:gd name="connsiteX6" fmla="*/ 14427976 w 14427977"/>
                <a:gd name="connsiteY6" fmla="*/ 1781508 h 4762982"/>
                <a:gd name="connsiteX7" fmla="*/ 14427977 w 14427977"/>
                <a:gd name="connsiteY7" fmla="*/ 2073092 h 4762982"/>
                <a:gd name="connsiteX8" fmla="*/ 13363227 w 14427977"/>
                <a:gd name="connsiteY8" fmla="*/ 2076942 h 4762982"/>
                <a:gd name="connsiteX9" fmla="*/ 11228823 w 14427977"/>
                <a:gd name="connsiteY9" fmla="*/ 2074528 h 4762982"/>
                <a:gd name="connsiteX10" fmla="*/ 10707716 w 14427977"/>
                <a:gd name="connsiteY10" fmla="*/ 1563317 h 4762982"/>
                <a:gd name="connsiteX11" fmla="*/ 10711014 w 14427977"/>
                <a:gd name="connsiteY11" fmla="*/ 554087 h 4762982"/>
                <a:gd name="connsiteX12" fmla="*/ 10410885 w 14427977"/>
                <a:gd name="connsiteY12" fmla="*/ 293535 h 4762982"/>
                <a:gd name="connsiteX13" fmla="*/ 9507195 w 14427977"/>
                <a:gd name="connsiteY13" fmla="*/ 296833 h 4762982"/>
                <a:gd name="connsiteX14" fmla="*/ 9216959 w 14427977"/>
                <a:gd name="connsiteY14" fmla="*/ 653032 h 4762982"/>
                <a:gd name="connsiteX15" fmla="*/ 9216960 w 14427977"/>
                <a:gd name="connsiteY15" fmla="*/ 2414235 h 4762982"/>
                <a:gd name="connsiteX16" fmla="*/ 8619997 w 14427977"/>
                <a:gd name="connsiteY16" fmla="*/ 3034285 h 4762982"/>
                <a:gd name="connsiteX17" fmla="*/ 7722904 w 14427977"/>
                <a:gd name="connsiteY17" fmla="*/ 3037584 h 4762982"/>
                <a:gd name="connsiteX18" fmla="*/ 7429369 w 14427977"/>
                <a:gd name="connsiteY18" fmla="*/ 3397080 h 4762982"/>
                <a:gd name="connsiteX19" fmla="*/ 7426071 w 14427977"/>
                <a:gd name="connsiteY19" fmla="*/ 4145757 h 4762982"/>
                <a:gd name="connsiteX20" fmla="*/ 6812618 w 14427977"/>
                <a:gd name="connsiteY20" fmla="*/ 4762508 h 4762982"/>
                <a:gd name="connsiteX21" fmla="*/ 5925420 w 14427977"/>
                <a:gd name="connsiteY21" fmla="*/ 4762508 h 4762982"/>
                <a:gd name="connsiteX22" fmla="*/ 5332854 w 14427977"/>
                <a:gd name="connsiteY22" fmla="*/ 4174340 h 4762982"/>
                <a:gd name="connsiteX23" fmla="*/ 5330656 w 14427977"/>
                <a:gd name="connsiteY23" fmla="*/ 1354434 h 4762982"/>
                <a:gd name="connsiteX24" fmla="*/ 5104183 w 14427977"/>
                <a:gd name="connsiteY24" fmla="*/ 1121365 h 4762982"/>
                <a:gd name="connsiteX25" fmla="*/ 4144426 w 14427977"/>
                <a:gd name="connsiteY25" fmla="*/ 1121365 h 4762982"/>
                <a:gd name="connsiteX26" fmla="*/ 3860787 w 14427977"/>
                <a:gd name="connsiteY26" fmla="*/ 1424793 h 4762982"/>
                <a:gd name="connsiteX27" fmla="*/ 3860787 w 14427977"/>
                <a:gd name="connsiteY27" fmla="*/ 2344972 h 4762982"/>
                <a:gd name="connsiteX28" fmla="*/ 3300105 w 14427977"/>
                <a:gd name="connsiteY28" fmla="*/ 2885867 h 4762982"/>
                <a:gd name="connsiteX29" fmla="*/ 1177245 w 14427977"/>
                <a:gd name="connsiteY29" fmla="*/ 2883472 h 4762982"/>
                <a:gd name="connsiteX30" fmla="*/ 138630 w 14427977"/>
                <a:gd name="connsiteY30" fmla="*/ 2849005 h 4762982"/>
                <a:gd name="connsiteX31" fmla="*/ 116293 w 14427977"/>
                <a:gd name="connsiteY31" fmla="*/ 2622245 h 4762982"/>
                <a:gd name="connsiteX32" fmla="*/ 1177245 w 14427977"/>
                <a:gd name="connsiteY32" fmla="*/ 2588062 h 4762982"/>
                <a:gd name="connsiteX33" fmla="*/ 3283613 w 14427977"/>
                <a:gd name="connsiteY33" fmla="*/ 2589036 h 4762982"/>
                <a:gd name="connsiteX34" fmla="*/ 3570550 w 14427977"/>
                <a:gd name="connsiteY34" fmla="*/ 2229538 h 4762982"/>
                <a:gd name="connsiteX35" fmla="*/ 3570550 w 14427977"/>
                <a:gd name="connsiteY35" fmla="*/ 1362130 h 4762982"/>
                <a:gd name="connsiteX36" fmla="*/ 4098253 w 14427977"/>
                <a:gd name="connsiteY36" fmla="*/ 824533 h 4762982"/>
                <a:gd name="connsiteX37" fmla="*/ 5130569 w 14427977"/>
                <a:gd name="connsiteY37" fmla="*/ 827831 h 4762982"/>
                <a:gd name="connsiteX38" fmla="*/ 5641781 w 14427977"/>
                <a:gd name="connsiteY38" fmla="*/ 1335745 h 4762982"/>
                <a:gd name="connsiteX39" fmla="*/ 5638482 w 14427977"/>
                <a:gd name="connsiteY39" fmla="*/ 4165545 h 4762982"/>
                <a:gd name="connsiteX40" fmla="*/ 5941910 w 14427977"/>
                <a:gd name="connsiteY40" fmla="*/ 4468974 h 4762982"/>
                <a:gd name="connsiteX41" fmla="*/ 6792829 w 14427977"/>
                <a:gd name="connsiteY41" fmla="*/ 4468974 h 4762982"/>
                <a:gd name="connsiteX42" fmla="*/ 7129238 w 14427977"/>
                <a:gd name="connsiteY42" fmla="*/ 4158950 h 4762982"/>
                <a:gd name="connsiteX43" fmla="*/ 7132537 w 14427977"/>
                <a:gd name="connsiteY43" fmla="*/ 3347608 h 4762982"/>
                <a:gd name="connsiteX44" fmla="*/ 7666836 w 14427977"/>
                <a:gd name="connsiteY44" fmla="*/ 2744049 h 4762982"/>
                <a:gd name="connsiteX45" fmla="*/ 8636487 w 14427977"/>
                <a:gd name="connsiteY45" fmla="*/ 2744049 h 4762982"/>
                <a:gd name="connsiteX46" fmla="*/ 8920127 w 14427977"/>
                <a:gd name="connsiteY46" fmla="*/ 2417534 h 4762982"/>
                <a:gd name="connsiteX47" fmla="*/ 8923425 w 14427977"/>
                <a:gd name="connsiteY47" fmla="*/ 570579 h 4762982"/>
                <a:gd name="connsiteX48" fmla="*/ 9480810 w 14427977"/>
                <a:gd name="connsiteY48" fmla="*/ 0 h 4762982"/>
                <a:gd name="connsiteX0" fmla="*/ 9480810 w 14427977"/>
                <a:gd name="connsiteY0" fmla="*/ 0 h 4762982"/>
                <a:gd name="connsiteX1" fmla="*/ 10490040 w 14427977"/>
                <a:gd name="connsiteY1" fmla="*/ 3299 h 4762982"/>
                <a:gd name="connsiteX2" fmla="*/ 11004549 w 14427977"/>
                <a:gd name="connsiteY2" fmla="*/ 544194 h 4762982"/>
                <a:gd name="connsiteX3" fmla="*/ 11007846 w 14427977"/>
                <a:gd name="connsiteY3" fmla="*/ 1503950 h 4762982"/>
                <a:gd name="connsiteX4" fmla="*/ 11274996 w 14427977"/>
                <a:gd name="connsiteY4" fmla="*/ 1784291 h 4762982"/>
                <a:gd name="connsiteX5" fmla="*/ 13363227 w 14427977"/>
                <a:gd name="connsiteY5" fmla="*/ 1783189 h 4762982"/>
                <a:gd name="connsiteX6" fmla="*/ 14427976 w 14427977"/>
                <a:gd name="connsiteY6" fmla="*/ 1781508 h 4762982"/>
                <a:gd name="connsiteX7" fmla="*/ 14427977 w 14427977"/>
                <a:gd name="connsiteY7" fmla="*/ 2073092 h 4762982"/>
                <a:gd name="connsiteX8" fmla="*/ 13363227 w 14427977"/>
                <a:gd name="connsiteY8" fmla="*/ 2076942 h 4762982"/>
                <a:gd name="connsiteX9" fmla="*/ 11228823 w 14427977"/>
                <a:gd name="connsiteY9" fmla="*/ 2074528 h 4762982"/>
                <a:gd name="connsiteX10" fmla="*/ 10707716 w 14427977"/>
                <a:gd name="connsiteY10" fmla="*/ 1563317 h 4762982"/>
                <a:gd name="connsiteX11" fmla="*/ 10711014 w 14427977"/>
                <a:gd name="connsiteY11" fmla="*/ 554087 h 4762982"/>
                <a:gd name="connsiteX12" fmla="*/ 10410885 w 14427977"/>
                <a:gd name="connsiteY12" fmla="*/ 293535 h 4762982"/>
                <a:gd name="connsiteX13" fmla="*/ 9507195 w 14427977"/>
                <a:gd name="connsiteY13" fmla="*/ 296833 h 4762982"/>
                <a:gd name="connsiteX14" fmla="*/ 9216959 w 14427977"/>
                <a:gd name="connsiteY14" fmla="*/ 653032 h 4762982"/>
                <a:gd name="connsiteX15" fmla="*/ 9216960 w 14427977"/>
                <a:gd name="connsiteY15" fmla="*/ 2414235 h 4762982"/>
                <a:gd name="connsiteX16" fmla="*/ 8619997 w 14427977"/>
                <a:gd name="connsiteY16" fmla="*/ 3034285 h 4762982"/>
                <a:gd name="connsiteX17" fmla="*/ 7722904 w 14427977"/>
                <a:gd name="connsiteY17" fmla="*/ 3037584 h 4762982"/>
                <a:gd name="connsiteX18" fmla="*/ 7429369 w 14427977"/>
                <a:gd name="connsiteY18" fmla="*/ 3397080 h 4762982"/>
                <a:gd name="connsiteX19" fmla="*/ 7426071 w 14427977"/>
                <a:gd name="connsiteY19" fmla="*/ 4145757 h 4762982"/>
                <a:gd name="connsiteX20" fmla="*/ 6812618 w 14427977"/>
                <a:gd name="connsiteY20" fmla="*/ 4762508 h 4762982"/>
                <a:gd name="connsiteX21" fmla="*/ 5925420 w 14427977"/>
                <a:gd name="connsiteY21" fmla="*/ 4762508 h 4762982"/>
                <a:gd name="connsiteX22" fmla="*/ 5332854 w 14427977"/>
                <a:gd name="connsiteY22" fmla="*/ 4174340 h 4762982"/>
                <a:gd name="connsiteX23" fmla="*/ 5330656 w 14427977"/>
                <a:gd name="connsiteY23" fmla="*/ 1354434 h 4762982"/>
                <a:gd name="connsiteX24" fmla="*/ 5104183 w 14427977"/>
                <a:gd name="connsiteY24" fmla="*/ 1121365 h 4762982"/>
                <a:gd name="connsiteX25" fmla="*/ 4144426 w 14427977"/>
                <a:gd name="connsiteY25" fmla="*/ 1121365 h 4762982"/>
                <a:gd name="connsiteX26" fmla="*/ 3860787 w 14427977"/>
                <a:gd name="connsiteY26" fmla="*/ 1424793 h 4762982"/>
                <a:gd name="connsiteX27" fmla="*/ 3860787 w 14427977"/>
                <a:gd name="connsiteY27" fmla="*/ 2344972 h 4762982"/>
                <a:gd name="connsiteX28" fmla="*/ 3300105 w 14427977"/>
                <a:gd name="connsiteY28" fmla="*/ 2885867 h 4762982"/>
                <a:gd name="connsiteX29" fmla="*/ 1177245 w 14427977"/>
                <a:gd name="connsiteY29" fmla="*/ 2883472 h 4762982"/>
                <a:gd name="connsiteX30" fmla="*/ 138630 w 14427977"/>
                <a:gd name="connsiteY30" fmla="*/ 2849005 h 4762982"/>
                <a:gd name="connsiteX31" fmla="*/ 116293 w 14427977"/>
                <a:gd name="connsiteY31" fmla="*/ 2622245 h 4762982"/>
                <a:gd name="connsiteX32" fmla="*/ 1177245 w 14427977"/>
                <a:gd name="connsiteY32" fmla="*/ 2588062 h 4762982"/>
                <a:gd name="connsiteX33" fmla="*/ 3283613 w 14427977"/>
                <a:gd name="connsiteY33" fmla="*/ 2589036 h 4762982"/>
                <a:gd name="connsiteX34" fmla="*/ 3570550 w 14427977"/>
                <a:gd name="connsiteY34" fmla="*/ 2229538 h 4762982"/>
                <a:gd name="connsiteX35" fmla="*/ 3570550 w 14427977"/>
                <a:gd name="connsiteY35" fmla="*/ 1362130 h 4762982"/>
                <a:gd name="connsiteX36" fmla="*/ 4098253 w 14427977"/>
                <a:gd name="connsiteY36" fmla="*/ 824533 h 4762982"/>
                <a:gd name="connsiteX37" fmla="*/ 5130569 w 14427977"/>
                <a:gd name="connsiteY37" fmla="*/ 827831 h 4762982"/>
                <a:gd name="connsiteX38" fmla="*/ 5641781 w 14427977"/>
                <a:gd name="connsiteY38" fmla="*/ 1335745 h 4762982"/>
                <a:gd name="connsiteX39" fmla="*/ 5638482 w 14427977"/>
                <a:gd name="connsiteY39" fmla="*/ 4165545 h 4762982"/>
                <a:gd name="connsiteX40" fmla="*/ 5941910 w 14427977"/>
                <a:gd name="connsiteY40" fmla="*/ 4468974 h 4762982"/>
                <a:gd name="connsiteX41" fmla="*/ 6792829 w 14427977"/>
                <a:gd name="connsiteY41" fmla="*/ 4468974 h 4762982"/>
                <a:gd name="connsiteX42" fmla="*/ 7129238 w 14427977"/>
                <a:gd name="connsiteY42" fmla="*/ 4158950 h 4762982"/>
                <a:gd name="connsiteX43" fmla="*/ 7132537 w 14427977"/>
                <a:gd name="connsiteY43" fmla="*/ 3347608 h 4762982"/>
                <a:gd name="connsiteX44" fmla="*/ 7666836 w 14427977"/>
                <a:gd name="connsiteY44" fmla="*/ 2744049 h 4762982"/>
                <a:gd name="connsiteX45" fmla="*/ 8636487 w 14427977"/>
                <a:gd name="connsiteY45" fmla="*/ 2744049 h 4762982"/>
                <a:gd name="connsiteX46" fmla="*/ 8920127 w 14427977"/>
                <a:gd name="connsiteY46" fmla="*/ 2417534 h 4762982"/>
                <a:gd name="connsiteX47" fmla="*/ 8923425 w 14427977"/>
                <a:gd name="connsiteY47" fmla="*/ 570579 h 4762982"/>
                <a:gd name="connsiteX48" fmla="*/ 9480810 w 14427977"/>
                <a:gd name="connsiteY48" fmla="*/ 0 h 4762982"/>
                <a:gd name="connsiteX0" fmla="*/ 9364517 w 14311684"/>
                <a:gd name="connsiteY0" fmla="*/ 0 h 4762982"/>
                <a:gd name="connsiteX1" fmla="*/ 10373747 w 14311684"/>
                <a:gd name="connsiteY1" fmla="*/ 3299 h 4762982"/>
                <a:gd name="connsiteX2" fmla="*/ 10888256 w 14311684"/>
                <a:gd name="connsiteY2" fmla="*/ 544194 h 4762982"/>
                <a:gd name="connsiteX3" fmla="*/ 10891553 w 14311684"/>
                <a:gd name="connsiteY3" fmla="*/ 1503950 h 4762982"/>
                <a:gd name="connsiteX4" fmla="*/ 11158703 w 14311684"/>
                <a:gd name="connsiteY4" fmla="*/ 1784291 h 4762982"/>
                <a:gd name="connsiteX5" fmla="*/ 13246934 w 14311684"/>
                <a:gd name="connsiteY5" fmla="*/ 1783189 h 4762982"/>
                <a:gd name="connsiteX6" fmla="*/ 14311683 w 14311684"/>
                <a:gd name="connsiteY6" fmla="*/ 1781508 h 4762982"/>
                <a:gd name="connsiteX7" fmla="*/ 14311684 w 14311684"/>
                <a:gd name="connsiteY7" fmla="*/ 2073092 h 4762982"/>
                <a:gd name="connsiteX8" fmla="*/ 13246934 w 14311684"/>
                <a:gd name="connsiteY8" fmla="*/ 2076942 h 4762982"/>
                <a:gd name="connsiteX9" fmla="*/ 11112530 w 14311684"/>
                <a:gd name="connsiteY9" fmla="*/ 2074528 h 4762982"/>
                <a:gd name="connsiteX10" fmla="*/ 10591423 w 14311684"/>
                <a:gd name="connsiteY10" fmla="*/ 1563317 h 4762982"/>
                <a:gd name="connsiteX11" fmla="*/ 10594721 w 14311684"/>
                <a:gd name="connsiteY11" fmla="*/ 554087 h 4762982"/>
                <a:gd name="connsiteX12" fmla="*/ 10294592 w 14311684"/>
                <a:gd name="connsiteY12" fmla="*/ 293535 h 4762982"/>
                <a:gd name="connsiteX13" fmla="*/ 9390902 w 14311684"/>
                <a:gd name="connsiteY13" fmla="*/ 296833 h 4762982"/>
                <a:gd name="connsiteX14" fmla="*/ 9100666 w 14311684"/>
                <a:gd name="connsiteY14" fmla="*/ 653032 h 4762982"/>
                <a:gd name="connsiteX15" fmla="*/ 9100667 w 14311684"/>
                <a:gd name="connsiteY15" fmla="*/ 2414235 h 4762982"/>
                <a:gd name="connsiteX16" fmla="*/ 8503704 w 14311684"/>
                <a:gd name="connsiteY16" fmla="*/ 3034285 h 4762982"/>
                <a:gd name="connsiteX17" fmla="*/ 7606611 w 14311684"/>
                <a:gd name="connsiteY17" fmla="*/ 3037584 h 4762982"/>
                <a:gd name="connsiteX18" fmla="*/ 7313076 w 14311684"/>
                <a:gd name="connsiteY18" fmla="*/ 3397080 h 4762982"/>
                <a:gd name="connsiteX19" fmla="*/ 7309778 w 14311684"/>
                <a:gd name="connsiteY19" fmla="*/ 4145757 h 4762982"/>
                <a:gd name="connsiteX20" fmla="*/ 6696325 w 14311684"/>
                <a:gd name="connsiteY20" fmla="*/ 4762508 h 4762982"/>
                <a:gd name="connsiteX21" fmla="*/ 5809127 w 14311684"/>
                <a:gd name="connsiteY21" fmla="*/ 4762508 h 4762982"/>
                <a:gd name="connsiteX22" fmla="*/ 5216561 w 14311684"/>
                <a:gd name="connsiteY22" fmla="*/ 4174340 h 4762982"/>
                <a:gd name="connsiteX23" fmla="*/ 5214363 w 14311684"/>
                <a:gd name="connsiteY23" fmla="*/ 1354434 h 4762982"/>
                <a:gd name="connsiteX24" fmla="*/ 4987890 w 14311684"/>
                <a:gd name="connsiteY24" fmla="*/ 1121365 h 4762982"/>
                <a:gd name="connsiteX25" fmla="*/ 4028133 w 14311684"/>
                <a:gd name="connsiteY25" fmla="*/ 1121365 h 4762982"/>
                <a:gd name="connsiteX26" fmla="*/ 3744494 w 14311684"/>
                <a:gd name="connsiteY26" fmla="*/ 1424793 h 4762982"/>
                <a:gd name="connsiteX27" fmla="*/ 3744494 w 14311684"/>
                <a:gd name="connsiteY27" fmla="*/ 2344972 h 4762982"/>
                <a:gd name="connsiteX28" fmla="*/ 3183812 w 14311684"/>
                <a:gd name="connsiteY28" fmla="*/ 2885867 h 4762982"/>
                <a:gd name="connsiteX29" fmla="*/ 1060952 w 14311684"/>
                <a:gd name="connsiteY29" fmla="*/ 2883472 h 4762982"/>
                <a:gd name="connsiteX30" fmla="*/ 22337 w 14311684"/>
                <a:gd name="connsiteY30" fmla="*/ 2849005 h 4762982"/>
                <a:gd name="connsiteX31" fmla="*/ 0 w 14311684"/>
                <a:gd name="connsiteY31" fmla="*/ 2622245 h 4762982"/>
                <a:gd name="connsiteX32" fmla="*/ 1060952 w 14311684"/>
                <a:gd name="connsiteY32" fmla="*/ 2588062 h 4762982"/>
                <a:gd name="connsiteX33" fmla="*/ 3167320 w 14311684"/>
                <a:gd name="connsiteY33" fmla="*/ 2589036 h 4762982"/>
                <a:gd name="connsiteX34" fmla="*/ 3454257 w 14311684"/>
                <a:gd name="connsiteY34" fmla="*/ 2229538 h 4762982"/>
                <a:gd name="connsiteX35" fmla="*/ 3454257 w 14311684"/>
                <a:gd name="connsiteY35" fmla="*/ 1362130 h 4762982"/>
                <a:gd name="connsiteX36" fmla="*/ 3981960 w 14311684"/>
                <a:gd name="connsiteY36" fmla="*/ 824533 h 4762982"/>
                <a:gd name="connsiteX37" fmla="*/ 5014276 w 14311684"/>
                <a:gd name="connsiteY37" fmla="*/ 827831 h 4762982"/>
                <a:gd name="connsiteX38" fmla="*/ 5525488 w 14311684"/>
                <a:gd name="connsiteY38" fmla="*/ 1335745 h 4762982"/>
                <a:gd name="connsiteX39" fmla="*/ 5522189 w 14311684"/>
                <a:gd name="connsiteY39" fmla="*/ 4165545 h 4762982"/>
                <a:gd name="connsiteX40" fmla="*/ 5825617 w 14311684"/>
                <a:gd name="connsiteY40" fmla="*/ 4468974 h 4762982"/>
                <a:gd name="connsiteX41" fmla="*/ 6676536 w 14311684"/>
                <a:gd name="connsiteY41" fmla="*/ 4468974 h 4762982"/>
                <a:gd name="connsiteX42" fmla="*/ 7012945 w 14311684"/>
                <a:gd name="connsiteY42" fmla="*/ 4158950 h 4762982"/>
                <a:gd name="connsiteX43" fmla="*/ 7016244 w 14311684"/>
                <a:gd name="connsiteY43" fmla="*/ 3347608 h 4762982"/>
                <a:gd name="connsiteX44" fmla="*/ 7550543 w 14311684"/>
                <a:gd name="connsiteY44" fmla="*/ 2744049 h 4762982"/>
                <a:gd name="connsiteX45" fmla="*/ 8520194 w 14311684"/>
                <a:gd name="connsiteY45" fmla="*/ 2744049 h 4762982"/>
                <a:gd name="connsiteX46" fmla="*/ 8803834 w 14311684"/>
                <a:gd name="connsiteY46" fmla="*/ 2417534 h 4762982"/>
                <a:gd name="connsiteX47" fmla="*/ 8807132 w 14311684"/>
                <a:gd name="connsiteY47" fmla="*/ 570579 h 4762982"/>
                <a:gd name="connsiteX48" fmla="*/ 9364517 w 14311684"/>
                <a:gd name="connsiteY48" fmla="*/ 0 h 4762982"/>
                <a:gd name="connsiteX0" fmla="*/ 9358934 w 14306101"/>
                <a:gd name="connsiteY0" fmla="*/ 0 h 4762982"/>
                <a:gd name="connsiteX1" fmla="*/ 10368164 w 14306101"/>
                <a:gd name="connsiteY1" fmla="*/ 3299 h 4762982"/>
                <a:gd name="connsiteX2" fmla="*/ 10882673 w 14306101"/>
                <a:gd name="connsiteY2" fmla="*/ 544194 h 4762982"/>
                <a:gd name="connsiteX3" fmla="*/ 10885970 w 14306101"/>
                <a:gd name="connsiteY3" fmla="*/ 1503950 h 4762982"/>
                <a:gd name="connsiteX4" fmla="*/ 11153120 w 14306101"/>
                <a:gd name="connsiteY4" fmla="*/ 1784291 h 4762982"/>
                <a:gd name="connsiteX5" fmla="*/ 13241351 w 14306101"/>
                <a:gd name="connsiteY5" fmla="*/ 1783189 h 4762982"/>
                <a:gd name="connsiteX6" fmla="*/ 14306100 w 14306101"/>
                <a:gd name="connsiteY6" fmla="*/ 1781508 h 4762982"/>
                <a:gd name="connsiteX7" fmla="*/ 14306101 w 14306101"/>
                <a:gd name="connsiteY7" fmla="*/ 2073092 h 4762982"/>
                <a:gd name="connsiteX8" fmla="*/ 13241351 w 14306101"/>
                <a:gd name="connsiteY8" fmla="*/ 2076942 h 4762982"/>
                <a:gd name="connsiteX9" fmla="*/ 11106947 w 14306101"/>
                <a:gd name="connsiteY9" fmla="*/ 2074528 h 4762982"/>
                <a:gd name="connsiteX10" fmla="*/ 10585840 w 14306101"/>
                <a:gd name="connsiteY10" fmla="*/ 1563317 h 4762982"/>
                <a:gd name="connsiteX11" fmla="*/ 10589138 w 14306101"/>
                <a:gd name="connsiteY11" fmla="*/ 554087 h 4762982"/>
                <a:gd name="connsiteX12" fmla="*/ 10289009 w 14306101"/>
                <a:gd name="connsiteY12" fmla="*/ 293535 h 4762982"/>
                <a:gd name="connsiteX13" fmla="*/ 9385319 w 14306101"/>
                <a:gd name="connsiteY13" fmla="*/ 296833 h 4762982"/>
                <a:gd name="connsiteX14" fmla="*/ 9095083 w 14306101"/>
                <a:gd name="connsiteY14" fmla="*/ 653032 h 4762982"/>
                <a:gd name="connsiteX15" fmla="*/ 9095084 w 14306101"/>
                <a:gd name="connsiteY15" fmla="*/ 2414235 h 4762982"/>
                <a:gd name="connsiteX16" fmla="*/ 8498121 w 14306101"/>
                <a:gd name="connsiteY16" fmla="*/ 3034285 h 4762982"/>
                <a:gd name="connsiteX17" fmla="*/ 7601028 w 14306101"/>
                <a:gd name="connsiteY17" fmla="*/ 3037584 h 4762982"/>
                <a:gd name="connsiteX18" fmla="*/ 7307493 w 14306101"/>
                <a:gd name="connsiteY18" fmla="*/ 3397080 h 4762982"/>
                <a:gd name="connsiteX19" fmla="*/ 7304195 w 14306101"/>
                <a:gd name="connsiteY19" fmla="*/ 4145757 h 4762982"/>
                <a:gd name="connsiteX20" fmla="*/ 6690742 w 14306101"/>
                <a:gd name="connsiteY20" fmla="*/ 4762508 h 4762982"/>
                <a:gd name="connsiteX21" fmla="*/ 5803544 w 14306101"/>
                <a:gd name="connsiteY21" fmla="*/ 4762508 h 4762982"/>
                <a:gd name="connsiteX22" fmla="*/ 5210978 w 14306101"/>
                <a:gd name="connsiteY22" fmla="*/ 4174340 h 4762982"/>
                <a:gd name="connsiteX23" fmla="*/ 5208780 w 14306101"/>
                <a:gd name="connsiteY23" fmla="*/ 1354434 h 4762982"/>
                <a:gd name="connsiteX24" fmla="*/ 4982307 w 14306101"/>
                <a:gd name="connsiteY24" fmla="*/ 1121365 h 4762982"/>
                <a:gd name="connsiteX25" fmla="*/ 4022550 w 14306101"/>
                <a:gd name="connsiteY25" fmla="*/ 1121365 h 4762982"/>
                <a:gd name="connsiteX26" fmla="*/ 3738911 w 14306101"/>
                <a:gd name="connsiteY26" fmla="*/ 1424793 h 4762982"/>
                <a:gd name="connsiteX27" fmla="*/ 3738911 w 14306101"/>
                <a:gd name="connsiteY27" fmla="*/ 2344972 h 4762982"/>
                <a:gd name="connsiteX28" fmla="*/ 3178229 w 14306101"/>
                <a:gd name="connsiteY28" fmla="*/ 2885867 h 4762982"/>
                <a:gd name="connsiteX29" fmla="*/ 1055369 w 14306101"/>
                <a:gd name="connsiteY29" fmla="*/ 2883472 h 4762982"/>
                <a:gd name="connsiteX30" fmla="*/ 16754 w 14306101"/>
                <a:gd name="connsiteY30" fmla="*/ 2849005 h 4762982"/>
                <a:gd name="connsiteX31" fmla="*/ 0 w 14306101"/>
                <a:gd name="connsiteY31" fmla="*/ 2602888 h 4762982"/>
                <a:gd name="connsiteX32" fmla="*/ 1055369 w 14306101"/>
                <a:gd name="connsiteY32" fmla="*/ 2588062 h 4762982"/>
                <a:gd name="connsiteX33" fmla="*/ 3161737 w 14306101"/>
                <a:gd name="connsiteY33" fmla="*/ 2589036 h 4762982"/>
                <a:gd name="connsiteX34" fmla="*/ 3448674 w 14306101"/>
                <a:gd name="connsiteY34" fmla="*/ 2229538 h 4762982"/>
                <a:gd name="connsiteX35" fmla="*/ 3448674 w 14306101"/>
                <a:gd name="connsiteY35" fmla="*/ 1362130 h 4762982"/>
                <a:gd name="connsiteX36" fmla="*/ 3976377 w 14306101"/>
                <a:gd name="connsiteY36" fmla="*/ 824533 h 4762982"/>
                <a:gd name="connsiteX37" fmla="*/ 5008693 w 14306101"/>
                <a:gd name="connsiteY37" fmla="*/ 827831 h 4762982"/>
                <a:gd name="connsiteX38" fmla="*/ 5519905 w 14306101"/>
                <a:gd name="connsiteY38" fmla="*/ 1335745 h 4762982"/>
                <a:gd name="connsiteX39" fmla="*/ 5516606 w 14306101"/>
                <a:gd name="connsiteY39" fmla="*/ 4165545 h 4762982"/>
                <a:gd name="connsiteX40" fmla="*/ 5820034 w 14306101"/>
                <a:gd name="connsiteY40" fmla="*/ 4468974 h 4762982"/>
                <a:gd name="connsiteX41" fmla="*/ 6670953 w 14306101"/>
                <a:gd name="connsiteY41" fmla="*/ 4468974 h 4762982"/>
                <a:gd name="connsiteX42" fmla="*/ 7007362 w 14306101"/>
                <a:gd name="connsiteY42" fmla="*/ 4158950 h 4762982"/>
                <a:gd name="connsiteX43" fmla="*/ 7010661 w 14306101"/>
                <a:gd name="connsiteY43" fmla="*/ 3347608 h 4762982"/>
                <a:gd name="connsiteX44" fmla="*/ 7544960 w 14306101"/>
                <a:gd name="connsiteY44" fmla="*/ 2744049 h 4762982"/>
                <a:gd name="connsiteX45" fmla="*/ 8514611 w 14306101"/>
                <a:gd name="connsiteY45" fmla="*/ 2744049 h 4762982"/>
                <a:gd name="connsiteX46" fmla="*/ 8798251 w 14306101"/>
                <a:gd name="connsiteY46" fmla="*/ 2417534 h 4762982"/>
                <a:gd name="connsiteX47" fmla="*/ 8801549 w 14306101"/>
                <a:gd name="connsiteY47" fmla="*/ 570579 h 4762982"/>
                <a:gd name="connsiteX48" fmla="*/ 9358934 w 14306101"/>
                <a:gd name="connsiteY48" fmla="*/ 0 h 4762982"/>
                <a:gd name="connsiteX0" fmla="*/ 9358934 w 14306101"/>
                <a:gd name="connsiteY0" fmla="*/ 0 h 4762982"/>
                <a:gd name="connsiteX1" fmla="*/ 10368164 w 14306101"/>
                <a:gd name="connsiteY1" fmla="*/ 3299 h 4762982"/>
                <a:gd name="connsiteX2" fmla="*/ 10882673 w 14306101"/>
                <a:gd name="connsiteY2" fmla="*/ 544194 h 4762982"/>
                <a:gd name="connsiteX3" fmla="*/ 10885970 w 14306101"/>
                <a:gd name="connsiteY3" fmla="*/ 1503950 h 4762982"/>
                <a:gd name="connsiteX4" fmla="*/ 11153120 w 14306101"/>
                <a:gd name="connsiteY4" fmla="*/ 1784291 h 4762982"/>
                <a:gd name="connsiteX5" fmla="*/ 13241351 w 14306101"/>
                <a:gd name="connsiteY5" fmla="*/ 1783189 h 4762982"/>
                <a:gd name="connsiteX6" fmla="*/ 14306100 w 14306101"/>
                <a:gd name="connsiteY6" fmla="*/ 1781508 h 4762982"/>
                <a:gd name="connsiteX7" fmla="*/ 14306101 w 14306101"/>
                <a:gd name="connsiteY7" fmla="*/ 2073092 h 4762982"/>
                <a:gd name="connsiteX8" fmla="*/ 13241351 w 14306101"/>
                <a:gd name="connsiteY8" fmla="*/ 2076942 h 4762982"/>
                <a:gd name="connsiteX9" fmla="*/ 11106947 w 14306101"/>
                <a:gd name="connsiteY9" fmla="*/ 2074528 h 4762982"/>
                <a:gd name="connsiteX10" fmla="*/ 10585840 w 14306101"/>
                <a:gd name="connsiteY10" fmla="*/ 1563317 h 4762982"/>
                <a:gd name="connsiteX11" fmla="*/ 10589138 w 14306101"/>
                <a:gd name="connsiteY11" fmla="*/ 554087 h 4762982"/>
                <a:gd name="connsiteX12" fmla="*/ 10289009 w 14306101"/>
                <a:gd name="connsiteY12" fmla="*/ 293535 h 4762982"/>
                <a:gd name="connsiteX13" fmla="*/ 9385319 w 14306101"/>
                <a:gd name="connsiteY13" fmla="*/ 296833 h 4762982"/>
                <a:gd name="connsiteX14" fmla="*/ 9095083 w 14306101"/>
                <a:gd name="connsiteY14" fmla="*/ 653032 h 4762982"/>
                <a:gd name="connsiteX15" fmla="*/ 9095084 w 14306101"/>
                <a:gd name="connsiteY15" fmla="*/ 2414235 h 4762982"/>
                <a:gd name="connsiteX16" fmla="*/ 8498121 w 14306101"/>
                <a:gd name="connsiteY16" fmla="*/ 3034285 h 4762982"/>
                <a:gd name="connsiteX17" fmla="*/ 7601028 w 14306101"/>
                <a:gd name="connsiteY17" fmla="*/ 3037584 h 4762982"/>
                <a:gd name="connsiteX18" fmla="*/ 7307493 w 14306101"/>
                <a:gd name="connsiteY18" fmla="*/ 3397080 h 4762982"/>
                <a:gd name="connsiteX19" fmla="*/ 7304195 w 14306101"/>
                <a:gd name="connsiteY19" fmla="*/ 4145757 h 4762982"/>
                <a:gd name="connsiteX20" fmla="*/ 6690742 w 14306101"/>
                <a:gd name="connsiteY20" fmla="*/ 4762508 h 4762982"/>
                <a:gd name="connsiteX21" fmla="*/ 5803544 w 14306101"/>
                <a:gd name="connsiteY21" fmla="*/ 4762508 h 4762982"/>
                <a:gd name="connsiteX22" fmla="*/ 5210978 w 14306101"/>
                <a:gd name="connsiteY22" fmla="*/ 4174340 h 4762982"/>
                <a:gd name="connsiteX23" fmla="*/ 5208780 w 14306101"/>
                <a:gd name="connsiteY23" fmla="*/ 1354434 h 4762982"/>
                <a:gd name="connsiteX24" fmla="*/ 4982307 w 14306101"/>
                <a:gd name="connsiteY24" fmla="*/ 1121365 h 4762982"/>
                <a:gd name="connsiteX25" fmla="*/ 4022550 w 14306101"/>
                <a:gd name="connsiteY25" fmla="*/ 1121365 h 4762982"/>
                <a:gd name="connsiteX26" fmla="*/ 3738911 w 14306101"/>
                <a:gd name="connsiteY26" fmla="*/ 1424793 h 4762982"/>
                <a:gd name="connsiteX27" fmla="*/ 3738911 w 14306101"/>
                <a:gd name="connsiteY27" fmla="*/ 2344972 h 4762982"/>
                <a:gd name="connsiteX28" fmla="*/ 3178229 w 14306101"/>
                <a:gd name="connsiteY28" fmla="*/ 2885867 h 4762982"/>
                <a:gd name="connsiteX29" fmla="*/ 1055369 w 14306101"/>
                <a:gd name="connsiteY29" fmla="*/ 2883472 h 4762982"/>
                <a:gd name="connsiteX30" fmla="*/ 16754 w 14306101"/>
                <a:gd name="connsiteY30" fmla="*/ 2849005 h 4762982"/>
                <a:gd name="connsiteX31" fmla="*/ 0 w 14306101"/>
                <a:gd name="connsiteY31" fmla="*/ 2591826 h 4762982"/>
                <a:gd name="connsiteX32" fmla="*/ 1055369 w 14306101"/>
                <a:gd name="connsiteY32" fmla="*/ 2588062 h 4762982"/>
                <a:gd name="connsiteX33" fmla="*/ 3161737 w 14306101"/>
                <a:gd name="connsiteY33" fmla="*/ 2589036 h 4762982"/>
                <a:gd name="connsiteX34" fmla="*/ 3448674 w 14306101"/>
                <a:gd name="connsiteY34" fmla="*/ 2229538 h 4762982"/>
                <a:gd name="connsiteX35" fmla="*/ 3448674 w 14306101"/>
                <a:gd name="connsiteY35" fmla="*/ 1362130 h 4762982"/>
                <a:gd name="connsiteX36" fmla="*/ 3976377 w 14306101"/>
                <a:gd name="connsiteY36" fmla="*/ 824533 h 4762982"/>
                <a:gd name="connsiteX37" fmla="*/ 5008693 w 14306101"/>
                <a:gd name="connsiteY37" fmla="*/ 827831 h 4762982"/>
                <a:gd name="connsiteX38" fmla="*/ 5519905 w 14306101"/>
                <a:gd name="connsiteY38" fmla="*/ 1335745 h 4762982"/>
                <a:gd name="connsiteX39" fmla="*/ 5516606 w 14306101"/>
                <a:gd name="connsiteY39" fmla="*/ 4165545 h 4762982"/>
                <a:gd name="connsiteX40" fmla="*/ 5820034 w 14306101"/>
                <a:gd name="connsiteY40" fmla="*/ 4468974 h 4762982"/>
                <a:gd name="connsiteX41" fmla="*/ 6670953 w 14306101"/>
                <a:gd name="connsiteY41" fmla="*/ 4468974 h 4762982"/>
                <a:gd name="connsiteX42" fmla="*/ 7007362 w 14306101"/>
                <a:gd name="connsiteY42" fmla="*/ 4158950 h 4762982"/>
                <a:gd name="connsiteX43" fmla="*/ 7010661 w 14306101"/>
                <a:gd name="connsiteY43" fmla="*/ 3347608 h 4762982"/>
                <a:gd name="connsiteX44" fmla="*/ 7544960 w 14306101"/>
                <a:gd name="connsiteY44" fmla="*/ 2744049 h 4762982"/>
                <a:gd name="connsiteX45" fmla="*/ 8514611 w 14306101"/>
                <a:gd name="connsiteY45" fmla="*/ 2744049 h 4762982"/>
                <a:gd name="connsiteX46" fmla="*/ 8798251 w 14306101"/>
                <a:gd name="connsiteY46" fmla="*/ 2417534 h 4762982"/>
                <a:gd name="connsiteX47" fmla="*/ 8801549 w 14306101"/>
                <a:gd name="connsiteY47" fmla="*/ 570579 h 4762982"/>
                <a:gd name="connsiteX48" fmla="*/ 9358934 w 14306101"/>
                <a:gd name="connsiteY48" fmla="*/ 0 h 4762982"/>
                <a:gd name="connsiteX0" fmla="*/ 9358934 w 14306101"/>
                <a:gd name="connsiteY0" fmla="*/ 0 h 4762982"/>
                <a:gd name="connsiteX1" fmla="*/ 10368164 w 14306101"/>
                <a:gd name="connsiteY1" fmla="*/ 3299 h 4762982"/>
                <a:gd name="connsiteX2" fmla="*/ 10882673 w 14306101"/>
                <a:gd name="connsiteY2" fmla="*/ 544194 h 4762982"/>
                <a:gd name="connsiteX3" fmla="*/ 10885970 w 14306101"/>
                <a:gd name="connsiteY3" fmla="*/ 1503950 h 4762982"/>
                <a:gd name="connsiteX4" fmla="*/ 11153120 w 14306101"/>
                <a:gd name="connsiteY4" fmla="*/ 1784291 h 4762982"/>
                <a:gd name="connsiteX5" fmla="*/ 13241351 w 14306101"/>
                <a:gd name="connsiteY5" fmla="*/ 1783189 h 4762982"/>
                <a:gd name="connsiteX6" fmla="*/ 14306100 w 14306101"/>
                <a:gd name="connsiteY6" fmla="*/ 1781508 h 4762982"/>
                <a:gd name="connsiteX7" fmla="*/ 14306101 w 14306101"/>
                <a:gd name="connsiteY7" fmla="*/ 2073092 h 4762982"/>
                <a:gd name="connsiteX8" fmla="*/ 13241351 w 14306101"/>
                <a:gd name="connsiteY8" fmla="*/ 2076942 h 4762982"/>
                <a:gd name="connsiteX9" fmla="*/ 11106947 w 14306101"/>
                <a:gd name="connsiteY9" fmla="*/ 2074528 h 4762982"/>
                <a:gd name="connsiteX10" fmla="*/ 10585840 w 14306101"/>
                <a:gd name="connsiteY10" fmla="*/ 1563317 h 4762982"/>
                <a:gd name="connsiteX11" fmla="*/ 10589138 w 14306101"/>
                <a:gd name="connsiteY11" fmla="*/ 554087 h 4762982"/>
                <a:gd name="connsiteX12" fmla="*/ 10289009 w 14306101"/>
                <a:gd name="connsiteY12" fmla="*/ 293535 h 4762982"/>
                <a:gd name="connsiteX13" fmla="*/ 9385319 w 14306101"/>
                <a:gd name="connsiteY13" fmla="*/ 296833 h 4762982"/>
                <a:gd name="connsiteX14" fmla="*/ 9095083 w 14306101"/>
                <a:gd name="connsiteY14" fmla="*/ 653032 h 4762982"/>
                <a:gd name="connsiteX15" fmla="*/ 9095084 w 14306101"/>
                <a:gd name="connsiteY15" fmla="*/ 2414235 h 4762982"/>
                <a:gd name="connsiteX16" fmla="*/ 8498121 w 14306101"/>
                <a:gd name="connsiteY16" fmla="*/ 3034285 h 4762982"/>
                <a:gd name="connsiteX17" fmla="*/ 7601028 w 14306101"/>
                <a:gd name="connsiteY17" fmla="*/ 3037584 h 4762982"/>
                <a:gd name="connsiteX18" fmla="*/ 7307493 w 14306101"/>
                <a:gd name="connsiteY18" fmla="*/ 3397080 h 4762982"/>
                <a:gd name="connsiteX19" fmla="*/ 7304195 w 14306101"/>
                <a:gd name="connsiteY19" fmla="*/ 4145757 h 4762982"/>
                <a:gd name="connsiteX20" fmla="*/ 6690742 w 14306101"/>
                <a:gd name="connsiteY20" fmla="*/ 4762508 h 4762982"/>
                <a:gd name="connsiteX21" fmla="*/ 5803544 w 14306101"/>
                <a:gd name="connsiteY21" fmla="*/ 4762508 h 4762982"/>
                <a:gd name="connsiteX22" fmla="*/ 5210978 w 14306101"/>
                <a:gd name="connsiteY22" fmla="*/ 4174340 h 4762982"/>
                <a:gd name="connsiteX23" fmla="*/ 5208780 w 14306101"/>
                <a:gd name="connsiteY23" fmla="*/ 1354434 h 4762982"/>
                <a:gd name="connsiteX24" fmla="*/ 4982307 w 14306101"/>
                <a:gd name="connsiteY24" fmla="*/ 1121365 h 4762982"/>
                <a:gd name="connsiteX25" fmla="*/ 4022550 w 14306101"/>
                <a:gd name="connsiteY25" fmla="*/ 1121365 h 4762982"/>
                <a:gd name="connsiteX26" fmla="*/ 3738911 w 14306101"/>
                <a:gd name="connsiteY26" fmla="*/ 1424793 h 4762982"/>
                <a:gd name="connsiteX27" fmla="*/ 3738911 w 14306101"/>
                <a:gd name="connsiteY27" fmla="*/ 2344972 h 4762982"/>
                <a:gd name="connsiteX28" fmla="*/ 3178229 w 14306101"/>
                <a:gd name="connsiteY28" fmla="*/ 2885867 h 4762982"/>
                <a:gd name="connsiteX29" fmla="*/ 1055369 w 14306101"/>
                <a:gd name="connsiteY29" fmla="*/ 2883472 h 4762982"/>
                <a:gd name="connsiteX30" fmla="*/ 16754 w 14306101"/>
                <a:gd name="connsiteY30" fmla="*/ 2849005 h 4762982"/>
                <a:gd name="connsiteX31" fmla="*/ 0 w 14306101"/>
                <a:gd name="connsiteY31" fmla="*/ 2583530 h 4762982"/>
                <a:gd name="connsiteX32" fmla="*/ 1055369 w 14306101"/>
                <a:gd name="connsiteY32" fmla="*/ 2588062 h 4762982"/>
                <a:gd name="connsiteX33" fmla="*/ 3161737 w 14306101"/>
                <a:gd name="connsiteY33" fmla="*/ 2589036 h 4762982"/>
                <a:gd name="connsiteX34" fmla="*/ 3448674 w 14306101"/>
                <a:gd name="connsiteY34" fmla="*/ 2229538 h 4762982"/>
                <a:gd name="connsiteX35" fmla="*/ 3448674 w 14306101"/>
                <a:gd name="connsiteY35" fmla="*/ 1362130 h 4762982"/>
                <a:gd name="connsiteX36" fmla="*/ 3976377 w 14306101"/>
                <a:gd name="connsiteY36" fmla="*/ 824533 h 4762982"/>
                <a:gd name="connsiteX37" fmla="*/ 5008693 w 14306101"/>
                <a:gd name="connsiteY37" fmla="*/ 827831 h 4762982"/>
                <a:gd name="connsiteX38" fmla="*/ 5519905 w 14306101"/>
                <a:gd name="connsiteY38" fmla="*/ 1335745 h 4762982"/>
                <a:gd name="connsiteX39" fmla="*/ 5516606 w 14306101"/>
                <a:gd name="connsiteY39" fmla="*/ 4165545 h 4762982"/>
                <a:gd name="connsiteX40" fmla="*/ 5820034 w 14306101"/>
                <a:gd name="connsiteY40" fmla="*/ 4468974 h 4762982"/>
                <a:gd name="connsiteX41" fmla="*/ 6670953 w 14306101"/>
                <a:gd name="connsiteY41" fmla="*/ 4468974 h 4762982"/>
                <a:gd name="connsiteX42" fmla="*/ 7007362 w 14306101"/>
                <a:gd name="connsiteY42" fmla="*/ 4158950 h 4762982"/>
                <a:gd name="connsiteX43" fmla="*/ 7010661 w 14306101"/>
                <a:gd name="connsiteY43" fmla="*/ 3347608 h 4762982"/>
                <a:gd name="connsiteX44" fmla="*/ 7544960 w 14306101"/>
                <a:gd name="connsiteY44" fmla="*/ 2744049 h 4762982"/>
                <a:gd name="connsiteX45" fmla="*/ 8514611 w 14306101"/>
                <a:gd name="connsiteY45" fmla="*/ 2744049 h 4762982"/>
                <a:gd name="connsiteX46" fmla="*/ 8798251 w 14306101"/>
                <a:gd name="connsiteY46" fmla="*/ 2417534 h 4762982"/>
                <a:gd name="connsiteX47" fmla="*/ 8801549 w 14306101"/>
                <a:gd name="connsiteY47" fmla="*/ 570579 h 4762982"/>
                <a:gd name="connsiteX48" fmla="*/ 9358934 w 14306101"/>
                <a:gd name="connsiteY48" fmla="*/ 0 h 4762982"/>
                <a:gd name="connsiteX0" fmla="*/ 9358934 w 14306101"/>
                <a:gd name="connsiteY0" fmla="*/ 0 h 4762982"/>
                <a:gd name="connsiteX1" fmla="*/ 10368164 w 14306101"/>
                <a:gd name="connsiteY1" fmla="*/ 3299 h 4762982"/>
                <a:gd name="connsiteX2" fmla="*/ 10882673 w 14306101"/>
                <a:gd name="connsiteY2" fmla="*/ 544194 h 4762982"/>
                <a:gd name="connsiteX3" fmla="*/ 10885970 w 14306101"/>
                <a:gd name="connsiteY3" fmla="*/ 1503950 h 4762982"/>
                <a:gd name="connsiteX4" fmla="*/ 11153120 w 14306101"/>
                <a:gd name="connsiteY4" fmla="*/ 1784291 h 4762982"/>
                <a:gd name="connsiteX5" fmla="*/ 13241351 w 14306101"/>
                <a:gd name="connsiteY5" fmla="*/ 1783189 h 4762982"/>
                <a:gd name="connsiteX6" fmla="*/ 14306100 w 14306101"/>
                <a:gd name="connsiteY6" fmla="*/ 1781508 h 4762982"/>
                <a:gd name="connsiteX7" fmla="*/ 14306101 w 14306101"/>
                <a:gd name="connsiteY7" fmla="*/ 2073092 h 4762982"/>
                <a:gd name="connsiteX8" fmla="*/ 13241351 w 14306101"/>
                <a:gd name="connsiteY8" fmla="*/ 2076942 h 4762982"/>
                <a:gd name="connsiteX9" fmla="*/ 11106947 w 14306101"/>
                <a:gd name="connsiteY9" fmla="*/ 2074528 h 4762982"/>
                <a:gd name="connsiteX10" fmla="*/ 10585840 w 14306101"/>
                <a:gd name="connsiteY10" fmla="*/ 1563317 h 4762982"/>
                <a:gd name="connsiteX11" fmla="*/ 10589138 w 14306101"/>
                <a:gd name="connsiteY11" fmla="*/ 554087 h 4762982"/>
                <a:gd name="connsiteX12" fmla="*/ 10289009 w 14306101"/>
                <a:gd name="connsiteY12" fmla="*/ 293535 h 4762982"/>
                <a:gd name="connsiteX13" fmla="*/ 9385319 w 14306101"/>
                <a:gd name="connsiteY13" fmla="*/ 296833 h 4762982"/>
                <a:gd name="connsiteX14" fmla="*/ 9095083 w 14306101"/>
                <a:gd name="connsiteY14" fmla="*/ 653032 h 4762982"/>
                <a:gd name="connsiteX15" fmla="*/ 9095084 w 14306101"/>
                <a:gd name="connsiteY15" fmla="*/ 2414235 h 4762982"/>
                <a:gd name="connsiteX16" fmla="*/ 8498121 w 14306101"/>
                <a:gd name="connsiteY16" fmla="*/ 3034285 h 4762982"/>
                <a:gd name="connsiteX17" fmla="*/ 7601028 w 14306101"/>
                <a:gd name="connsiteY17" fmla="*/ 3037584 h 4762982"/>
                <a:gd name="connsiteX18" fmla="*/ 7307493 w 14306101"/>
                <a:gd name="connsiteY18" fmla="*/ 3397080 h 4762982"/>
                <a:gd name="connsiteX19" fmla="*/ 7304195 w 14306101"/>
                <a:gd name="connsiteY19" fmla="*/ 4145757 h 4762982"/>
                <a:gd name="connsiteX20" fmla="*/ 6690742 w 14306101"/>
                <a:gd name="connsiteY20" fmla="*/ 4762508 h 4762982"/>
                <a:gd name="connsiteX21" fmla="*/ 5803544 w 14306101"/>
                <a:gd name="connsiteY21" fmla="*/ 4762508 h 4762982"/>
                <a:gd name="connsiteX22" fmla="*/ 5210978 w 14306101"/>
                <a:gd name="connsiteY22" fmla="*/ 4174340 h 4762982"/>
                <a:gd name="connsiteX23" fmla="*/ 5208780 w 14306101"/>
                <a:gd name="connsiteY23" fmla="*/ 1354434 h 4762982"/>
                <a:gd name="connsiteX24" fmla="*/ 4982307 w 14306101"/>
                <a:gd name="connsiteY24" fmla="*/ 1121365 h 4762982"/>
                <a:gd name="connsiteX25" fmla="*/ 4022550 w 14306101"/>
                <a:gd name="connsiteY25" fmla="*/ 1121365 h 4762982"/>
                <a:gd name="connsiteX26" fmla="*/ 3738911 w 14306101"/>
                <a:gd name="connsiteY26" fmla="*/ 1424793 h 4762982"/>
                <a:gd name="connsiteX27" fmla="*/ 3738911 w 14306101"/>
                <a:gd name="connsiteY27" fmla="*/ 2344972 h 4762982"/>
                <a:gd name="connsiteX28" fmla="*/ 3178229 w 14306101"/>
                <a:gd name="connsiteY28" fmla="*/ 2885867 h 4762982"/>
                <a:gd name="connsiteX29" fmla="*/ 1055369 w 14306101"/>
                <a:gd name="connsiteY29" fmla="*/ 2883472 h 4762982"/>
                <a:gd name="connsiteX30" fmla="*/ 16754 w 14306101"/>
                <a:gd name="connsiteY30" fmla="*/ 2849005 h 4762982"/>
                <a:gd name="connsiteX31" fmla="*/ 0 w 14306101"/>
                <a:gd name="connsiteY31" fmla="*/ 2589061 h 4762982"/>
                <a:gd name="connsiteX32" fmla="*/ 1055369 w 14306101"/>
                <a:gd name="connsiteY32" fmla="*/ 2588062 h 4762982"/>
                <a:gd name="connsiteX33" fmla="*/ 3161737 w 14306101"/>
                <a:gd name="connsiteY33" fmla="*/ 2589036 h 4762982"/>
                <a:gd name="connsiteX34" fmla="*/ 3448674 w 14306101"/>
                <a:gd name="connsiteY34" fmla="*/ 2229538 h 4762982"/>
                <a:gd name="connsiteX35" fmla="*/ 3448674 w 14306101"/>
                <a:gd name="connsiteY35" fmla="*/ 1362130 h 4762982"/>
                <a:gd name="connsiteX36" fmla="*/ 3976377 w 14306101"/>
                <a:gd name="connsiteY36" fmla="*/ 824533 h 4762982"/>
                <a:gd name="connsiteX37" fmla="*/ 5008693 w 14306101"/>
                <a:gd name="connsiteY37" fmla="*/ 827831 h 4762982"/>
                <a:gd name="connsiteX38" fmla="*/ 5519905 w 14306101"/>
                <a:gd name="connsiteY38" fmla="*/ 1335745 h 4762982"/>
                <a:gd name="connsiteX39" fmla="*/ 5516606 w 14306101"/>
                <a:gd name="connsiteY39" fmla="*/ 4165545 h 4762982"/>
                <a:gd name="connsiteX40" fmla="*/ 5820034 w 14306101"/>
                <a:gd name="connsiteY40" fmla="*/ 4468974 h 4762982"/>
                <a:gd name="connsiteX41" fmla="*/ 6670953 w 14306101"/>
                <a:gd name="connsiteY41" fmla="*/ 4468974 h 4762982"/>
                <a:gd name="connsiteX42" fmla="*/ 7007362 w 14306101"/>
                <a:gd name="connsiteY42" fmla="*/ 4158950 h 4762982"/>
                <a:gd name="connsiteX43" fmla="*/ 7010661 w 14306101"/>
                <a:gd name="connsiteY43" fmla="*/ 3347608 h 4762982"/>
                <a:gd name="connsiteX44" fmla="*/ 7544960 w 14306101"/>
                <a:gd name="connsiteY44" fmla="*/ 2744049 h 4762982"/>
                <a:gd name="connsiteX45" fmla="*/ 8514611 w 14306101"/>
                <a:gd name="connsiteY45" fmla="*/ 2744049 h 4762982"/>
                <a:gd name="connsiteX46" fmla="*/ 8798251 w 14306101"/>
                <a:gd name="connsiteY46" fmla="*/ 2417534 h 4762982"/>
                <a:gd name="connsiteX47" fmla="*/ 8801549 w 14306101"/>
                <a:gd name="connsiteY47" fmla="*/ 570579 h 4762982"/>
                <a:gd name="connsiteX48" fmla="*/ 9358934 w 14306101"/>
                <a:gd name="connsiteY48" fmla="*/ 0 h 4762982"/>
                <a:gd name="connsiteX0" fmla="*/ 9358934 w 14306101"/>
                <a:gd name="connsiteY0" fmla="*/ 0 h 4762982"/>
                <a:gd name="connsiteX1" fmla="*/ 10368164 w 14306101"/>
                <a:gd name="connsiteY1" fmla="*/ 3299 h 4762982"/>
                <a:gd name="connsiteX2" fmla="*/ 10882673 w 14306101"/>
                <a:gd name="connsiteY2" fmla="*/ 544194 h 4762982"/>
                <a:gd name="connsiteX3" fmla="*/ 10885970 w 14306101"/>
                <a:gd name="connsiteY3" fmla="*/ 1503950 h 4762982"/>
                <a:gd name="connsiteX4" fmla="*/ 11153120 w 14306101"/>
                <a:gd name="connsiteY4" fmla="*/ 1784291 h 4762982"/>
                <a:gd name="connsiteX5" fmla="*/ 13241351 w 14306101"/>
                <a:gd name="connsiteY5" fmla="*/ 1783189 h 4762982"/>
                <a:gd name="connsiteX6" fmla="*/ 14306100 w 14306101"/>
                <a:gd name="connsiteY6" fmla="*/ 1781508 h 4762982"/>
                <a:gd name="connsiteX7" fmla="*/ 14306101 w 14306101"/>
                <a:gd name="connsiteY7" fmla="*/ 2073092 h 4762982"/>
                <a:gd name="connsiteX8" fmla="*/ 13241351 w 14306101"/>
                <a:gd name="connsiteY8" fmla="*/ 2076942 h 4762982"/>
                <a:gd name="connsiteX9" fmla="*/ 11106947 w 14306101"/>
                <a:gd name="connsiteY9" fmla="*/ 2074528 h 4762982"/>
                <a:gd name="connsiteX10" fmla="*/ 10585840 w 14306101"/>
                <a:gd name="connsiteY10" fmla="*/ 1563317 h 4762982"/>
                <a:gd name="connsiteX11" fmla="*/ 10589138 w 14306101"/>
                <a:gd name="connsiteY11" fmla="*/ 554087 h 4762982"/>
                <a:gd name="connsiteX12" fmla="*/ 10289009 w 14306101"/>
                <a:gd name="connsiteY12" fmla="*/ 293535 h 4762982"/>
                <a:gd name="connsiteX13" fmla="*/ 9385319 w 14306101"/>
                <a:gd name="connsiteY13" fmla="*/ 296833 h 4762982"/>
                <a:gd name="connsiteX14" fmla="*/ 9095083 w 14306101"/>
                <a:gd name="connsiteY14" fmla="*/ 653032 h 4762982"/>
                <a:gd name="connsiteX15" fmla="*/ 9095084 w 14306101"/>
                <a:gd name="connsiteY15" fmla="*/ 2414235 h 4762982"/>
                <a:gd name="connsiteX16" fmla="*/ 8498121 w 14306101"/>
                <a:gd name="connsiteY16" fmla="*/ 3034285 h 4762982"/>
                <a:gd name="connsiteX17" fmla="*/ 7601028 w 14306101"/>
                <a:gd name="connsiteY17" fmla="*/ 3037584 h 4762982"/>
                <a:gd name="connsiteX18" fmla="*/ 7307493 w 14306101"/>
                <a:gd name="connsiteY18" fmla="*/ 3397080 h 4762982"/>
                <a:gd name="connsiteX19" fmla="*/ 7304195 w 14306101"/>
                <a:gd name="connsiteY19" fmla="*/ 4145757 h 4762982"/>
                <a:gd name="connsiteX20" fmla="*/ 6690742 w 14306101"/>
                <a:gd name="connsiteY20" fmla="*/ 4762508 h 4762982"/>
                <a:gd name="connsiteX21" fmla="*/ 5803544 w 14306101"/>
                <a:gd name="connsiteY21" fmla="*/ 4762508 h 4762982"/>
                <a:gd name="connsiteX22" fmla="*/ 5210978 w 14306101"/>
                <a:gd name="connsiteY22" fmla="*/ 4174340 h 4762982"/>
                <a:gd name="connsiteX23" fmla="*/ 5208780 w 14306101"/>
                <a:gd name="connsiteY23" fmla="*/ 1354434 h 4762982"/>
                <a:gd name="connsiteX24" fmla="*/ 4982307 w 14306101"/>
                <a:gd name="connsiteY24" fmla="*/ 1121365 h 4762982"/>
                <a:gd name="connsiteX25" fmla="*/ 4022550 w 14306101"/>
                <a:gd name="connsiteY25" fmla="*/ 1121365 h 4762982"/>
                <a:gd name="connsiteX26" fmla="*/ 3738911 w 14306101"/>
                <a:gd name="connsiteY26" fmla="*/ 1424793 h 4762982"/>
                <a:gd name="connsiteX27" fmla="*/ 3738911 w 14306101"/>
                <a:gd name="connsiteY27" fmla="*/ 2344972 h 4762982"/>
                <a:gd name="connsiteX28" fmla="*/ 3178229 w 14306101"/>
                <a:gd name="connsiteY28" fmla="*/ 2885867 h 4762982"/>
                <a:gd name="connsiteX29" fmla="*/ 1055369 w 14306101"/>
                <a:gd name="connsiteY29" fmla="*/ 2883472 h 4762982"/>
                <a:gd name="connsiteX30" fmla="*/ 8377 w 14306101"/>
                <a:gd name="connsiteY30" fmla="*/ 2851771 h 4762982"/>
                <a:gd name="connsiteX31" fmla="*/ 0 w 14306101"/>
                <a:gd name="connsiteY31" fmla="*/ 2589061 h 4762982"/>
                <a:gd name="connsiteX32" fmla="*/ 1055369 w 14306101"/>
                <a:gd name="connsiteY32" fmla="*/ 2588062 h 4762982"/>
                <a:gd name="connsiteX33" fmla="*/ 3161737 w 14306101"/>
                <a:gd name="connsiteY33" fmla="*/ 2589036 h 4762982"/>
                <a:gd name="connsiteX34" fmla="*/ 3448674 w 14306101"/>
                <a:gd name="connsiteY34" fmla="*/ 2229538 h 4762982"/>
                <a:gd name="connsiteX35" fmla="*/ 3448674 w 14306101"/>
                <a:gd name="connsiteY35" fmla="*/ 1362130 h 4762982"/>
                <a:gd name="connsiteX36" fmla="*/ 3976377 w 14306101"/>
                <a:gd name="connsiteY36" fmla="*/ 824533 h 4762982"/>
                <a:gd name="connsiteX37" fmla="*/ 5008693 w 14306101"/>
                <a:gd name="connsiteY37" fmla="*/ 827831 h 4762982"/>
                <a:gd name="connsiteX38" fmla="*/ 5519905 w 14306101"/>
                <a:gd name="connsiteY38" fmla="*/ 1335745 h 4762982"/>
                <a:gd name="connsiteX39" fmla="*/ 5516606 w 14306101"/>
                <a:gd name="connsiteY39" fmla="*/ 4165545 h 4762982"/>
                <a:gd name="connsiteX40" fmla="*/ 5820034 w 14306101"/>
                <a:gd name="connsiteY40" fmla="*/ 4468974 h 4762982"/>
                <a:gd name="connsiteX41" fmla="*/ 6670953 w 14306101"/>
                <a:gd name="connsiteY41" fmla="*/ 4468974 h 4762982"/>
                <a:gd name="connsiteX42" fmla="*/ 7007362 w 14306101"/>
                <a:gd name="connsiteY42" fmla="*/ 4158950 h 4762982"/>
                <a:gd name="connsiteX43" fmla="*/ 7010661 w 14306101"/>
                <a:gd name="connsiteY43" fmla="*/ 3347608 h 4762982"/>
                <a:gd name="connsiteX44" fmla="*/ 7544960 w 14306101"/>
                <a:gd name="connsiteY44" fmla="*/ 2744049 h 4762982"/>
                <a:gd name="connsiteX45" fmla="*/ 8514611 w 14306101"/>
                <a:gd name="connsiteY45" fmla="*/ 2744049 h 4762982"/>
                <a:gd name="connsiteX46" fmla="*/ 8798251 w 14306101"/>
                <a:gd name="connsiteY46" fmla="*/ 2417534 h 4762982"/>
                <a:gd name="connsiteX47" fmla="*/ 8801549 w 14306101"/>
                <a:gd name="connsiteY47" fmla="*/ 570579 h 4762982"/>
                <a:gd name="connsiteX48" fmla="*/ 9358934 w 14306101"/>
                <a:gd name="connsiteY48" fmla="*/ 0 h 4762982"/>
                <a:gd name="connsiteX0" fmla="*/ 9358934 w 14306101"/>
                <a:gd name="connsiteY0" fmla="*/ 0 h 4762982"/>
                <a:gd name="connsiteX1" fmla="*/ 10368164 w 14306101"/>
                <a:gd name="connsiteY1" fmla="*/ 3299 h 4762982"/>
                <a:gd name="connsiteX2" fmla="*/ 10882673 w 14306101"/>
                <a:gd name="connsiteY2" fmla="*/ 544194 h 4762982"/>
                <a:gd name="connsiteX3" fmla="*/ 10885970 w 14306101"/>
                <a:gd name="connsiteY3" fmla="*/ 1503950 h 4762982"/>
                <a:gd name="connsiteX4" fmla="*/ 11153120 w 14306101"/>
                <a:gd name="connsiteY4" fmla="*/ 1784291 h 4762982"/>
                <a:gd name="connsiteX5" fmla="*/ 13241351 w 14306101"/>
                <a:gd name="connsiteY5" fmla="*/ 1783189 h 4762982"/>
                <a:gd name="connsiteX6" fmla="*/ 14306100 w 14306101"/>
                <a:gd name="connsiteY6" fmla="*/ 1781508 h 4762982"/>
                <a:gd name="connsiteX7" fmla="*/ 14306101 w 14306101"/>
                <a:gd name="connsiteY7" fmla="*/ 2073092 h 4762982"/>
                <a:gd name="connsiteX8" fmla="*/ 13241351 w 14306101"/>
                <a:gd name="connsiteY8" fmla="*/ 2076942 h 4762982"/>
                <a:gd name="connsiteX9" fmla="*/ 11106947 w 14306101"/>
                <a:gd name="connsiteY9" fmla="*/ 2074528 h 4762982"/>
                <a:gd name="connsiteX10" fmla="*/ 10585840 w 14306101"/>
                <a:gd name="connsiteY10" fmla="*/ 1563317 h 4762982"/>
                <a:gd name="connsiteX11" fmla="*/ 10589138 w 14306101"/>
                <a:gd name="connsiteY11" fmla="*/ 554087 h 4762982"/>
                <a:gd name="connsiteX12" fmla="*/ 10289009 w 14306101"/>
                <a:gd name="connsiteY12" fmla="*/ 293535 h 4762982"/>
                <a:gd name="connsiteX13" fmla="*/ 9385319 w 14306101"/>
                <a:gd name="connsiteY13" fmla="*/ 296833 h 4762982"/>
                <a:gd name="connsiteX14" fmla="*/ 9095083 w 14306101"/>
                <a:gd name="connsiteY14" fmla="*/ 653032 h 4762982"/>
                <a:gd name="connsiteX15" fmla="*/ 9095084 w 14306101"/>
                <a:gd name="connsiteY15" fmla="*/ 2414235 h 4762982"/>
                <a:gd name="connsiteX16" fmla="*/ 8498121 w 14306101"/>
                <a:gd name="connsiteY16" fmla="*/ 3034285 h 4762982"/>
                <a:gd name="connsiteX17" fmla="*/ 7601028 w 14306101"/>
                <a:gd name="connsiteY17" fmla="*/ 3037584 h 4762982"/>
                <a:gd name="connsiteX18" fmla="*/ 7307493 w 14306101"/>
                <a:gd name="connsiteY18" fmla="*/ 3397080 h 4762982"/>
                <a:gd name="connsiteX19" fmla="*/ 7304195 w 14306101"/>
                <a:gd name="connsiteY19" fmla="*/ 4145757 h 4762982"/>
                <a:gd name="connsiteX20" fmla="*/ 6690742 w 14306101"/>
                <a:gd name="connsiteY20" fmla="*/ 4762508 h 4762982"/>
                <a:gd name="connsiteX21" fmla="*/ 5803544 w 14306101"/>
                <a:gd name="connsiteY21" fmla="*/ 4762508 h 4762982"/>
                <a:gd name="connsiteX22" fmla="*/ 5210978 w 14306101"/>
                <a:gd name="connsiteY22" fmla="*/ 4174340 h 4762982"/>
                <a:gd name="connsiteX23" fmla="*/ 5208780 w 14306101"/>
                <a:gd name="connsiteY23" fmla="*/ 1354434 h 4762982"/>
                <a:gd name="connsiteX24" fmla="*/ 4982307 w 14306101"/>
                <a:gd name="connsiteY24" fmla="*/ 1121365 h 4762982"/>
                <a:gd name="connsiteX25" fmla="*/ 4022550 w 14306101"/>
                <a:gd name="connsiteY25" fmla="*/ 1121365 h 4762982"/>
                <a:gd name="connsiteX26" fmla="*/ 3738911 w 14306101"/>
                <a:gd name="connsiteY26" fmla="*/ 1424793 h 4762982"/>
                <a:gd name="connsiteX27" fmla="*/ 3738911 w 14306101"/>
                <a:gd name="connsiteY27" fmla="*/ 2344972 h 4762982"/>
                <a:gd name="connsiteX28" fmla="*/ 3178229 w 14306101"/>
                <a:gd name="connsiteY28" fmla="*/ 2885867 h 4762982"/>
                <a:gd name="connsiteX29" fmla="*/ 1055369 w 14306101"/>
                <a:gd name="connsiteY29" fmla="*/ 2883472 h 4762982"/>
                <a:gd name="connsiteX30" fmla="*/ 8377 w 14306101"/>
                <a:gd name="connsiteY30" fmla="*/ 2876659 h 4762982"/>
                <a:gd name="connsiteX31" fmla="*/ 0 w 14306101"/>
                <a:gd name="connsiteY31" fmla="*/ 2589061 h 4762982"/>
                <a:gd name="connsiteX32" fmla="*/ 1055369 w 14306101"/>
                <a:gd name="connsiteY32" fmla="*/ 2588062 h 4762982"/>
                <a:gd name="connsiteX33" fmla="*/ 3161737 w 14306101"/>
                <a:gd name="connsiteY33" fmla="*/ 2589036 h 4762982"/>
                <a:gd name="connsiteX34" fmla="*/ 3448674 w 14306101"/>
                <a:gd name="connsiteY34" fmla="*/ 2229538 h 4762982"/>
                <a:gd name="connsiteX35" fmla="*/ 3448674 w 14306101"/>
                <a:gd name="connsiteY35" fmla="*/ 1362130 h 4762982"/>
                <a:gd name="connsiteX36" fmla="*/ 3976377 w 14306101"/>
                <a:gd name="connsiteY36" fmla="*/ 824533 h 4762982"/>
                <a:gd name="connsiteX37" fmla="*/ 5008693 w 14306101"/>
                <a:gd name="connsiteY37" fmla="*/ 827831 h 4762982"/>
                <a:gd name="connsiteX38" fmla="*/ 5519905 w 14306101"/>
                <a:gd name="connsiteY38" fmla="*/ 1335745 h 4762982"/>
                <a:gd name="connsiteX39" fmla="*/ 5516606 w 14306101"/>
                <a:gd name="connsiteY39" fmla="*/ 4165545 h 4762982"/>
                <a:gd name="connsiteX40" fmla="*/ 5820034 w 14306101"/>
                <a:gd name="connsiteY40" fmla="*/ 4468974 h 4762982"/>
                <a:gd name="connsiteX41" fmla="*/ 6670953 w 14306101"/>
                <a:gd name="connsiteY41" fmla="*/ 4468974 h 4762982"/>
                <a:gd name="connsiteX42" fmla="*/ 7007362 w 14306101"/>
                <a:gd name="connsiteY42" fmla="*/ 4158950 h 4762982"/>
                <a:gd name="connsiteX43" fmla="*/ 7010661 w 14306101"/>
                <a:gd name="connsiteY43" fmla="*/ 3347608 h 4762982"/>
                <a:gd name="connsiteX44" fmla="*/ 7544960 w 14306101"/>
                <a:gd name="connsiteY44" fmla="*/ 2744049 h 4762982"/>
                <a:gd name="connsiteX45" fmla="*/ 8514611 w 14306101"/>
                <a:gd name="connsiteY45" fmla="*/ 2744049 h 4762982"/>
                <a:gd name="connsiteX46" fmla="*/ 8798251 w 14306101"/>
                <a:gd name="connsiteY46" fmla="*/ 2417534 h 4762982"/>
                <a:gd name="connsiteX47" fmla="*/ 8801549 w 14306101"/>
                <a:gd name="connsiteY47" fmla="*/ 570579 h 4762982"/>
                <a:gd name="connsiteX48" fmla="*/ 9358934 w 14306101"/>
                <a:gd name="connsiteY48" fmla="*/ 0 h 4762982"/>
                <a:gd name="connsiteX0" fmla="*/ 9358934 w 14306101"/>
                <a:gd name="connsiteY0" fmla="*/ 0 h 4762982"/>
                <a:gd name="connsiteX1" fmla="*/ 10368164 w 14306101"/>
                <a:gd name="connsiteY1" fmla="*/ 3299 h 4762982"/>
                <a:gd name="connsiteX2" fmla="*/ 10882673 w 14306101"/>
                <a:gd name="connsiteY2" fmla="*/ 544194 h 4762982"/>
                <a:gd name="connsiteX3" fmla="*/ 10885970 w 14306101"/>
                <a:gd name="connsiteY3" fmla="*/ 1503950 h 4762982"/>
                <a:gd name="connsiteX4" fmla="*/ 11153120 w 14306101"/>
                <a:gd name="connsiteY4" fmla="*/ 1784291 h 4762982"/>
                <a:gd name="connsiteX5" fmla="*/ 13241351 w 14306101"/>
                <a:gd name="connsiteY5" fmla="*/ 1783189 h 4762982"/>
                <a:gd name="connsiteX6" fmla="*/ 14306100 w 14306101"/>
                <a:gd name="connsiteY6" fmla="*/ 1781508 h 4762982"/>
                <a:gd name="connsiteX7" fmla="*/ 14306101 w 14306101"/>
                <a:gd name="connsiteY7" fmla="*/ 2073092 h 4762982"/>
                <a:gd name="connsiteX8" fmla="*/ 13241351 w 14306101"/>
                <a:gd name="connsiteY8" fmla="*/ 2076942 h 4762982"/>
                <a:gd name="connsiteX9" fmla="*/ 11106947 w 14306101"/>
                <a:gd name="connsiteY9" fmla="*/ 2074528 h 4762982"/>
                <a:gd name="connsiteX10" fmla="*/ 10585840 w 14306101"/>
                <a:gd name="connsiteY10" fmla="*/ 1563317 h 4762982"/>
                <a:gd name="connsiteX11" fmla="*/ 10589138 w 14306101"/>
                <a:gd name="connsiteY11" fmla="*/ 554087 h 4762982"/>
                <a:gd name="connsiteX12" fmla="*/ 10289009 w 14306101"/>
                <a:gd name="connsiteY12" fmla="*/ 293535 h 4762982"/>
                <a:gd name="connsiteX13" fmla="*/ 9385319 w 14306101"/>
                <a:gd name="connsiteY13" fmla="*/ 296833 h 4762982"/>
                <a:gd name="connsiteX14" fmla="*/ 9095083 w 14306101"/>
                <a:gd name="connsiteY14" fmla="*/ 653032 h 4762982"/>
                <a:gd name="connsiteX15" fmla="*/ 9095084 w 14306101"/>
                <a:gd name="connsiteY15" fmla="*/ 2414235 h 4762982"/>
                <a:gd name="connsiteX16" fmla="*/ 8498121 w 14306101"/>
                <a:gd name="connsiteY16" fmla="*/ 3034285 h 4762982"/>
                <a:gd name="connsiteX17" fmla="*/ 7601028 w 14306101"/>
                <a:gd name="connsiteY17" fmla="*/ 3037584 h 4762982"/>
                <a:gd name="connsiteX18" fmla="*/ 7307493 w 14306101"/>
                <a:gd name="connsiteY18" fmla="*/ 3397080 h 4762982"/>
                <a:gd name="connsiteX19" fmla="*/ 7304195 w 14306101"/>
                <a:gd name="connsiteY19" fmla="*/ 4145757 h 4762982"/>
                <a:gd name="connsiteX20" fmla="*/ 6690742 w 14306101"/>
                <a:gd name="connsiteY20" fmla="*/ 4762508 h 4762982"/>
                <a:gd name="connsiteX21" fmla="*/ 5803544 w 14306101"/>
                <a:gd name="connsiteY21" fmla="*/ 4762508 h 4762982"/>
                <a:gd name="connsiteX22" fmla="*/ 5210978 w 14306101"/>
                <a:gd name="connsiteY22" fmla="*/ 4174340 h 4762982"/>
                <a:gd name="connsiteX23" fmla="*/ 5208780 w 14306101"/>
                <a:gd name="connsiteY23" fmla="*/ 1354434 h 4762982"/>
                <a:gd name="connsiteX24" fmla="*/ 4982307 w 14306101"/>
                <a:gd name="connsiteY24" fmla="*/ 1121365 h 4762982"/>
                <a:gd name="connsiteX25" fmla="*/ 4022550 w 14306101"/>
                <a:gd name="connsiteY25" fmla="*/ 1121365 h 4762982"/>
                <a:gd name="connsiteX26" fmla="*/ 3738911 w 14306101"/>
                <a:gd name="connsiteY26" fmla="*/ 1424793 h 4762982"/>
                <a:gd name="connsiteX27" fmla="*/ 3738911 w 14306101"/>
                <a:gd name="connsiteY27" fmla="*/ 2344972 h 4762982"/>
                <a:gd name="connsiteX28" fmla="*/ 3178229 w 14306101"/>
                <a:gd name="connsiteY28" fmla="*/ 2885867 h 4762982"/>
                <a:gd name="connsiteX29" fmla="*/ 1055369 w 14306101"/>
                <a:gd name="connsiteY29" fmla="*/ 2883472 h 4762982"/>
                <a:gd name="connsiteX30" fmla="*/ 8377 w 14306101"/>
                <a:gd name="connsiteY30" fmla="*/ 2882190 h 4762982"/>
                <a:gd name="connsiteX31" fmla="*/ 0 w 14306101"/>
                <a:gd name="connsiteY31" fmla="*/ 2589061 h 4762982"/>
                <a:gd name="connsiteX32" fmla="*/ 1055369 w 14306101"/>
                <a:gd name="connsiteY32" fmla="*/ 2588062 h 4762982"/>
                <a:gd name="connsiteX33" fmla="*/ 3161737 w 14306101"/>
                <a:gd name="connsiteY33" fmla="*/ 2589036 h 4762982"/>
                <a:gd name="connsiteX34" fmla="*/ 3448674 w 14306101"/>
                <a:gd name="connsiteY34" fmla="*/ 2229538 h 4762982"/>
                <a:gd name="connsiteX35" fmla="*/ 3448674 w 14306101"/>
                <a:gd name="connsiteY35" fmla="*/ 1362130 h 4762982"/>
                <a:gd name="connsiteX36" fmla="*/ 3976377 w 14306101"/>
                <a:gd name="connsiteY36" fmla="*/ 824533 h 4762982"/>
                <a:gd name="connsiteX37" fmla="*/ 5008693 w 14306101"/>
                <a:gd name="connsiteY37" fmla="*/ 827831 h 4762982"/>
                <a:gd name="connsiteX38" fmla="*/ 5519905 w 14306101"/>
                <a:gd name="connsiteY38" fmla="*/ 1335745 h 4762982"/>
                <a:gd name="connsiteX39" fmla="*/ 5516606 w 14306101"/>
                <a:gd name="connsiteY39" fmla="*/ 4165545 h 4762982"/>
                <a:gd name="connsiteX40" fmla="*/ 5820034 w 14306101"/>
                <a:gd name="connsiteY40" fmla="*/ 4468974 h 4762982"/>
                <a:gd name="connsiteX41" fmla="*/ 6670953 w 14306101"/>
                <a:gd name="connsiteY41" fmla="*/ 4468974 h 4762982"/>
                <a:gd name="connsiteX42" fmla="*/ 7007362 w 14306101"/>
                <a:gd name="connsiteY42" fmla="*/ 4158950 h 4762982"/>
                <a:gd name="connsiteX43" fmla="*/ 7010661 w 14306101"/>
                <a:gd name="connsiteY43" fmla="*/ 3347608 h 4762982"/>
                <a:gd name="connsiteX44" fmla="*/ 7544960 w 14306101"/>
                <a:gd name="connsiteY44" fmla="*/ 2744049 h 4762982"/>
                <a:gd name="connsiteX45" fmla="*/ 8514611 w 14306101"/>
                <a:gd name="connsiteY45" fmla="*/ 2744049 h 4762982"/>
                <a:gd name="connsiteX46" fmla="*/ 8798251 w 14306101"/>
                <a:gd name="connsiteY46" fmla="*/ 2417534 h 4762982"/>
                <a:gd name="connsiteX47" fmla="*/ 8801549 w 14306101"/>
                <a:gd name="connsiteY47" fmla="*/ 570579 h 4762982"/>
                <a:gd name="connsiteX48" fmla="*/ 9358934 w 14306101"/>
                <a:gd name="connsiteY48" fmla="*/ 0 h 4762982"/>
                <a:gd name="connsiteX0" fmla="*/ 9358934 w 14306101"/>
                <a:gd name="connsiteY0" fmla="*/ 0 h 4762982"/>
                <a:gd name="connsiteX1" fmla="*/ 10368164 w 14306101"/>
                <a:gd name="connsiteY1" fmla="*/ 3299 h 4762982"/>
                <a:gd name="connsiteX2" fmla="*/ 10882673 w 14306101"/>
                <a:gd name="connsiteY2" fmla="*/ 544194 h 4762982"/>
                <a:gd name="connsiteX3" fmla="*/ 10885970 w 14306101"/>
                <a:gd name="connsiteY3" fmla="*/ 1503950 h 4762982"/>
                <a:gd name="connsiteX4" fmla="*/ 11153120 w 14306101"/>
                <a:gd name="connsiteY4" fmla="*/ 1784291 h 4762982"/>
                <a:gd name="connsiteX5" fmla="*/ 13241351 w 14306101"/>
                <a:gd name="connsiteY5" fmla="*/ 1783189 h 4762982"/>
                <a:gd name="connsiteX6" fmla="*/ 14306100 w 14306101"/>
                <a:gd name="connsiteY6" fmla="*/ 1781508 h 4762982"/>
                <a:gd name="connsiteX7" fmla="*/ 14306101 w 14306101"/>
                <a:gd name="connsiteY7" fmla="*/ 2073092 h 4762982"/>
                <a:gd name="connsiteX8" fmla="*/ 13241351 w 14306101"/>
                <a:gd name="connsiteY8" fmla="*/ 2076942 h 4762982"/>
                <a:gd name="connsiteX9" fmla="*/ 11106947 w 14306101"/>
                <a:gd name="connsiteY9" fmla="*/ 2074528 h 4762982"/>
                <a:gd name="connsiteX10" fmla="*/ 10585840 w 14306101"/>
                <a:gd name="connsiteY10" fmla="*/ 1563317 h 4762982"/>
                <a:gd name="connsiteX11" fmla="*/ 10589138 w 14306101"/>
                <a:gd name="connsiteY11" fmla="*/ 554087 h 4762982"/>
                <a:gd name="connsiteX12" fmla="*/ 10289009 w 14306101"/>
                <a:gd name="connsiteY12" fmla="*/ 293535 h 4762982"/>
                <a:gd name="connsiteX13" fmla="*/ 9385319 w 14306101"/>
                <a:gd name="connsiteY13" fmla="*/ 296833 h 4762982"/>
                <a:gd name="connsiteX14" fmla="*/ 9095083 w 14306101"/>
                <a:gd name="connsiteY14" fmla="*/ 653032 h 4762982"/>
                <a:gd name="connsiteX15" fmla="*/ 9095084 w 14306101"/>
                <a:gd name="connsiteY15" fmla="*/ 2414235 h 4762982"/>
                <a:gd name="connsiteX16" fmla="*/ 8498121 w 14306101"/>
                <a:gd name="connsiteY16" fmla="*/ 3034285 h 4762982"/>
                <a:gd name="connsiteX17" fmla="*/ 7601028 w 14306101"/>
                <a:gd name="connsiteY17" fmla="*/ 3037584 h 4762982"/>
                <a:gd name="connsiteX18" fmla="*/ 7307493 w 14306101"/>
                <a:gd name="connsiteY18" fmla="*/ 3397080 h 4762982"/>
                <a:gd name="connsiteX19" fmla="*/ 7304195 w 14306101"/>
                <a:gd name="connsiteY19" fmla="*/ 4145757 h 4762982"/>
                <a:gd name="connsiteX20" fmla="*/ 6690742 w 14306101"/>
                <a:gd name="connsiteY20" fmla="*/ 4762508 h 4762982"/>
                <a:gd name="connsiteX21" fmla="*/ 5803544 w 14306101"/>
                <a:gd name="connsiteY21" fmla="*/ 4762508 h 4762982"/>
                <a:gd name="connsiteX22" fmla="*/ 5210978 w 14306101"/>
                <a:gd name="connsiteY22" fmla="*/ 4174340 h 4762982"/>
                <a:gd name="connsiteX23" fmla="*/ 5208780 w 14306101"/>
                <a:gd name="connsiteY23" fmla="*/ 1354434 h 4762982"/>
                <a:gd name="connsiteX24" fmla="*/ 4982307 w 14306101"/>
                <a:gd name="connsiteY24" fmla="*/ 1121365 h 4762982"/>
                <a:gd name="connsiteX25" fmla="*/ 4022550 w 14306101"/>
                <a:gd name="connsiteY25" fmla="*/ 1121365 h 4762982"/>
                <a:gd name="connsiteX26" fmla="*/ 3738911 w 14306101"/>
                <a:gd name="connsiteY26" fmla="*/ 1424793 h 4762982"/>
                <a:gd name="connsiteX27" fmla="*/ 3738911 w 14306101"/>
                <a:gd name="connsiteY27" fmla="*/ 2344972 h 4762982"/>
                <a:gd name="connsiteX28" fmla="*/ 3178229 w 14306101"/>
                <a:gd name="connsiteY28" fmla="*/ 2885867 h 4762982"/>
                <a:gd name="connsiteX29" fmla="*/ 1055369 w 14306101"/>
                <a:gd name="connsiteY29" fmla="*/ 2883472 h 4762982"/>
                <a:gd name="connsiteX30" fmla="*/ 8377 w 14306101"/>
                <a:gd name="connsiteY30" fmla="*/ 2882190 h 4762982"/>
                <a:gd name="connsiteX31" fmla="*/ 0 w 14306101"/>
                <a:gd name="connsiteY31" fmla="*/ 2589061 h 4762982"/>
                <a:gd name="connsiteX32" fmla="*/ 1055369 w 14306101"/>
                <a:gd name="connsiteY32" fmla="*/ 2588062 h 4762982"/>
                <a:gd name="connsiteX33" fmla="*/ 3161737 w 14306101"/>
                <a:gd name="connsiteY33" fmla="*/ 2589036 h 4762982"/>
                <a:gd name="connsiteX34" fmla="*/ 3448674 w 14306101"/>
                <a:gd name="connsiteY34" fmla="*/ 2229538 h 4762982"/>
                <a:gd name="connsiteX35" fmla="*/ 3448674 w 14306101"/>
                <a:gd name="connsiteY35" fmla="*/ 1362130 h 4762982"/>
                <a:gd name="connsiteX36" fmla="*/ 3976377 w 14306101"/>
                <a:gd name="connsiteY36" fmla="*/ 824533 h 4762982"/>
                <a:gd name="connsiteX37" fmla="*/ 5008693 w 14306101"/>
                <a:gd name="connsiteY37" fmla="*/ 827831 h 4762982"/>
                <a:gd name="connsiteX38" fmla="*/ 5519905 w 14306101"/>
                <a:gd name="connsiteY38" fmla="*/ 1335745 h 4762982"/>
                <a:gd name="connsiteX39" fmla="*/ 5516606 w 14306101"/>
                <a:gd name="connsiteY39" fmla="*/ 4165545 h 4762982"/>
                <a:gd name="connsiteX40" fmla="*/ 5820034 w 14306101"/>
                <a:gd name="connsiteY40" fmla="*/ 4468974 h 4762982"/>
                <a:gd name="connsiteX41" fmla="*/ 6670953 w 14306101"/>
                <a:gd name="connsiteY41" fmla="*/ 4468974 h 4762982"/>
                <a:gd name="connsiteX42" fmla="*/ 7007362 w 14306101"/>
                <a:gd name="connsiteY42" fmla="*/ 4158950 h 4762982"/>
                <a:gd name="connsiteX43" fmla="*/ 7010661 w 14306101"/>
                <a:gd name="connsiteY43" fmla="*/ 3347608 h 4762982"/>
                <a:gd name="connsiteX44" fmla="*/ 7544960 w 14306101"/>
                <a:gd name="connsiteY44" fmla="*/ 2744049 h 4762982"/>
                <a:gd name="connsiteX45" fmla="*/ 8514611 w 14306101"/>
                <a:gd name="connsiteY45" fmla="*/ 2744049 h 4762982"/>
                <a:gd name="connsiteX46" fmla="*/ 8798251 w 14306101"/>
                <a:gd name="connsiteY46" fmla="*/ 2417534 h 4762982"/>
                <a:gd name="connsiteX47" fmla="*/ 8801549 w 14306101"/>
                <a:gd name="connsiteY47" fmla="*/ 570579 h 4762982"/>
                <a:gd name="connsiteX48" fmla="*/ 9358934 w 14306101"/>
                <a:gd name="connsiteY48" fmla="*/ 0 h 4762982"/>
                <a:gd name="connsiteX0" fmla="*/ 9358934 w 14306101"/>
                <a:gd name="connsiteY0" fmla="*/ 0 h 4762982"/>
                <a:gd name="connsiteX1" fmla="*/ 10368164 w 14306101"/>
                <a:gd name="connsiteY1" fmla="*/ 3299 h 4762982"/>
                <a:gd name="connsiteX2" fmla="*/ 10882673 w 14306101"/>
                <a:gd name="connsiteY2" fmla="*/ 544194 h 4762982"/>
                <a:gd name="connsiteX3" fmla="*/ 10885970 w 14306101"/>
                <a:gd name="connsiteY3" fmla="*/ 1503950 h 4762982"/>
                <a:gd name="connsiteX4" fmla="*/ 11153120 w 14306101"/>
                <a:gd name="connsiteY4" fmla="*/ 1784291 h 4762982"/>
                <a:gd name="connsiteX5" fmla="*/ 13241351 w 14306101"/>
                <a:gd name="connsiteY5" fmla="*/ 1783189 h 4762982"/>
                <a:gd name="connsiteX6" fmla="*/ 14306100 w 14306101"/>
                <a:gd name="connsiteY6" fmla="*/ 1781508 h 4762982"/>
                <a:gd name="connsiteX7" fmla="*/ 14306101 w 14306101"/>
                <a:gd name="connsiteY7" fmla="*/ 2073092 h 4762982"/>
                <a:gd name="connsiteX8" fmla="*/ 13241351 w 14306101"/>
                <a:gd name="connsiteY8" fmla="*/ 2076942 h 4762982"/>
                <a:gd name="connsiteX9" fmla="*/ 11106947 w 14306101"/>
                <a:gd name="connsiteY9" fmla="*/ 2074528 h 4762982"/>
                <a:gd name="connsiteX10" fmla="*/ 10585840 w 14306101"/>
                <a:gd name="connsiteY10" fmla="*/ 1563317 h 4762982"/>
                <a:gd name="connsiteX11" fmla="*/ 10589138 w 14306101"/>
                <a:gd name="connsiteY11" fmla="*/ 554087 h 4762982"/>
                <a:gd name="connsiteX12" fmla="*/ 10289009 w 14306101"/>
                <a:gd name="connsiteY12" fmla="*/ 293535 h 4762982"/>
                <a:gd name="connsiteX13" fmla="*/ 9385319 w 14306101"/>
                <a:gd name="connsiteY13" fmla="*/ 296833 h 4762982"/>
                <a:gd name="connsiteX14" fmla="*/ 9095083 w 14306101"/>
                <a:gd name="connsiteY14" fmla="*/ 653032 h 4762982"/>
                <a:gd name="connsiteX15" fmla="*/ 9095084 w 14306101"/>
                <a:gd name="connsiteY15" fmla="*/ 2414235 h 4762982"/>
                <a:gd name="connsiteX16" fmla="*/ 8498121 w 14306101"/>
                <a:gd name="connsiteY16" fmla="*/ 3034285 h 4762982"/>
                <a:gd name="connsiteX17" fmla="*/ 7601028 w 14306101"/>
                <a:gd name="connsiteY17" fmla="*/ 3037584 h 4762982"/>
                <a:gd name="connsiteX18" fmla="*/ 7307493 w 14306101"/>
                <a:gd name="connsiteY18" fmla="*/ 3397080 h 4762982"/>
                <a:gd name="connsiteX19" fmla="*/ 7304195 w 14306101"/>
                <a:gd name="connsiteY19" fmla="*/ 4145757 h 4762982"/>
                <a:gd name="connsiteX20" fmla="*/ 6690742 w 14306101"/>
                <a:gd name="connsiteY20" fmla="*/ 4762508 h 4762982"/>
                <a:gd name="connsiteX21" fmla="*/ 5803544 w 14306101"/>
                <a:gd name="connsiteY21" fmla="*/ 4762508 h 4762982"/>
                <a:gd name="connsiteX22" fmla="*/ 5210978 w 14306101"/>
                <a:gd name="connsiteY22" fmla="*/ 4174340 h 4762982"/>
                <a:gd name="connsiteX23" fmla="*/ 5208780 w 14306101"/>
                <a:gd name="connsiteY23" fmla="*/ 1354434 h 4762982"/>
                <a:gd name="connsiteX24" fmla="*/ 4982307 w 14306101"/>
                <a:gd name="connsiteY24" fmla="*/ 1121365 h 4762982"/>
                <a:gd name="connsiteX25" fmla="*/ 4022550 w 14306101"/>
                <a:gd name="connsiteY25" fmla="*/ 1121365 h 4762982"/>
                <a:gd name="connsiteX26" fmla="*/ 3738911 w 14306101"/>
                <a:gd name="connsiteY26" fmla="*/ 1424793 h 4762982"/>
                <a:gd name="connsiteX27" fmla="*/ 3738911 w 14306101"/>
                <a:gd name="connsiteY27" fmla="*/ 2344972 h 4762982"/>
                <a:gd name="connsiteX28" fmla="*/ 3178229 w 14306101"/>
                <a:gd name="connsiteY28" fmla="*/ 2885867 h 4762982"/>
                <a:gd name="connsiteX29" fmla="*/ 1055369 w 14306101"/>
                <a:gd name="connsiteY29" fmla="*/ 2883472 h 4762982"/>
                <a:gd name="connsiteX30" fmla="*/ 8377 w 14306101"/>
                <a:gd name="connsiteY30" fmla="*/ 2882190 h 4762982"/>
                <a:gd name="connsiteX31" fmla="*/ 0 w 14306101"/>
                <a:gd name="connsiteY31" fmla="*/ 2589061 h 4762982"/>
                <a:gd name="connsiteX32" fmla="*/ 1055369 w 14306101"/>
                <a:gd name="connsiteY32" fmla="*/ 2588062 h 4762982"/>
                <a:gd name="connsiteX33" fmla="*/ 3161737 w 14306101"/>
                <a:gd name="connsiteY33" fmla="*/ 2589036 h 4762982"/>
                <a:gd name="connsiteX34" fmla="*/ 3448674 w 14306101"/>
                <a:gd name="connsiteY34" fmla="*/ 2229538 h 4762982"/>
                <a:gd name="connsiteX35" fmla="*/ 3448674 w 14306101"/>
                <a:gd name="connsiteY35" fmla="*/ 1362130 h 4762982"/>
                <a:gd name="connsiteX36" fmla="*/ 3976377 w 14306101"/>
                <a:gd name="connsiteY36" fmla="*/ 824533 h 4762982"/>
                <a:gd name="connsiteX37" fmla="*/ 5008693 w 14306101"/>
                <a:gd name="connsiteY37" fmla="*/ 827831 h 4762982"/>
                <a:gd name="connsiteX38" fmla="*/ 5519905 w 14306101"/>
                <a:gd name="connsiteY38" fmla="*/ 1335745 h 4762982"/>
                <a:gd name="connsiteX39" fmla="*/ 5516606 w 14306101"/>
                <a:gd name="connsiteY39" fmla="*/ 4165545 h 4762982"/>
                <a:gd name="connsiteX40" fmla="*/ 5820034 w 14306101"/>
                <a:gd name="connsiteY40" fmla="*/ 4468974 h 4762982"/>
                <a:gd name="connsiteX41" fmla="*/ 6670953 w 14306101"/>
                <a:gd name="connsiteY41" fmla="*/ 4468974 h 4762982"/>
                <a:gd name="connsiteX42" fmla="*/ 7007362 w 14306101"/>
                <a:gd name="connsiteY42" fmla="*/ 4158950 h 4762982"/>
                <a:gd name="connsiteX43" fmla="*/ 7010661 w 14306101"/>
                <a:gd name="connsiteY43" fmla="*/ 3347608 h 4762982"/>
                <a:gd name="connsiteX44" fmla="*/ 7544960 w 14306101"/>
                <a:gd name="connsiteY44" fmla="*/ 2744049 h 4762982"/>
                <a:gd name="connsiteX45" fmla="*/ 8514611 w 14306101"/>
                <a:gd name="connsiteY45" fmla="*/ 2744049 h 4762982"/>
                <a:gd name="connsiteX46" fmla="*/ 8798251 w 14306101"/>
                <a:gd name="connsiteY46" fmla="*/ 2417534 h 4762982"/>
                <a:gd name="connsiteX47" fmla="*/ 8801549 w 14306101"/>
                <a:gd name="connsiteY47" fmla="*/ 570579 h 4762982"/>
                <a:gd name="connsiteX48" fmla="*/ 9358934 w 14306101"/>
                <a:gd name="connsiteY48" fmla="*/ 0 h 4762982"/>
                <a:gd name="connsiteX0" fmla="*/ 9356141 w 14303308"/>
                <a:gd name="connsiteY0" fmla="*/ 0 h 4762982"/>
                <a:gd name="connsiteX1" fmla="*/ 10365371 w 14303308"/>
                <a:gd name="connsiteY1" fmla="*/ 3299 h 4762982"/>
                <a:gd name="connsiteX2" fmla="*/ 10879880 w 14303308"/>
                <a:gd name="connsiteY2" fmla="*/ 544194 h 4762982"/>
                <a:gd name="connsiteX3" fmla="*/ 10883177 w 14303308"/>
                <a:gd name="connsiteY3" fmla="*/ 1503950 h 4762982"/>
                <a:gd name="connsiteX4" fmla="*/ 11150327 w 14303308"/>
                <a:gd name="connsiteY4" fmla="*/ 1784291 h 4762982"/>
                <a:gd name="connsiteX5" fmla="*/ 13238558 w 14303308"/>
                <a:gd name="connsiteY5" fmla="*/ 1783189 h 4762982"/>
                <a:gd name="connsiteX6" fmla="*/ 14303307 w 14303308"/>
                <a:gd name="connsiteY6" fmla="*/ 1781508 h 4762982"/>
                <a:gd name="connsiteX7" fmla="*/ 14303308 w 14303308"/>
                <a:gd name="connsiteY7" fmla="*/ 2073092 h 4762982"/>
                <a:gd name="connsiteX8" fmla="*/ 13238558 w 14303308"/>
                <a:gd name="connsiteY8" fmla="*/ 2076942 h 4762982"/>
                <a:gd name="connsiteX9" fmla="*/ 11104154 w 14303308"/>
                <a:gd name="connsiteY9" fmla="*/ 2074528 h 4762982"/>
                <a:gd name="connsiteX10" fmla="*/ 10583047 w 14303308"/>
                <a:gd name="connsiteY10" fmla="*/ 1563317 h 4762982"/>
                <a:gd name="connsiteX11" fmla="*/ 10586345 w 14303308"/>
                <a:gd name="connsiteY11" fmla="*/ 554087 h 4762982"/>
                <a:gd name="connsiteX12" fmla="*/ 10286216 w 14303308"/>
                <a:gd name="connsiteY12" fmla="*/ 293535 h 4762982"/>
                <a:gd name="connsiteX13" fmla="*/ 9382526 w 14303308"/>
                <a:gd name="connsiteY13" fmla="*/ 296833 h 4762982"/>
                <a:gd name="connsiteX14" fmla="*/ 9092290 w 14303308"/>
                <a:gd name="connsiteY14" fmla="*/ 653032 h 4762982"/>
                <a:gd name="connsiteX15" fmla="*/ 9092291 w 14303308"/>
                <a:gd name="connsiteY15" fmla="*/ 2414235 h 4762982"/>
                <a:gd name="connsiteX16" fmla="*/ 8495328 w 14303308"/>
                <a:gd name="connsiteY16" fmla="*/ 3034285 h 4762982"/>
                <a:gd name="connsiteX17" fmla="*/ 7598235 w 14303308"/>
                <a:gd name="connsiteY17" fmla="*/ 3037584 h 4762982"/>
                <a:gd name="connsiteX18" fmla="*/ 7304700 w 14303308"/>
                <a:gd name="connsiteY18" fmla="*/ 3397080 h 4762982"/>
                <a:gd name="connsiteX19" fmla="*/ 7301402 w 14303308"/>
                <a:gd name="connsiteY19" fmla="*/ 4145757 h 4762982"/>
                <a:gd name="connsiteX20" fmla="*/ 6687949 w 14303308"/>
                <a:gd name="connsiteY20" fmla="*/ 4762508 h 4762982"/>
                <a:gd name="connsiteX21" fmla="*/ 5800751 w 14303308"/>
                <a:gd name="connsiteY21" fmla="*/ 4762508 h 4762982"/>
                <a:gd name="connsiteX22" fmla="*/ 5208185 w 14303308"/>
                <a:gd name="connsiteY22" fmla="*/ 4174340 h 4762982"/>
                <a:gd name="connsiteX23" fmla="*/ 5205987 w 14303308"/>
                <a:gd name="connsiteY23" fmla="*/ 1354434 h 4762982"/>
                <a:gd name="connsiteX24" fmla="*/ 4979514 w 14303308"/>
                <a:gd name="connsiteY24" fmla="*/ 1121365 h 4762982"/>
                <a:gd name="connsiteX25" fmla="*/ 4019757 w 14303308"/>
                <a:gd name="connsiteY25" fmla="*/ 1121365 h 4762982"/>
                <a:gd name="connsiteX26" fmla="*/ 3736118 w 14303308"/>
                <a:gd name="connsiteY26" fmla="*/ 1424793 h 4762982"/>
                <a:gd name="connsiteX27" fmla="*/ 3736118 w 14303308"/>
                <a:gd name="connsiteY27" fmla="*/ 2344972 h 4762982"/>
                <a:gd name="connsiteX28" fmla="*/ 3175436 w 14303308"/>
                <a:gd name="connsiteY28" fmla="*/ 2885867 h 4762982"/>
                <a:gd name="connsiteX29" fmla="*/ 1052576 w 14303308"/>
                <a:gd name="connsiteY29" fmla="*/ 2883472 h 4762982"/>
                <a:gd name="connsiteX30" fmla="*/ 5584 w 14303308"/>
                <a:gd name="connsiteY30" fmla="*/ 2882190 h 4762982"/>
                <a:gd name="connsiteX31" fmla="*/ 0 w 14303308"/>
                <a:gd name="connsiteY31" fmla="*/ 2589061 h 4762982"/>
                <a:gd name="connsiteX32" fmla="*/ 1052576 w 14303308"/>
                <a:gd name="connsiteY32" fmla="*/ 2588062 h 4762982"/>
                <a:gd name="connsiteX33" fmla="*/ 3158944 w 14303308"/>
                <a:gd name="connsiteY33" fmla="*/ 2589036 h 4762982"/>
                <a:gd name="connsiteX34" fmla="*/ 3445881 w 14303308"/>
                <a:gd name="connsiteY34" fmla="*/ 2229538 h 4762982"/>
                <a:gd name="connsiteX35" fmla="*/ 3445881 w 14303308"/>
                <a:gd name="connsiteY35" fmla="*/ 1362130 h 4762982"/>
                <a:gd name="connsiteX36" fmla="*/ 3973584 w 14303308"/>
                <a:gd name="connsiteY36" fmla="*/ 824533 h 4762982"/>
                <a:gd name="connsiteX37" fmla="*/ 5005900 w 14303308"/>
                <a:gd name="connsiteY37" fmla="*/ 827831 h 4762982"/>
                <a:gd name="connsiteX38" fmla="*/ 5517112 w 14303308"/>
                <a:gd name="connsiteY38" fmla="*/ 1335745 h 4762982"/>
                <a:gd name="connsiteX39" fmla="*/ 5513813 w 14303308"/>
                <a:gd name="connsiteY39" fmla="*/ 4165545 h 4762982"/>
                <a:gd name="connsiteX40" fmla="*/ 5817241 w 14303308"/>
                <a:gd name="connsiteY40" fmla="*/ 4468974 h 4762982"/>
                <a:gd name="connsiteX41" fmla="*/ 6668160 w 14303308"/>
                <a:gd name="connsiteY41" fmla="*/ 4468974 h 4762982"/>
                <a:gd name="connsiteX42" fmla="*/ 7004569 w 14303308"/>
                <a:gd name="connsiteY42" fmla="*/ 4158950 h 4762982"/>
                <a:gd name="connsiteX43" fmla="*/ 7007868 w 14303308"/>
                <a:gd name="connsiteY43" fmla="*/ 3347608 h 4762982"/>
                <a:gd name="connsiteX44" fmla="*/ 7542167 w 14303308"/>
                <a:gd name="connsiteY44" fmla="*/ 2744049 h 4762982"/>
                <a:gd name="connsiteX45" fmla="*/ 8511818 w 14303308"/>
                <a:gd name="connsiteY45" fmla="*/ 2744049 h 4762982"/>
                <a:gd name="connsiteX46" fmla="*/ 8795458 w 14303308"/>
                <a:gd name="connsiteY46" fmla="*/ 2417534 h 4762982"/>
                <a:gd name="connsiteX47" fmla="*/ 8798756 w 14303308"/>
                <a:gd name="connsiteY47" fmla="*/ 570579 h 4762982"/>
                <a:gd name="connsiteX48" fmla="*/ 9356141 w 14303308"/>
                <a:gd name="connsiteY48" fmla="*/ 0 h 4762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14303308" h="4762982">
                  <a:moveTo>
                    <a:pt x="9356141" y="0"/>
                  </a:moveTo>
                  <a:lnTo>
                    <a:pt x="10365371" y="3299"/>
                  </a:lnTo>
                  <a:cubicBezTo>
                    <a:pt x="10711675" y="2200"/>
                    <a:pt x="10873285" y="198989"/>
                    <a:pt x="10879880" y="544194"/>
                  </a:cubicBezTo>
                  <a:cubicBezTo>
                    <a:pt x="10889224" y="839927"/>
                    <a:pt x="10874382" y="1281326"/>
                    <a:pt x="10883177" y="1503950"/>
                  </a:cubicBezTo>
                  <a:cubicBezTo>
                    <a:pt x="10891972" y="1690294"/>
                    <a:pt x="10901783" y="1760288"/>
                    <a:pt x="11150327" y="1784291"/>
                  </a:cubicBezTo>
                  <a:lnTo>
                    <a:pt x="13238558" y="1783189"/>
                  </a:lnTo>
                  <a:lnTo>
                    <a:pt x="14303307" y="1781508"/>
                  </a:lnTo>
                  <a:cubicBezTo>
                    <a:pt x="14303307" y="1878703"/>
                    <a:pt x="14303308" y="1975897"/>
                    <a:pt x="14303308" y="2073092"/>
                  </a:cubicBezTo>
                  <a:cubicBezTo>
                    <a:pt x="14303308" y="2078274"/>
                    <a:pt x="13243738" y="2076942"/>
                    <a:pt x="13238558" y="2076942"/>
                  </a:cubicBezTo>
                  <a:lnTo>
                    <a:pt x="11104154" y="2074528"/>
                  </a:lnTo>
                  <a:cubicBezTo>
                    <a:pt x="10768841" y="2085523"/>
                    <a:pt x="10555564" y="1925011"/>
                    <a:pt x="10583047" y="1563317"/>
                  </a:cubicBezTo>
                  <a:cubicBezTo>
                    <a:pt x="10584147" y="1226907"/>
                    <a:pt x="10585245" y="890497"/>
                    <a:pt x="10586345" y="554087"/>
                  </a:cubicBezTo>
                  <a:cubicBezTo>
                    <a:pt x="10572054" y="364994"/>
                    <a:pt x="10472011" y="291337"/>
                    <a:pt x="10286216" y="293535"/>
                  </a:cubicBezTo>
                  <a:lnTo>
                    <a:pt x="9382526" y="296833"/>
                  </a:lnTo>
                  <a:cubicBezTo>
                    <a:pt x="9213221" y="293535"/>
                    <a:pt x="9096686" y="356199"/>
                    <a:pt x="9092290" y="653032"/>
                  </a:cubicBezTo>
                  <a:cubicBezTo>
                    <a:pt x="9092473" y="1005896"/>
                    <a:pt x="9096139" y="2017361"/>
                    <a:pt x="9092291" y="2414235"/>
                  </a:cubicBezTo>
                  <a:cubicBezTo>
                    <a:pt x="9097969" y="2906721"/>
                    <a:pt x="8833936" y="3035934"/>
                    <a:pt x="8495328" y="3034285"/>
                  </a:cubicBezTo>
                  <a:lnTo>
                    <a:pt x="7598235" y="3037584"/>
                  </a:lnTo>
                  <a:cubicBezTo>
                    <a:pt x="7354172" y="3070564"/>
                    <a:pt x="7314594" y="3143124"/>
                    <a:pt x="7304700" y="3397080"/>
                  </a:cubicBezTo>
                  <a:cubicBezTo>
                    <a:pt x="7300668" y="3584488"/>
                    <a:pt x="7307999" y="3935778"/>
                    <a:pt x="7301402" y="4145757"/>
                  </a:cubicBezTo>
                  <a:cubicBezTo>
                    <a:pt x="7340247" y="4584373"/>
                    <a:pt x="7056790" y="4761959"/>
                    <a:pt x="6687949" y="4762508"/>
                  </a:cubicBezTo>
                  <a:lnTo>
                    <a:pt x="5800751" y="4762508"/>
                  </a:lnTo>
                  <a:cubicBezTo>
                    <a:pt x="5509416" y="4774602"/>
                    <a:pt x="5189495" y="4554725"/>
                    <a:pt x="5208185" y="4174340"/>
                  </a:cubicBezTo>
                  <a:cubicBezTo>
                    <a:pt x="5208385" y="3621902"/>
                    <a:pt x="5213683" y="1882686"/>
                    <a:pt x="5205987" y="1354434"/>
                  </a:cubicBezTo>
                  <a:cubicBezTo>
                    <a:pt x="5195212" y="1111898"/>
                    <a:pt x="5110888" y="1134557"/>
                    <a:pt x="4979514" y="1121365"/>
                  </a:cubicBezTo>
                  <a:lnTo>
                    <a:pt x="4019757" y="1121365"/>
                  </a:lnTo>
                  <a:cubicBezTo>
                    <a:pt x="3855949" y="1107073"/>
                    <a:pt x="3738315" y="1221409"/>
                    <a:pt x="3736118" y="1424793"/>
                  </a:cubicBezTo>
                  <a:cubicBezTo>
                    <a:pt x="3735568" y="1629241"/>
                    <a:pt x="3731719" y="2089368"/>
                    <a:pt x="3736118" y="2344972"/>
                  </a:cubicBezTo>
                  <a:cubicBezTo>
                    <a:pt x="3733370" y="2704982"/>
                    <a:pt x="3582205" y="2905253"/>
                    <a:pt x="3175436" y="2885867"/>
                  </a:cubicBezTo>
                  <a:lnTo>
                    <a:pt x="1052576" y="2883472"/>
                  </a:lnTo>
                  <a:lnTo>
                    <a:pt x="5584" y="2882190"/>
                  </a:lnTo>
                  <a:lnTo>
                    <a:pt x="0" y="2589061"/>
                  </a:lnTo>
                  <a:lnTo>
                    <a:pt x="1052576" y="2588062"/>
                  </a:lnTo>
                  <a:lnTo>
                    <a:pt x="3158944" y="2589036"/>
                  </a:lnTo>
                  <a:cubicBezTo>
                    <a:pt x="3404654" y="2578602"/>
                    <a:pt x="3451377" y="2402141"/>
                    <a:pt x="3445881" y="2229538"/>
                  </a:cubicBezTo>
                  <a:cubicBezTo>
                    <a:pt x="3451928" y="2038794"/>
                    <a:pt x="3447532" y="1683698"/>
                    <a:pt x="3445881" y="1362130"/>
                  </a:cubicBezTo>
                  <a:cubicBezTo>
                    <a:pt x="3490406" y="968002"/>
                    <a:pt x="3645636" y="848170"/>
                    <a:pt x="3973584" y="824533"/>
                  </a:cubicBezTo>
                  <a:lnTo>
                    <a:pt x="5005900" y="827831"/>
                  </a:lnTo>
                  <a:cubicBezTo>
                    <a:pt x="5347808" y="815738"/>
                    <a:pt x="5505019" y="1031216"/>
                    <a:pt x="5517112" y="1335745"/>
                  </a:cubicBezTo>
                  <a:cubicBezTo>
                    <a:pt x="5516012" y="2279012"/>
                    <a:pt x="5514913" y="3222278"/>
                    <a:pt x="5513813" y="4165545"/>
                  </a:cubicBezTo>
                  <a:cubicBezTo>
                    <a:pt x="5529205" y="4424999"/>
                    <a:pt x="5643539" y="4446986"/>
                    <a:pt x="5817241" y="4468974"/>
                  </a:cubicBezTo>
                  <a:lnTo>
                    <a:pt x="6668160" y="4468974"/>
                  </a:lnTo>
                  <a:cubicBezTo>
                    <a:pt x="6861650" y="4462377"/>
                    <a:pt x="7012264" y="4435993"/>
                    <a:pt x="7004569" y="4158950"/>
                  </a:cubicBezTo>
                  <a:cubicBezTo>
                    <a:pt x="7005119" y="3981952"/>
                    <a:pt x="7005119" y="3631798"/>
                    <a:pt x="7007868" y="3347608"/>
                  </a:cubicBezTo>
                  <a:cubicBezTo>
                    <a:pt x="6987530" y="2967772"/>
                    <a:pt x="7187285" y="2745147"/>
                    <a:pt x="7542167" y="2744049"/>
                  </a:cubicBezTo>
                  <a:lnTo>
                    <a:pt x="8511818" y="2744049"/>
                  </a:lnTo>
                  <a:cubicBezTo>
                    <a:pt x="8686619" y="2730858"/>
                    <a:pt x="8815248" y="2631913"/>
                    <a:pt x="8795458" y="2417534"/>
                  </a:cubicBezTo>
                  <a:cubicBezTo>
                    <a:pt x="8800404" y="2019010"/>
                    <a:pt x="8792342" y="999337"/>
                    <a:pt x="8798756" y="570579"/>
                  </a:cubicBezTo>
                  <a:cubicBezTo>
                    <a:pt x="8802604" y="151167"/>
                    <a:pt x="8952154" y="5497"/>
                    <a:pt x="9356141" y="0"/>
                  </a:cubicBezTo>
                  <a:close/>
                </a:path>
              </a:pathLst>
            </a:custGeom>
            <a:solidFill>
              <a:schemeClr val="bg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DA639A5C-9622-DA0C-7631-CA9D8E744E5E}"/>
                </a:ext>
              </a:extLst>
            </p:cNvPr>
            <p:cNvGrpSpPr/>
            <p:nvPr/>
          </p:nvGrpSpPr>
          <p:grpSpPr>
            <a:xfrm flipH="1">
              <a:off x="6844058" y="5037664"/>
              <a:ext cx="2918774" cy="1491139"/>
              <a:chOff x="3042393" y="680408"/>
              <a:chExt cx="6666511" cy="1491139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CA1764F-84B4-CC0B-6600-AAEF5F419BA4}"/>
                  </a:ext>
                </a:extLst>
              </p:cNvPr>
              <p:cNvSpPr txBox="1"/>
              <p:nvPr/>
            </p:nvSpPr>
            <p:spPr>
              <a:xfrm>
                <a:off x="3042393" y="680408"/>
                <a:ext cx="6578478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US"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Placeholder Title 03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8836463-644E-8CFF-2292-40F962C6967A}"/>
                  </a:ext>
                </a:extLst>
              </p:cNvPr>
              <p:cNvSpPr txBox="1"/>
              <p:nvPr/>
            </p:nvSpPr>
            <p:spPr>
              <a:xfrm>
                <a:off x="3102581" y="1001996"/>
                <a:ext cx="6606323" cy="11695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Lorem ipsum dolor sit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amet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,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consectetur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adipisicing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elit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, sed do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eiusmod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tempor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incididunt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ut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 labore et dolore magna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aliqua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. 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Ut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enim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 ad minim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veniam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,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quis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nostrud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 exercitation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ullamco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laboris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 nisi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ut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aliquip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 ex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ea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commodo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consequat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. </a:t>
                </a: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D504C1BA-84C0-7EFC-D39D-D608761D2E4A}"/>
                </a:ext>
              </a:extLst>
            </p:cNvPr>
            <p:cNvGrpSpPr/>
            <p:nvPr/>
          </p:nvGrpSpPr>
          <p:grpSpPr>
            <a:xfrm flipH="1">
              <a:off x="361600" y="4902522"/>
              <a:ext cx="2918774" cy="1491139"/>
              <a:chOff x="3042392" y="680408"/>
              <a:chExt cx="6666512" cy="1491139"/>
            </a:xfrm>
          </p:grpSpPr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93B977A-43D6-2039-ABDA-47D14D0B1C68}"/>
                  </a:ext>
                </a:extLst>
              </p:cNvPr>
              <p:cNvSpPr txBox="1"/>
              <p:nvPr/>
            </p:nvSpPr>
            <p:spPr>
              <a:xfrm>
                <a:off x="3042392" y="680408"/>
                <a:ext cx="6578479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US"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Placeholder Title 01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830BF0C-8715-6FBD-465A-A02510421137}"/>
                  </a:ext>
                </a:extLst>
              </p:cNvPr>
              <p:cNvSpPr txBox="1"/>
              <p:nvPr/>
            </p:nvSpPr>
            <p:spPr>
              <a:xfrm>
                <a:off x="3102580" y="1001996"/>
                <a:ext cx="6606324" cy="11695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Lorem ipsum dolor sit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amet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,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consectetur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adipisicing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elit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, sed do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eiusmod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tempor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incididunt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ut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 labore et dolore magna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aliqua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. 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Ut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enim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 ad minim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veniam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,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quis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nostrud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 exercitation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ullamco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laboris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 nisi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ut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aliquip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 ex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ea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commodo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consequat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. </a:t>
                </a: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F01FCF12-545A-3287-3DCE-DA4068FF39FA}"/>
                </a:ext>
              </a:extLst>
            </p:cNvPr>
            <p:cNvGrpSpPr/>
            <p:nvPr/>
          </p:nvGrpSpPr>
          <p:grpSpPr>
            <a:xfrm flipH="1">
              <a:off x="3515181" y="1282319"/>
              <a:ext cx="2918774" cy="1491139"/>
              <a:chOff x="3666421" y="398814"/>
              <a:chExt cx="6666510" cy="1491139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365B342-BA7E-E5AA-F749-99B3C3F1CEDF}"/>
                  </a:ext>
                </a:extLst>
              </p:cNvPr>
              <p:cNvSpPr txBox="1"/>
              <p:nvPr/>
            </p:nvSpPr>
            <p:spPr>
              <a:xfrm>
                <a:off x="3666421" y="398814"/>
                <a:ext cx="6578477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US"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Placeholder Title 02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003EA4C-5E60-96E5-A071-7D065BF7B84A}"/>
                  </a:ext>
                </a:extLst>
              </p:cNvPr>
              <p:cNvSpPr txBox="1"/>
              <p:nvPr/>
            </p:nvSpPr>
            <p:spPr>
              <a:xfrm>
                <a:off x="3726609" y="720402"/>
                <a:ext cx="6606322" cy="11695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Lorem ipsum dolor sit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amet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,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consectetur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adipisicing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elit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, sed do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eiusmod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tempor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incididunt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ut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 labore et dolore magna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aliqua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. 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Ut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enim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 ad minim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veniam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,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quis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nostrud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 exercitation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ullamco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laboris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 nisi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ut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aliquip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 ex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ea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commodo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consequat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. </a:t>
                </a: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6324E823-FD6C-32B9-F2A1-49A223505A49}"/>
                </a:ext>
              </a:extLst>
            </p:cNvPr>
            <p:cNvGrpSpPr/>
            <p:nvPr/>
          </p:nvGrpSpPr>
          <p:grpSpPr>
            <a:xfrm flipH="1">
              <a:off x="9005019" y="879796"/>
              <a:ext cx="2918774" cy="1491139"/>
              <a:chOff x="2829083" y="457758"/>
              <a:chExt cx="6666511" cy="1491139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32AF852-0433-CFFC-AB8B-1083A827FF10}"/>
                  </a:ext>
                </a:extLst>
              </p:cNvPr>
              <p:cNvSpPr txBox="1"/>
              <p:nvPr/>
            </p:nvSpPr>
            <p:spPr>
              <a:xfrm>
                <a:off x="2829083" y="457758"/>
                <a:ext cx="6578478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US"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Placeholder Title 04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F949210-29A3-B3AD-BD55-9DC3D6EE6B5B}"/>
                  </a:ext>
                </a:extLst>
              </p:cNvPr>
              <p:cNvSpPr txBox="1"/>
              <p:nvPr/>
            </p:nvSpPr>
            <p:spPr>
              <a:xfrm>
                <a:off x="2889271" y="779346"/>
                <a:ext cx="6606323" cy="11695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Lorem ipsum dolor sit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amet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,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consectetur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adipisicing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elit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, sed do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eiusmod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tempor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incididunt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ut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 labore et dolore magna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aliqua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. 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Ut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enim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 ad minim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veniam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,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quis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nostrud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 exercitation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ullamco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laboris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 nisi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ut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aliquip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 ex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ea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commodo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consequat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. </a:t>
                </a:r>
              </a:p>
            </p:txBody>
          </p:sp>
        </p:grp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4E340D7-BD96-9E67-DFB0-8A602AA2153F}"/>
              </a:ext>
            </a:extLst>
          </p:cNvPr>
          <p:cNvGrpSpPr/>
          <p:nvPr/>
        </p:nvGrpSpPr>
        <p:grpSpPr>
          <a:xfrm>
            <a:off x="299800" y="1361978"/>
            <a:ext cx="8311494" cy="3130476"/>
            <a:chOff x="299800" y="1361978"/>
            <a:chExt cx="8311494" cy="3130476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0AB97275-A600-A7FD-F87E-E21336A30F64}"/>
                </a:ext>
              </a:extLst>
            </p:cNvPr>
            <p:cNvGrpSpPr/>
            <p:nvPr/>
          </p:nvGrpSpPr>
          <p:grpSpPr>
            <a:xfrm>
              <a:off x="2593926" y="2506803"/>
              <a:ext cx="911361" cy="911359"/>
              <a:chOff x="4200794" y="1937995"/>
              <a:chExt cx="628112" cy="628112"/>
            </a:xfrm>
          </p:grpSpPr>
          <p:sp>
            <p:nvSpPr>
              <p:cNvPr id="22" name="Teardrop 21">
                <a:extLst>
                  <a:ext uri="{FF2B5EF4-FFF2-40B4-BE49-F238E27FC236}">
                    <a16:creationId xmlns:a16="http://schemas.microsoft.com/office/drawing/2014/main" id="{A28445A4-E476-B823-E2AF-365CDB83A29E}"/>
                  </a:ext>
                </a:extLst>
              </p:cNvPr>
              <p:cNvSpPr/>
              <p:nvPr/>
            </p:nvSpPr>
            <p:spPr>
              <a:xfrm rot="8100000">
                <a:off x="4200794" y="1937995"/>
                <a:ext cx="628112" cy="628112"/>
              </a:xfrm>
              <a:prstGeom prst="teardrop">
                <a:avLst>
                  <a:gd name="adj" fmla="val 115012"/>
                </a:avLst>
              </a:prstGeom>
              <a:solidFill>
                <a:schemeClr val="accent4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sz="1600">
                  <a:latin typeface="+mj-lt"/>
                </a:endParaRPr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BC34D5B0-B658-0AD0-12C7-59CFB02F0906}"/>
                  </a:ext>
                </a:extLst>
              </p:cNvPr>
              <p:cNvSpPr/>
              <p:nvPr/>
            </p:nvSpPr>
            <p:spPr>
              <a:xfrm>
                <a:off x="4426788" y="2163989"/>
                <a:ext cx="176126" cy="17612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sz="1600">
                  <a:solidFill>
                    <a:schemeClr val="bg1"/>
                  </a:solidFill>
                  <a:latin typeface="+mj-lt"/>
                </a:endParaRPr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D2EF28C0-D806-375D-205A-29A54A9DE3C3}"/>
                </a:ext>
              </a:extLst>
            </p:cNvPr>
            <p:cNvGrpSpPr/>
            <p:nvPr/>
          </p:nvGrpSpPr>
          <p:grpSpPr>
            <a:xfrm>
              <a:off x="6510090" y="3581095"/>
              <a:ext cx="911361" cy="911359"/>
              <a:chOff x="4200794" y="1937995"/>
              <a:chExt cx="628112" cy="628112"/>
            </a:xfrm>
          </p:grpSpPr>
          <p:sp>
            <p:nvSpPr>
              <p:cNvPr id="25" name="Teardrop 24">
                <a:extLst>
                  <a:ext uri="{FF2B5EF4-FFF2-40B4-BE49-F238E27FC236}">
                    <a16:creationId xmlns:a16="http://schemas.microsoft.com/office/drawing/2014/main" id="{A0F74423-C0DB-E378-B239-22D7BDA4EA6E}"/>
                  </a:ext>
                </a:extLst>
              </p:cNvPr>
              <p:cNvSpPr/>
              <p:nvPr/>
            </p:nvSpPr>
            <p:spPr>
              <a:xfrm rot="8100000">
                <a:off x="4200794" y="1937995"/>
                <a:ext cx="628112" cy="628112"/>
              </a:xfrm>
              <a:prstGeom prst="teardrop">
                <a:avLst>
                  <a:gd name="adj" fmla="val 115012"/>
                </a:avLst>
              </a:prstGeom>
              <a:solidFill>
                <a:schemeClr val="accent3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sz="1600">
                  <a:latin typeface="+mj-lt"/>
                </a:endParaRPr>
              </a:p>
            </p:txBody>
          </p: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04B432F1-C507-EDB3-4CA9-A85A90565258}"/>
                  </a:ext>
                </a:extLst>
              </p:cNvPr>
              <p:cNvSpPr/>
              <p:nvPr/>
            </p:nvSpPr>
            <p:spPr>
              <a:xfrm>
                <a:off x="4426788" y="2163989"/>
                <a:ext cx="176126" cy="17612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sz="1600">
                  <a:solidFill>
                    <a:schemeClr val="bg1"/>
                  </a:solidFill>
                  <a:latin typeface="+mj-lt"/>
                </a:endParaRPr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A86CF116-ABAF-C372-8FE0-B8C39C0690D7}"/>
                </a:ext>
              </a:extLst>
            </p:cNvPr>
            <p:cNvGrpSpPr/>
            <p:nvPr/>
          </p:nvGrpSpPr>
          <p:grpSpPr>
            <a:xfrm>
              <a:off x="299800" y="3448296"/>
              <a:ext cx="911361" cy="911359"/>
              <a:chOff x="4200794" y="1937995"/>
              <a:chExt cx="628112" cy="628112"/>
            </a:xfrm>
          </p:grpSpPr>
          <p:sp>
            <p:nvSpPr>
              <p:cNvPr id="28" name="Teardrop 27">
                <a:extLst>
                  <a:ext uri="{FF2B5EF4-FFF2-40B4-BE49-F238E27FC236}">
                    <a16:creationId xmlns:a16="http://schemas.microsoft.com/office/drawing/2014/main" id="{B655CB84-6235-FDB7-27C8-915E8D0590BB}"/>
                  </a:ext>
                </a:extLst>
              </p:cNvPr>
              <p:cNvSpPr/>
              <p:nvPr/>
            </p:nvSpPr>
            <p:spPr>
              <a:xfrm rot="8100000">
                <a:off x="4200794" y="1937995"/>
                <a:ext cx="628112" cy="628112"/>
              </a:xfrm>
              <a:prstGeom prst="teardrop">
                <a:avLst>
                  <a:gd name="adj" fmla="val 115012"/>
                </a:avLst>
              </a:prstGeom>
              <a:solidFill>
                <a:schemeClr val="accent3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sz="1600">
                  <a:latin typeface="+mj-lt"/>
                </a:endParaRPr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8ACB17B2-BF63-E673-A17F-D3E8504DF027}"/>
                  </a:ext>
                </a:extLst>
              </p:cNvPr>
              <p:cNvSpPr/>
              <p:nvPr/>
            </p:nvSpPr>
            <p:spPr>
              <a:xfrm>
                <a:off x="4426788" y="2163989"/>
                <a:ext cx="176126" cy="17612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sz="1600">
                  <a:solidFill>
                    <a:schemeClr val="bg1"/>
                  </a:solidFill>
                  <a:latin typeface="+mj-lt"/>
                </a:endParaRP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B5EFE062-D33E-0D8E-C607-EF88685A0DC3}"/>
                </a:ext>
              </a:extLst>
            </p:cNvPr>
            <p:cNvGrpSpPr/>
            <p:nvPr/>
          </p:nvGrpSpPr>
          <p:grpSpPr>
            <a:xfrm>
              <a:off x="7699933" y="1361978"/>
              <a:ext cx="911361" cy="911359"/>
              <a:chOff x="4200794" y="1937995"/>
              <a:chExt cx="628112" cy="628112"/>
            </a:xfrm>
          </p:grpSpPr>
          <p:sp>
            <p:nvSpPr>
              <p:cNvPr id="31" name="Teardrop 30">
                <a:extLst>
                  <a:ext uri="{FF2B5EF4-FFF2-40B4-BE49-F238E27FC236}">
                    <a16:creationId xmlns:a16="http://schemas.microsoft.com/office/drawing/2014/main" id="{01CB3229-F049-A949-373D-57884917B63F}"/>
                  </a:ext>
                </a:extLst>
              </p:cNvPr>
              <p:cNvSpPr/>
              <p:nvPr/>
            </p:nvSpPr>
            <p:spPr>
              <a:xfrm rot="8100000">
                <a:off x="4200794" y="1937995"/>
                <a:ext cx="628112" cy="628112"/>
              </a:xfrm>
              <a:prstGeom prst="teardrop">
                <a:avLst>
                  <a:gd name="adj" fmla="val 115012"/>
                </a:avLst>
              </a:prstGeom>
              <a:solidFill>
                <a:schemeClr val="accent4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sz="1600">
                  <a:latin typeface="+mj-lt"/>
                </a:endParaRPr>
              </a:p>
            </p:txBody>
          </p: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270B90DA-C997-3223-332F-E5715F7FE300}"/>
                  </a:ext>
                </a:extLst>
              </p:cNvPr>
              <p:cNvSpPr/>
              <p:nvPr/>
            </p:nvSpPr>
            <p:spPr>
              <a:xfrm>
                <a:off x="4426788" y="2163989"/>
                <a:ext cx="176126" cy="17612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sz="1600">
                  <a:solidFill>
                    <a:schemeClr val="bg1"/>
                  </a:solidFill>
                  <a:latin typeface="+mj-lt"/>
                </a:endParaRPr>
              </a:p>
            </p:txBody>
          </p:sp>
        </p:grpSp>
      </p:grp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92FCC2A9-95AA-0510-CD59-01F6C61D0564}"/>
              </a:ext>
            </a:extLst>
          </p:cNvPr>
          <p:cNvSpPr/>
          <p:nvPr/>
        </p:nvSpPr>
        <p:spPr>
          <a:xfrm rot="19019134">
            <a:off x="9902286" y="-611877"/>
            <a:ext cx="960524" cy="960524"/>
          </a:xfrm>
          <a:custGeom>
            <a:avLst/>
            <a:gdLst>
              <a:gd name="connsiteX0" fmla="*/ 1414214 w 1809750"/>
              <a:gd name="connsiteY0" fmla="*/ 142530 h 1809750"/>
              <a:gd name="connsiteX1" fmla="*/ 1630116 w 1809750"/>
              <a:gd name="connsiteY1" fmla="*/ 343964 h 1809750"/>
              <a:gd name="connsiteX2" fmla="*/ 1244539 w 1809750"/>
              <a:gd name="connsiteY2" fmla="*/ 757236 h 1809750"/>
              <a:gd name="connsiteX3" fmla="*/ 1809750 w 1809750"/>
              <a:gd name="connsiteY3" fmla="*/ 757236 h 1809750"/>
              <a:gd name="connsiteX4" fmla="*/ 1809750 w 1809750"/>
              <a:gd name="connsiteY4" fmla="*/ 1052514 h 1809750"/>
              <a:gd name="connsiteX5" fmla="*/ 1279540 w 1809750"/>
              <a:gd name="connsiteY5" fmla="*/ 1052514 h 1809750"/>
              <a:gd name="connsiteX6" fmla="*/ 1667220 w 1809750"/>
              <a:gd name="connsiteY6" fmla="*/ 1414214 h 1809750"/>
              <a:gd name="connsiteX7" fmla="*/ 1465786 w 1809750"/>
              <a:gd name="connsiteY7" fmla="*/ 1630116 h 1809750"/>
              <a:gd name="connsiteX8" fmla="*/ 1052514 w 1809750"/>
              <a:gd name="connsiteY8" fmla="*/ 1244539 h 1809750"/>
              <a:gd name="connsiteX9" fmla="*/ 1052514 w 1809750"/>
              <a:gd name="connsiteY9" fmla="*/ 1809750 h 1809750"/>
              <a:gd name="connsiteX10" fmla="*/ 757236 w 1809750"/>
              <a:gd name="connsiteY10" fmla="*/ 1809750 h 1809750"/>
              <a:gd name="connsiteX11" fmla="*/ 757236 w 1809750"/>
              <a:gd name="connsiteY11" fmla="*/ 1279540 h 1809750"/>
              <a:gd name="connsiteX12" fmla="*/ 395536 w 1809750"/>
              <a:gd name="connsiteY12" fmla="*/ 1667220 h 1809750"/>
              <a:gd name="connsiteX13" fmla="*/ 179634 w 1809750"/>
              <a:gd name="connsiteY13" fmla="*/ 1465786 h 1809750"/>
              <a:gd name="connsiteX14" fmla="*/ 565212 w 1809750"/>
              <a:gd name="connsiteY14" fmla="*/ 1052514 h 1809750"/>
              <a:gd name="connsiteX15" fmla="*/ 0 w 1809750"/>
              <a:gd name="connsiteY15" fmla="*/ 1052514 h 1809750"/>
              <a:gd name="connsiteX16" fmla="*/ 0 w 1809750"/>
              <a:gd name="connsiteY16" fmla="*/ 757236 h 1809750"/>
              <a:gd name="connsiteX17" fmla="*/ 530210 w 1809750"/>
              <a:gd name="connsiteY17" fmla="*/ 757236 h 1809750"/>
              <a:gd name="connsiteX18" fmla="*/ 142530 w 1809750"/>
              <a:gd name="connsiteY18" fmla="*/ 395536 h 1809750"/>
              <a:gd name="connsiteX19" fmla="*/ 343964 w 1809750"/>
              <a:gd name="connsiteY19" fmla="*/ 179634 h 1809750"/>
              <a:gd name="connsiteX20" fmla="*/ 757236 w 1809750"/>
              <a:gd name="connsiteY20" fmla="*/ 565211 h 1809750"/>
              <a:gd name="connsiteX21" fmla="*/ 757236 w 1809750"/>
              <a:gd name="connsiteY21" fmla="*/ 0 h 1809750"/>
              <a:gd name="connsiteX22" fmla="*/ 1052514 w 1809750"/>
              <a:gd name="connsiteY22" fmla="*/ 0 h 1809750"/>
              <a:gd name="connsiteX23" fmla="*/ 1052514 w 1809750"/>
              <a:gd name="connsiteY23" fmla="*/ 53021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09750" h="1809750">
                <a:moveTo>
                  <a:pt x="1414214" y="142530"/>
                </a:moveTo>
                <a:lnTo>
                  <a:pt x="1630116" y="343964"/>
                </a:lnTo>
                <a:lnTo>
                  <a:pt x="1244539" y="757236"/>
                </a:lnTo>
                <a:lnTo>
                  <a:pt x="1809750" y="757236"/>
                </a:lnTo>
                <a:lnTo>
                  <a:pt x="1809750" y="1052514"/>
                </a:lnTo>
                <a:lnTo>
                  <a:pt x="1279540" y="1052514"/>
                </a:lnTo>
                <a:lnTo>
                  <a:pt x="1667220" y="1414214"/>
                </a:lnTo>
                <a:lnTo>
                  <a:pt x="1465786" y="1630116"/>
                </a:lnTo>
                <a:lnTo>
                  <a:pt x="1052514" y="1244539"/>
                </a:lnTo>
                <a:lnTo>
                  <a:pt x="1052514" y="1809750"/>
                </a:lnTo>
                <a:lnTo>
                  <a:pt x="757236" y="1809750"/>
                </a:lnTo>
                <a:lnTo>
                  <a:pt x="757236" y="1279540"/>
                </a:lnTo>
                <a:lnTo>
                  <a:pt x="395536" y="1667220"/>
                </a:lnTo>
                <a:lnTo>
                  <a:pt x="179634" y="1465786"/>
                </a:lnTo>
                <a:lnTo>
                  <a:pt x="565212" y="1052514"/>
                </a:lnTo>
                <a:lnTo>
                  <a:pt x="0" y="1052514"/>
                </a:lnTo>
                <a:lnTo>
                  <a:pt x="0" y="757236"/>
                </a:lnTo>
                <a:lnTo>
                  <a:pt x="530210" y="757236"/>
                </a:lnTo>
                <a:lnTo>
                  <a:pt x="142530" y="395536"/>
                </a:lnTo>
                <a:lnTo>
                  <a:pt x="343964" y="179634"/>
                </a:lnTo>
                <a:lnTo>
                  <a:pt x="757236" y="565211"/>
                </a:lnTo>
                <a:lnTo>
                  <a:pt x="757236" y="0"/>
                </a:lnTo>
                <a:lnTo>
                  <a:pt x="1052514" y="0"/>
                </a:lnTo>
                <a:lnTo>
                  <a:pt x="1052514" y="53021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3A897ABC-1DF0-C276-0301-93E44D8B77DF}"/>
              </a:ext>
            </a:extLst>
          </p:cNvPr>
          <p:cNvSpPr/>
          <p:nvPr/>
        </p:nvSpPr>
        <p:spPr>
          <a:xfrm rot="19019134">
            <a:off x="3426007" y="3697067"/>
            <a:ext cx="436200" cy="436200"/>
          </a:xfrm>
          <a:custGeom>
            <a:avLst/>
            <a:gdLst>
              <a:gd name="connsiteX0" fmla="*/ 1414214 w 1809750"/>
              <a:gd name="connsiteY0" fmla="*/ 142530 h 1809750"/>
              <a:gd name="connsiteX1" fmla="*/ 1630116 w 1809750"/>
              <a:gd name="connsiteY1" fmla="*/ 343964 h 1809750"/>
              <a:gd name="connsiteX2" fmla="*/ 1244539 w 1809750"/>
              <a:gd name="connsiteY2" fmla="*/ 757236 h 1809750"/>
              <a:gd name="connsiteX3" fmla="*/ 1809750 w 1809750"/>
              <a:gd name="connsiteY3" fmla="*/ 757236 h 1809750"/>
              <a:gd name="connsiteX4" fmla="*/ 1809750 w 1809750"/>
              <a:gd name="connsiteY4" fmla="*/ 1052514 h 1809750"/>
              <a:gd name="connsiteX5" fmla="*/ 1279540 w 1809750"/>
              <a:gd name="connsiteY5" fmla="*/ 1052514 h 1809750"/>
              <a:gd name="connsiteX6" fmla="*/ 1667220 w 1809750"/>
              <a:gd name="connsiteY6" fmla="*/ 1414214 h 1809750"/>
              <a:gd name="connsiteX7" fmla="*/ 1465786 w 1809750"/>
              <a:gd name="connsiteY7" fmla="*/ 1630116 h 1809750"/>
              <a:gd name="connsiteX8" fmla="*/ 1052514 w 1809750"/>
              <a:gd name="connsiteY8" fmla="*/ 1244539 h 1809750"/>
              <a:gd name="connsiteX9" fmla="*/ 1052514 w 1809750"/>
              <a:gd name="connsiteY9" fmla="*/ 1809750 h 1809750"/>
              <a:gd name="connsiteX10" fmla="*/ 757236 w 1809750"/>
              <a:gd name="connsiteY10" fmla="*/ 1809750 h 1809750"/>
              <a:gd name="connsiteX11" fmla="*/ 757236 w 1809750"/>
              <a:gd name="connsiteY11" fmla="*/ 1279540 h 1809750"/>
              <a:gd name="connsiteX12" fmla="*/ 395536 w 1809750"/>
              <a:gd name="connsiteY12" fmla="*/ 1667220 h 1809750"/>
              <a:gd name="connsiteX13" fmla="*/ 179634 w 1809750"/>
              <a:gd name="connsiteY13" fmla="*/ 1465786 h 1809750"/>
              <a:gd name="connsiteX14" fmla="*/ 565212 w 1809750"/>
              <a:gd name="connsiteY14" fmla="*/ 1052514 h 1809750"/>
              <a:gd name="connsiteX15" fmla="*/ 0 w 1809750"/>
              <a:gd name="connsiteY15" fmla="*/ 1052514 h 1809750"/>
              <a:gd name="connsiteX16" fmla="*/ 0 w 1809750"/>
              <a:gd name="connsiteY16" fmla="*/ 757236 h 1809750"/>
              <a:gd name="connsiteX17" fmla="*/ 530210 w 1809750"/>
              <a:gd name="connsiteY17" fmla="*/ 757236 h 1809750"/>
              <a:gd name="connsiteX18" fmla="*/ 142530 w 1809750"/>
              <a:gd name="connsiteY18" fmla="*/ 395536 h 1809750"/>
              <a:gd name="connsiteX19" fmla="*/ 343964 w 1809750"/>
              <a:gd name="connsiteY19" fmla="*/ 179634 h 1809750"/>
              <a:gd name="connsiteX20" fmla="*/ 757236 w 1809750"/>
              <a:gd name="connsiteY20" fmla="*/ 565211 h 1809750"/>
              <a:gd name="connsiteX21" fmla="*/ 757236 w 1809750"/>
              <a:gd name="connsiteY21" fmla="*/ 0 h 1809750"/>
              <a:gd name="connsiteX22" fmla="*/ 1052514 w 1809750"/>
              <a:gd name="connsiteY22" fmla="*/ 0 h 1809750"/>
              <a:gd name="connsiteX23" fmla="*/ 1052514 w 1809750"/>
              <a:gd name="connsiteY23" fmla="*/ 53021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09750" h="1809750">
                <a:moveTo>
                  <a:pt x="1414214" y="142530"/>
                </a:moveTo>
                <a:lnTo>
                  <a:pt x="1630116" y="343964"/>
                </a:lnTo>
                <a:lnTo>
                  <a:pt x="1244539" y="757236"/>
                </a:lnTo>
                <a:lnTo>
                  <a:pt x="1809750" y="757236"/>
                </a:lnTo>
                <a:lnTo>
                  <a:pt x="1809750" y="1052514"/>
                </a:lnTo>
                <a:lnTo>
                  <a:pt x="1279540" y="1052514"/>
                </a:lnTo>
                <a:lnTo>
                  <a:pt x="1667220" y="1414214"/>
                </a:lnTo>
                <a:lnTo>
                  <a:pt x="1465786" y="1630116"/>
                </a:lnTo>
                <a:lnTo>
                  <a:pt x="1052514" y="1244539"/>
                </a:lnTo>
                <a:lnTo>
                  <a:pt x="1052514" y="1809750"/>
                </a:lnTo>
                <a:lnTo>
                  <a:pt x="757236" y="1809750"/>
                </a:lnTo>
                <a:lnTo>
                  <a:pt x="757236" y="1279540"/>
                </a:lnTo>
                <a:lnTo>
                  <a:pt x="395536" y="1667220"/>
                </a:lnTo>
                <a:lnTo>
                  <a:pt x="179634" y="1465786"/>
                </a:lnTo>
                <a:lnTo>
                  <a:pt x="565212" y="1052514"/>
                </a:lnTo>
                <a:lnTo>
                  <a:pt x="0" y="1052514"/>
                </a:lnTo>
                <a:lnTo>
                  <a:pt x="0" y="757236"/>
                </a:lnTo>
                <a:lnTo>
                  <a:pt x="530210" y="757236"/>
                </a:lnTo>
                <a:lnTo>
                  <a:pt x="142530" y="395536"/>
                </a:lnTo>
                <a:lnTo>
                  <a:pt x="343964" y="179634"/>
                </a:lnTo>
                <a:lnTo>
                  <a:pt x="757236" y="565211"/>
                </a:lnTo>
                <a:lnTo>
                  <a:pt x="757236" y="0"/>
                </a:lnTo>
                <a:lnTo>
                  <a:pt x="1052514" y="0"/>
                </a:lnTo>
                <a:lnTo>
                  <a:pt x="1052514" y="53021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590635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91B7B3-4D62-851C-B18C-0F83458D6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dirty="0"/>
              <a:t>Summary of Key Points 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659055-0E83-71E4-4F47-4E2C752D86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601CA1-10BA-A2E7-BDE9-A7A8C643B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22</a:t>
            </a:fld>
            <a:endParaRPr lang="en-IN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CFD04A1-A737-2C12-528D-0ED92DB9039D}"/>
              </a:ext>
            </a:extLst>
          </p:cNvPr>
          <p:cNvGrpSpPr/>
          <p:nvPr/>
        </p:nvGrpSpPr>
        <p:grpSpPr>
          <a:xfrm>
            <a:off x="732279" y="1225428"/>
            <a:ext cx="10809969" cy="5040667"/>
            <a:chOff x="732279" y="1225428"/>
            <a:chExt cx="10809969" cy="5040667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0443793B-88C4-6BDD-1378-CF6C3CC05EE4}"/>
                </a:ext>
              </a:extLst>
            </p:cNvPr>
            <p:cNvGrpSpPr/>
            <p:nvPr/>
          </p:nvGrpSpPr>
          <p:grpSpPr>
            <a:xfrm>
              <a:off x="732279" y="1225428"/>
              <a:ext cx="10196995" cy="1114183"/>
              <a:chOff x="732279" y="1225428"/>
              <a:chExt cx="10196995" cy="1114183"/>
            </a:xfrm>
          </p:grpSpPr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60F01E81-AFDF-0CD3-4535-33E5B5A70D69}"/>
                  </a:ext>
                </a:extLst>
              </p:cNvPr>
              <p:cNvGrpSpPr/>
              <p:nvPr/>
            </p:nvGrpSpPr>
            <p:grpSpPr>
              <a:xfrm>
                <a:off x="732279" y="1225428"/>
                <a:ext cx="10196995" cy="1114183"/>
                <a:chOff x="739133" y="1640043"/>
                <a:chExt cx="10196995" cy="920813"/>
              </a:xfrm>
            </p:grpSpPr>
            <p:sp>
              <p:nvSpPr>
                <p:cNvPr id="42" name="Rectangle: Rounded Corners 41">
                  <a:extLst>
                    <a:ext uri="{FF2B5EF4-FFF2-40B4-BE49-F238E27FC236}">
                      <a16:creationId xmlns:a16="http://schemas.microsoft.com/office/drawing/2014/main" id="{AB85741A-A705-D4AB-517D-310BEAE56EAA}"/>
                    </a:ext>
                  </a:extLst>
                </p:cNvPr>
                <p:cNvSpPr/>
                <p:nvPr/>
              </p:nvSpPr>
              <p:spPr>
                <a:xfrm>
                  <a:off x="739133" y="1640043"/>
                  <a:ext cx="10196995" cy="920813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endParaRPr>
                </a:p>
              </p:txBody>
            </p:sp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C19073A1-A7FD-FA86-F528-E4D0234F8B63}"/>
                    </a:ext>
                  </a:extLst>
                </p:cNvPr>
                <p:cNvSpPr txBox="1"/>
                <p:nvPr/>
              </p:nvSpPr>
              <p:spPr>
                <a:xfrm>
                  <a:off x="1869108" y="1931172"/>
                  <a:ext cx="2339044" cy="279797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kumimoji="0" lang="en-CA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+mj-lt"/>
                    </a:rPr>
                    <a:t>Lorem ipsum dolor</a:t>
                  </a:r>
                  <a:endParaRPr lang="en-IN" sz="16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F651C9E9-E146-C7ED-AB66-DB9EE08A9901}"/>
                    </a:ext>
                  </a:extLst>
                </p:cNvPr>
                <p:cNvSpPr txBox="1"/>
                <p:nvPr/>
              </p:nvSpPr>
              <p:spPr>
                <a:xfrm>
                  <a:off x="4542394" y="1725941"/>
                  <a:ext cx="6155407" cy="63590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228600" indent="-228600">
                    <a:buFont typeface="Arial" panose="020B0604020202020204" pitchFamily="34" charset="0"/>
                    <a:buChar char="•"/>
                  </a:pP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Lorem ipsum dolor sit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amet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,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consectetur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adipisicing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elit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, sed do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eiusmod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tempor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incididunt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ut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labore et dolore magna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aliqua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. </a:t>
                  </a:r>
                </a:p>
                <a:p>
                  <a:pPr marL="228600" indent="-228600">
                    <a:buFont typeface="Arial" panose="020B0604020202020204" pitchFamily="34" charset="0"/>
                    <a:buChar char="•"/>
                  </a:pP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Ut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enim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ad minim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veniam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,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quis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nostrud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exercitation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ullamco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laboris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nisi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ut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aliquip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ex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ea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commodo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consequat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. </a:t>
                  </a:r>
                </a:p>
              </p:txBody>
            </p:sp>
          </p:grpSp>
          <p:sp>
            <p:nvSpPr>
              <p:cNvPr id="10" name="Flowchart: Connector 9">
                <a:extLst>
                  <a:ext uri="{FF2B5EF4-FFF2-40B4-BE49-F238E27FC236}">
                    <a16:creationId xmlns:a16="http://schemas.microsoft.com/office/drawing/2014/main" id="{959E50BA-FB6E-CBFA-A3E4-1A5134504517}"/>
                  </a:ext>
                </a:extLst>
              </p:cNvPr>
              <p:cNvSpPr/>
              <p:nvPr/>
            </p:nvSpPr>
            <p:spPr>
              <a:xfrm>
                <a:off x="826906" y="1312161"/>
                <a:ext cx="940720" cy="940720"/>
              </a:xfrm>
              <a:prstGeom prst="flowChartConnector">
                <a:avLst/>
              </a:prstGeom>
              <a:solidFill>
                <a:schemeClr val="accent3"/>
              </a:solidFill>
              <a:ln w="539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b="1" dirty="0">
                    <a:solidFill>
                      <a:schemeClr val="bg2"/>
                    </a:solidFill>
                    <a:latin typeface="+mj-lt"/>
                  </a:rPr>
                  <a:t>01</a:t>
                </a:r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C25B315B-1A7B-CD1D-6D88-5E41CBD947FA}"/>
                </a:ext>
              </a:extLst>
            </p:cNvPr>
            <p:cNvGrpSpPr/>
            <p:nvPr/>
          </p:nvGrpSpPr>
          <p:grpSpPr>
            <a:xfrm>
              <a:off x="732279" y="2534257"/>
              <a:ext cx="10809969" cy="1114183"/>
              <a:chOff x="732279" y="2534257"/>
              <a:chExt cx="10809969" cy="1114183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2588D0E9-3FB2-C780-9716-CFCC6D0489BD}"/>
                  </a:ext>
                </a:extLst>
              </p:cNvPr>
              <p:cNvGrpSpPr/>
              <p:nvPr/>
            </p:nvGrpSpPr>
            <p:grpSpPr>
              <a:xfrm>
                <a:off x="732279" y="2534257"/>
                <a:ext cx="10809969" cy="1114183"/>
                <a:chOff x="757285" y="2745848"/>
                <a:chExt cx="10809969" cy="920813"/>
              </a:xfrm>
            </p:grpSpPr>
            <p:sp>
              <p:nvSpPr>
                <p:cNvPr id="43" name="Rectangle: Rounded Corners 42">
                  <a:extLst>
                    <a:ext uri="{FF2B5EF4-FFF2-40B4-BE49-F238E27FC236}">
                      <a16:creationId xmlns:a16="http://schemas.microsoft.com/office/drawing/2014/main" id="{B0EA40BC-0EA7-2354-FD6D-A6180EE526E3}"/>
                    </a:ext>
                  </a:extLst>
                </p:cNvPr>
                <p:cNvSpPr/>
                <p:nvPr/>
              </p:nvSpPr>
              <p:spPr>
                <a:xfrm>
                  <a:off x="757285" y="2745848"/>
                  <a:ext cx="10809969" cy="920813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endParaRPr>
                </a:p>
              </p:txBody>
            </p:sp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452B47EB-3599-69CD-1B59-4C44FA32A4CA}"/>
                    </a:ext>
                  </a:extLst>
                </p:cNvPr>
                <p:cNvSpPr txBox="1"/>
                <p:nvPr/>
              </p:nvSpPr>
              <p:spPr>
                <a:xfrm>
                  <a:off x="1869108" y="3036977"/>
                  <a:ext cx="2339044" cy="279797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kumimoji="0" lang="en-CA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+mj-lt"/>
                    </a:rPr>
                    <a:t>Lorem ipsum dolor</a:t>
                  </a:r>
                  <a:endParaRPr lang="en-IN" sz="16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47FF6B19-D7B4-3E51-FB52-D37200099D20}"/>
                    </a:ext>
                  </a:extLst>
                </p:cNvPr>
                <p:cNvSpPr txBox="1"/>
                <p:nvPr/>
              </p:nvSpPr>
              <p:spPr>
                <a:xfrm>
                  <a:off x="4573239" y="2831746"/>
                  <a:ext cx="6507189" cy="63590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228600" indent="-228600">
                    <a:buFont typeface="Arial" panose="020B0604020202020204" pitchFamily="34" charset="0"/>
                    <a:buChar char="•"/>
                  </a:pP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Lorem ipsum dolor sit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amet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,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consectetur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adipisicing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elit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, sed do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eiusmod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tempor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incididunt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ut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labore et dolore magna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aliqua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. </a:t>
                  </a:r>
                </a:p>
                <a:p>
                  <a:pPr marL="228600" indent="-228600">
                    <a:buFont typeface="Arial" panose="020B0604020202020204" pitchFamily="34" charset="0"/>
                    <a:buChar char="•"/>
                  </a:pP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Ut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enim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ad minim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veniam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,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quis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nostrud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exercitation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ullamco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laboris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nisi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ut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aliquip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ex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ea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commodo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consequat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. </a:t>
                  </a:r>
                </a:p>
              </p:txBody>
            </p:sp>
          </p:grpSp>
          <p:sp>
            <p:nvSpPr>
              <p:cNvPr id="11" name="Flowchart: Connector 10">
                <a:extLst>
                  <a:ext uri="{FF2B5EF4-FFF2-40B4-BE49-F238E27FC236}">
                    <a16:creationId xmlns:a16="http://schemas.microsoft.com/office/drawing/2014/main" id="{2F59CD9E-6FE6-608A-E5A1-11BCEE5AA7E7}"/>
                  </a:ext>
                </a:extLst>
              </p:cNvPr>
              <p:cNvSpPr/>
              <p:nvPr/>
            </p:nvSpPr>
            <p:spPr>
              <a:xfrm>
                <a:off x="826906" y="2615863"/>
                <a:ext cx="940720" cy="940720"/>
              </a:xfrm>
              <a:prstGeom prst="flowChartConnector">
                <a:avLst/>
              </a:prstGeom>
              <a:solidFill>
                <a:schemeClr val="accent4"/>
              </a:solidFill>
              <a:ln w="539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b="1" dirty="0">
                    <a:solidFill>
                      <a:schemeClr val="bg2"/>
                    </a:solidFill>
                    <a:latin typeface="+mj-lt"/>
                  </a:rPr>
                  <a:t>02</a:t>
                </a:r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D27DA2BA-0FD3-FFD7-F3EC-E9CC84483D74}"/>
                </a:ext>
              </a:extLst>
            </p:cNvPr>
            <p:cNvGrpSpPr/>
            <p:nvPr/>
          </p:nvGrpSpPr>
          <p:grpSpPr>
            <a:xfrm>
              <a:off x="732279" y="3843084"/>
              <a:ext cx="9965521" cy="1114183"/>
              <a:chOff x="732279" y="3843084"/>
              <a:chExt cx="9965521" cy="1114183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3289E79B-EF0D-9836-A777-2ED92E384B7E}"/>
                  </a:ext>
                </a:extLst>
              </p:cNvPr>
              <p:cNvGrpSpPr/>
              <p:nvPr/>
            </p:nvGrpSpPr>
            <p:grpSpPr>
              <a:xfrm>
                <a:off x="732279" y="3843084"/>
                <a:ext cx="9965521" cy="1114183"/>
                <a:chOff x="732279" y="3851653"/>
                <a:chExt cx="9965521" cy="920813"/>
              </a:xfrm>
            </p:grpSpPr>
            <p:sp>
              <p:nvSpPr>
                <p:cNvPr id="44" name="Rectangle: Rounded Corners 43">
                  <a:extLst>
                    <a:ext uri="{FF2B5EF4-FFF2-40B4-BE49-F238E27FC236}">
                      <a16:creationId xmlns:a16="http://schemas.microsoft.com/office/drawing/2014/main" id="{27D3F894-4734-ED86-EAC7-70C87C28C19E}"/>
                    </a:ext>
                  </a:extLst>
                </p:cNvPr>
                <p:cNvSpPr/>
                <p:nvPr/>
              </p:nvSpPr>
              <p:spPr>
                <a:xfrm>
                  <a:off x="732279" y="3851653"/>
                  <a:ext cx="9965521" cy="920813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endParaRPr>
                </a:p>
              </p:txBody>
            </p:sp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B75488F5-8340-87AF-E31C-AF615605370B}"/>
                    </a:ext>
                  </a:extLst>
                </p:cNvPr>
                <p:cNvSpPr txBox="1"/>
                <p:nvPr/>
              </p:nvSpPr>
              <p:spPr>
                <a:xfrm>
                  <a:off x="1869108" y="4142782"/>
                  <a:ext cx="2339044" cy="279797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kumimoji="0" lang="en-CA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+mj-lt"/>
                    </a:rPr>
                    <a:t>Lorem ipsum dolor</a:t>
                  </a:r>
                  <a:endParaRPr lang="en-IN" sz="16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E973D555-521E-E24A-9955-0C98BC4924D6}"/>
                    </a:ext>
                  </a:extLst>
                </p:cNvPr>
                <p:cNvSpPr txBox="1"/>
                <p:nvPr/>
              </p:nvSpPr>
              <p:spPr>
                <a:xfrm>
                  <a:off x="4505261" y="3937551"/>
                  <a:ext cx="5731889" cy="63590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228600" indent="-228600">
                    <a:buFont typeface="Arial" panose="020B0604020202020204" pitchFamily="34" charset="0"/>
                    <a:buChar char="•"/>
                  </a:pP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Lorem ipsum dolor sit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amet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,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consectetur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adipisicing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elit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, sed do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eiusmod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tempor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incididunt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ut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labore et dolore magna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aliqua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. </a:t>
                  </a:r>
                </a:p>
                <a:p>
                  <a:pPr marL="228600" indent="-228600">
                    <a:buFont typeface="Arial" panose="020B0604020202020204" pitchFamily="34" charset="0"/>
                    <a:buChar char="•"/>
                  </a:pP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Ut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enim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ad minim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veniam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,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quis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nostrud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exercitation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ullamco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laboris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nisi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ut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aliquip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ex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ea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commodo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consequat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. </a:t>
                  </a:r>
                </a:p>
              </p:txBody>
            </p:sp>
          </p:grpSp>
          <p:sp>
            <p:nvSpPr>
              <p:cNvPr id="12" name="Flowchart: Connector 11">
                <a:extLst>
                  <a:ext uri="{FF2B5EF4-FFF2-40B4-BE49-F238E27FC236}">
                    <a16:creationId xmlns:a16="http://schemas.microsoft.com/office/drawing/2014/main" id="{81C9089E-19C8-D7D4-3846-F41FDB5ECD77}"/>
                  </a:ext>
                </a:extLst>
              </p:cNvPr>
              <p:cNvSpPr/>
              <p:nvPr/>
            </p:nvSpPr>
            <p:spPr>
              <a:xfrm>
                <a:off x="826906" y="3919565"/>
                <a:ext cx="940720" cy="940720"/>
              </a:xfrm>
              <a:prstGeom prst="flowChartConnector">
                <a:avLst/>
              </a:prstGeom>
              <a:solidFill>
                <a:schemeClr val="accent3"/>
              </a:solidFill>
              <a:ln w="539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b="1" dirty="0">
                    <a:solidFill>
                      <a:schemeClr val="bg2"/>
                    </a:solidFill>
                    <a:latin typeface="+mj-lt"/>
                  </a:rPr>
                  <a:t>03</a:t>
                </a:r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5E4BFF9C-F05F-2B09-A083-FBDF24A0441B}"/>
                </a:ext>
              </a:extLst>
            </p:cNvPr>
            <p:cNvGrpSpPr/>
            <p:nvPr/>
          </p:nvGrpSpPr>
          <p:grpSpPr>
            <a:xfrm>
              <a:off x="732279" y="5151912"/>
              <a:ext cx="10573284" cy="1114183"/>
              <a:chOff x="732279" y="5151912"/>
              <a:chExt cx="10573284" cy="1114183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90EB01A3-0C55-39A3-28B8-2F9DE3027A24}"/>
                  </a:ext>
                </a:extLst>
              </p:cNvPr>
              <p:cNvGrpSpPr/>
              <p:nvPr/>
            </p:nvGrpSpPr>
            <p:grpSpPr>
              <a:xfrm>
                <a:off x="732279" y="5151912"/>
                <a:ext cx="10573284" cy="1114183"/>
                <a:chOff x="750278" y="4957457"/>
                <a:chExt cx="10573284" cy="920813"/>
              </a:xfrm>
            </p:grpSpPr>
            <p:sp>
              <p:nvSpPr>
                <p:cNvPr id="45" name="Rectangle: Rounded Corners 44">
                  <a:extLst>
                    <a:ext uri="{FF2B5EF4-FFF2-40B4-BE49-F238E27FC236}">
                      <a16:creationId xmlns:a16="http://schemas.microsoft.com/office/drawing/2014/main" id="{71B68ADE-CBF3-FE53-1EB5-6AB15EF74761}"/>
                    </a:ext>
                  </a:extLst>
                </p:cNvPr>
                <p:cNvSpPr/>
                <p:nvPr/>
              </p:nvSpPr>
              <p:spPr>
                <a:xfrm>
                  <a:off x="750278" y="4957457"/>
                  <a:ext cx="10573284" cy="920813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endParaRPr>
                </a:p>
              </p:txBody>
            </p:sp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08874C74-312E-DA48-0BFC-CD60DB1D6F3B}"/>
                    </a:ext>
                  </a:extLst>
                </p:cNvPr>
                <p:cNvSpPr txBox="1"/>
                <p:nvPr/>
              </p:nvSpPr>
              <p:spPr>
                <a:xfrm>
                  <a:off x="1869108" y="5248586"/>
                  <a:ext cx="2339044" cy="279797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kumimoji="0" lang="en-CA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+mj-lt"/>
                    </a:rPr>
                    <a:t>Lorem ipsum dolor</a:t>
                  </a:r>
                  <a:endParaRPr lang="en-IN" sz="16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E1FD4B0B-AAD9-311A-61A7-1A4FCBC2420A}"/>
                    </a:ext>
                  </a:extLst>
                </p:cNvPr>
                <p:cNvSpPr txBox="1"/>
                <p:nvPr/>
              </p:nvSpPr>
              <p:spPr>
                <a:xfrm>
                  <a:off x="4542394" y="5043355"/>
                  <a:ext cx="6155408" cy="63590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228600" indent="-228600">
                    <a:buFont typeface="Arial" panose="020B0604020202020204" pitchFamily="34" charset="0"/>
                    <a:buChar char="•"/>
                  </a:pP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Lorem ipsum dolor sit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amet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,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consectetur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adipisicing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elit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, sed do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eiusmod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tempor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incididunt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ut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labore et dolore magna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aliqua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. </a:t>
                  </a:r>
                </a:p>
                <a:p>
                  <a:pPr marL="228600" indent="-228600">
                    <a:buFont typeface="Arial" panose="020B0604020202020204" pitchFamily="34" charset="0"/>
                    <a:buChar char="•"/>
                  </a:pP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Ut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enim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ad minim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veniam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,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quis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nostrud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exercitation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ullamco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laboris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nisi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ut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aliquip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ex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ea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commodo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consequat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. </a:t>
                  </a:r>
                </a:p>
              </p:txBody>
            </p:sp>
          </p:grpSp>
          <p:sp>
            <p:nvSpPr>
              <p:cNvPr id="13" name="Flowchart: Connector 12">
                <a:extLst>
                  <a:ext uri="{FF2B5EF4-FFF2-40B4-BE49-F238E27FC236}">
                    <a16:creationId xmlns:a16="http://schemas.microsoft.com/office/drawing/2014/main" id="{DA75A551-A762-D820-D26C-D02B21249375}"/>
                  </a:ext>
                </a:extLst>
              </p:cNvPr>
              <p:cNvSpPr/>
              <p:nvPr/>
            </p:nvSpPr>
            <p:spPr>
              <a:xfrm>
                <a:off x="826906" y="5223267"/>
                <a:ext cx="940720" cy="940720"/>
              </a:xfrm>
              <a:prstGeom prst="flowChartConnector">
                <a:avLst/>
              </a:prstGeom>
              <a:solidFill>
                <a:schemeClr val="accent4"/>
              </a:solidFill>
              <a:ln w="539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b="1" dirty="0">
                    <a:solidFill>
                      <a:schemeClr val="bg2"/>
                    </a:solidFill>
                    <a:latin typeface="+mj-lt"/>
                  </a:rPr>
                  <a:t>04</a:t>
                </a:r>
              </a:p>
            </p:txBody>
          </p:sp>
        </p:grpSp>
      </p:grp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674ACA2-84D0-8E42-41F3-FEE0B7433C20}"/>
              </a:ext>
            </a:extLst>
          </p:cNvPr>
          <p:cNvSpPr/>
          <p:nvPr/>
        </p:nvSpPr>
        <p:spPr>
          <a:xfrm rot="19019134">
            <a:off x="11740771" y="153115"/>
            <a:ext cx="960524" cy="960524"/>
          </a:xfrm>
          <a:custGeom>
            <a:avLst/>
            <a:gdLst>
              <a:gd name="connsiteX0" fmla="*/ 1414214 w 1809750"/>
              <a:gd name="connsiteY0" fmla="*/ 142530 h 1809750"/>
              <a:gd name="connsiteX1" fmla="*/ 1630116 w 1809750"/>
              <a:gd name="connsiteY1" fmla="*/ 343964 h 1809750"/>
              <a:gd name="connsiteX2" fmla="*/ 1244539 w 1809750"/>
              <a:gd name="connsiteY2" fmla="*/ 757236 h 1809750"/>
              <a:gd name="connsiteX3" fmla="*/ 1809750 w 1809750"/>
              <a:gd name="connsiteY3" fmla="*/ 757236 h 1809750"/>
              <a:gd name="connsiteX4" fmla="*/ 1809750 w 1809750"/>
              <a:gd name="connsiteY4" fmla="*/ 1052514 h 1809750"/>
              <a:gd name="connsiteX5" fmla="*/ 1279540 w 1809750"/>
              <a:gd name="connsiteY5" fmla="*/ 1052514 h 1809750"/>
              <a:gd name="connsiteX6" fmla="*/ 1667220 w 1809750"/>
              <a:gd name="connsiteY6" fmla="*/ 1414214 h 1809750"/>
              <a:gd name="connsiteX7" fmla="*/ 1465786 w 1809750"/>
              <a:gd name="connsiteY7" fmla="*/ 1630116 h 1809750"/>
              <a:gd name="connsiteX8" fmla="*/ 1052514 w 1809750"/>
              <a:gd name="connsiteY8" fmla="*/ 1244539 h 1809750"/>
              <a:gd name="connsiteX9" fmla="*/ 1052514 w 1809750"/>
              <a:gd name="connsiteY9" fmla="*/ 1809750 h 1809750"/>
              <a:gd name="connsiteX10" fmla="*/ 757236 w 1809750"/>
              <a:gd name="connsiteY10" fmla="*/ 1809750 h 1809750"/>
              <a:gd name="connsiteX11" fmla="*/ 757236 w 1809750"/>
              <a:gd name="connsiteY11" fmla="*/ 1279540 h 1809750"/>
              <a:gd name="connsiteX12" fmla="*/ 395536 w 1809750"/>
              <a:gd name="connsiteY12" fmla="*/ 1667220 h 1809750"/>
              <a:gd name="connsiteX13" fmla="*/ 179634 w 1809750"/>
              <a:gd name="connsiteY13" fmla="*/ 1465786 h 1809750"/>
              <a:gd name="connsiteX14" fmla="*/ 565212 w 1809750"/>
              <a:gd name="connsiteY14" fmla="*/ 1052514 h 1809750"/>
              <a:gd name="connsiteX15" fmla="*/ 0 w 1809750"/>
              <a:gd name="connsiteY15" fmla="*/ 1052514 h 1809750"/>
              <a:gd name="connsiteX16" fmla="*/ 0 w 1809750"/>
              <a:gd name="connsiteY16" fmla="*/ 757236 h 1809750"/>
              <a:gd name="connsiteX17" fmla="*/ 530210 w 1809750"/>
              <a:gd name="connsiteY17" fmla="*/ 757236 h 1809750"/>
              <a:gd name="connsiteX18" fmla="*/ 142530 w 1809750"/>
              <a:gd name="connsiteY18" fmla="*/ 395536 h 1809750"/>
              <a:gd name="connsiteX19" fmla="*/ 343964 w 1809750"/>
              <a:gd name="connsiteY19" fmla="*/ 179634 h 1809750"/>
              <a:gd name="connsiteX20" fmla="*/ 757236 w 1809750"/>
              <a:gd name="connsiteY20" fmla="*/ 565211 h 1809750"/>
              <a:gd name="connsiteX21" fmla="*/ 757236 w 1809750"/>
              <a:gd name="connsiteY21" fmla="*/ 0 h 1809750"/>
              <a:gd name="connsiteX22" fmla="*/ 1052514 w 1809750"/>
              <a:gd name="connsiteY22" fmla="*/ 0 h 1809750"/>
              <a:gd name="connsiteX23" fmla="*/ 1052514 w 1809750"/>
              <a:gd name="connsiteY23" fmla="*/ 53021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09750" h="1809750">
                <a:moveTo>
                  <a:pt x="1414214" y="142530"/>
                </a:moveTo>
                <a:lnTo>
                  <a:pt x="1630116" y="343964"/>
                </a:lnTo>
                <a:lnTo>
                  <a:pt x="1244539" y="757236"/>
                </a:lnTo>
                <a:lnTo>
                  <a:pt x="1809750" y="757236"/>
                </a:lnTo>
                <a:lnTo>
                  <a:pt x="1809750" y="1052514"/>
                </a:lnTo>
                <a:lnTo>
                  <a:pt x="1279540" y="1052514"/>
                </a:lnTo>
                <a:lnTo>
                  <a:pt x="1667220" y="1414214"/>
                </a:lnTo>
                <a:lnTo>
                  <a:pt x="1465786" y="1630116"/>
                </a:lnTo>
                <a:lnTo>
                  <a:pt x="1052514" y="1244539"/>
                </a:lnTo>
                <a:lnTo>
                  <a:pt x="1052514" y="1809750"/>
                </a:lnTo>
                <a:lnTo>
                  <a:pt x="757236" y="1809750"/>
                </a:lnTo>
                <a:lnTo>
                  <a:pt x="757236" y="1279540"/>
                </a:lnTo>
                <a:lnTo>
                  <a:pt x="395536" y="1667220"/>
                </a:lnTo>
                <a:lnTo>
                  <a:pt x="179634" y="1465786"/>
                </a:lnTo>
                <a:lnTo>
                  <a:pt x="565212" y="1052514"/>
                </a:lnTo>
                <a:lnTo>
                  <a:pt x="0" y="1052514"/>
                </a:lnTo>
                <a:lnTo>
                  <a:pt x="0" y="757236"/>
                </a:lnTo>
                <a:lnTo>
                  <a:pt x="530210" y="757236"/>
                </a:lnTo>
                <a:lnTo>
                  <a:pt x="142530" y="395536"/>
                </a:lnTo>
                <a:lnTo>
                  <a:pt x="343964" y="179634"/>
                </a:lnTo>
                <a:lnTo>
                  <a:pt x="757236" y="565211"/>
                </a:lnTo>
                <a:lnTo>
                  <a:pt x="757236" y="0"/>
                </a:lnTo>
                <a:lnTo>
                  <a:pt x="1052514" y="0"/>
                </a:lnTo>
                <a:lnTo>
                  <a:pt x="1052514" y="53021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A377BAE2-8E6A-CA4D-0C3E-DAA81A0DA721}"/>
              </a:ext>
            </a:extLst>
          </p:cNvPr>
          <p:cNvSpPr/>
          <p:nvPr/>
        </p:nvSpPr>
        <p:spPr>
          <a:xfrm rot="19019134">
            <a:off x="3110786" y="6639901"/>
            <a:ext cx="436200" cy="436200"/>
          </a:xfrm>
          <a:custGeom>
            <a:avLst/>
            <a:gdLst>
              <a:gd name="connsiteX0" fmla="*/ 1414214 w 1809750"/>
              <a:gd name="connsiteY0" fmla="*/ 142530 h 1809750"/>
              <a:gd name="connsiteX1" fmla="*/ 1630116 w 1809750"/>
              <a:gd name="connsiteY1" fmla="*/ 343964 h 1809750"/>
              <a:gd name="connsiteX2" fmla="*/ 1244539 w 1809750"/>
              <a:gd name="connsiteY2" fmla="*/ 757236 h 1809750"/>
              <a:gd name="connsiteX3" fmla="*/ 1809750 w 1809750"/>
              <a:gd name="connsiteY3" fmla="*/ 757236 h 1809750"/>
              <a:gd name="connsiteX4" fmla="*/ 1809750 w 1809750"/>
              <a:gd name="connsiteY4" fmla="*/ 1052514 h 1809750"/>
              <a:gd name="connsiteX5" fmla="*/ 1279540 w 1809750"/>
              <a:gd name="connsiteY5" fmla="*/ 1052514 h 1809750"/>
              <a:gd name="connsiteX6" fmla="*/ 1667220 w 1809750"/>
              <a:gd name="connsiteY6" fmla="*/ 1414214 h 1809750"/>
              <a:gd name="connsiteX7" fmla="*/ 1465786 w 1809750"/>
              <a:gd name="connsiteY7" fmla="*/ 1630116 h 1809750"/>
              <a:gd name="connsiteX8" fmla="*/ 1052514 w 1809750"/>
              <a:gd name="connsiteY8" fmla="*/ 1244539 h 1809750"/>
              <a:gd name="connsiteX9" fmla="*/ 1052514 w 1809750"/>
              <a:gd name="connsiteY9" fmla="*/ 1809750 h 1809750"/>
              <a:gd name="connsiteX10" fmla="*/ 757236 w 1809750"/>
              <a:gd name="connsiteY10" fmla="*/ 1809750 h 1809750"/>
              <a:gd name="connsiteX11" fmla="*/ 757236 w 1809750"/>
              <a:gd name="connsiteY11" fmla="*/ 1279540 h 1809750"/>
              <a:gd name="connsiteX12" fmla="*/ 395536 w 1809750"/>
              <a:gd name="connsiteY12" fmla="*/ 1667220 h 1809750"/>
              <a:gd name="connsiteX13" fmla="*/ 179634 w 1809750"/>
              <a:gd name="connsiteY13" fmla="*/ 1465786 h 1809750"/>
              <a:gd name="connsiteX14" fmla="*/ 565212 w 1809750"/>
              <a:gd name="connsiteY14" fmla="*/ 1052514 h 1809750"/>
              <a:gd name="connsiteX15" fmla="*/ 0 w 1809750"/>
              <a:gd name="connsiteY15" fmla="*/ 1052514 h 1809750"/>
              <a:gd name="connsiteX16" fmla="*/ 0 w 1809750"/>
              <a:gd name="connsiteY16" fmla="*/ 757236 h 1809750"/>
              <a:gd name="connsiteX17" fmla="*/ 530210 w 1809750"/>
              <a:gd name="connsiteY17" fmla="*/ 757236 h 1809750"/>
              <a:gd name="connsiteX18" fmla="*/ 142530 w 1809750"/>
              <a:gd name="connsiteY18" fmla="*/ 395536 h 1809750"/>
              <a:gd name="connsiteX19" fmla="*/ 343964 w 1809750"/>
              <a:gd name="connsiteY19" fmla="*/ 179634 h 1809750"/>
              <a:gd name="connsiteX20" fmla="*/ 757236 w 1809750"/>
              <a:gd name="connsiteY20" fmla="*/ 565211 h 1809750"/>
              <a:gd name="connsiteX21" fmla="*/ 757236 w 1809750"/>
              <a:gd name="connsiteY21" fmla="*/ 0 h 1809750"/>
              <a:gd name="connsiteX22" fmla="*/ 1052514 w 1809750"/>
              <a:gd name="connsiteY22" fmla="*/ 0 h 1809750"/>
              <a:gd name="connsiteX23" fmla="*/ 1052514 w 1809750"/>
              <a:gd name="connsiteY23" fmla="*/ 53021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09750" h="1809750">
                <a:moveTo>
                  <a:pt x="1414214" y="142530"/>
                </a:moveTo>
                <a:lnTo>
                  <a:pt x="1630116" y="343964"/>
                </a:lnTo>
                <a:lnTo>
                  <a:pt x="1244539" y="757236"/>
                </a:lnTo>
                <a:lnTo>
                  <a:pt x="1809750" y="757236"/>
                </a:lnTo>
                <a:lnTo>
                  <a:pt x="1809750" y="1052514"/>
                </a:lnTo>
                <a:lnTo>
                  <a:pt x="1279540" y="1052514"/>
                </a:lnTo>
                <a:lnTo>
                  <a:pt x="1667220" y="1414214"/>
                </a:lnTo>
                <a:lnTo>
                  <a:pt x="1465786" y="1630116"/>
                </a:lnTo>
                <a:lnTo>
                  <a:pt x="1052514" y="1244539"/>
                </a:lnTo>
                <a:lnTo>
                  <a:pt x="1052514" y="1809750"/>
                </a:lnTo>
                <a:lnTo>
                  <a:pt x="757236" y="1809750"/>
                </a:lnTo>
                <a:lnTo>
                  <a:pt x="757236" y="1279540"/>
                </a:lnTo>
                <a:lnTo>
                  <a:pt x="395536" y="1667220"/>
                </a:lnTo>
                <a:lnTo>
                  <a:pt x="179634" y="1465786"/>
                </a:lnTo>
                <a:lnTo>
                  <a:pt x="565212" y="1052514"/>
                </a:lnTo>
                <a:lnTo>
                  <a:pt x="0" y="1052514"/>
                </a:lnTo>
                <a:lnTo>
                  <a:pt x="0" y="757236"/>
                </a:lnTo>
                <a:lnTo>
                  <a:pt x="530210" y="757236"/>
                </a:lnTo>
                <a:lnTo>
                  <a:pt x="142530" y="395536"/>
                </a:lnTo>
                <a:lnTo>
                  <a:pt x="343964" y="179634"/>
                </a:lnTo>
                <a:lnTo>
                  <a:pt x="757236" y="565211"/>
                </a:lnTo>
                <a:lnTo>
                  <a:pt x="757236" y="0"/>
                </a:lnTo>
                <a:lnTo>
                  <a:pt x="1052514" y="0"/>
                </a:lnTo>
                <a:lnTo>
                  <a:pt x="1052514" y="53021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185255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80A0D7-E6FB-B4B9-3777-79BB47D02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ADF232-5C38-AD98-74D4-8A31EA983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23</a:t>
            </a:fld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D0DB63B-1F35-4E37-DFB6-ECB9C6A4FE68}"/>
              </a:ext>
            </a:extLst>
          </p:cNvPr>
          <p:cNvGrpSpPr/>
          <p:nvPr/>
        </p:nvGrpSpPr>
        <p:grpSpPr>
          <a:xfrm>
            <a:off x="4750433" y="1726881"/>
            <a:ext cx="6162406" cy="4507831"/>
            <a:chOff x="5259573" y="1090863"/>
            <a:chExt cx="6162406" cy="4507831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D622A8FF-0C5B-6508-11D4-27336850C08C}"/>
                </a:ext>
              </a:extLst>
            </p:cNvPr>
            <p:cNvSpPr/>
            <p:nvPr/>
          </p:nvSpPr>
          <p:spPr>
            <a:xfrm>
              <a:off x="6167045" y="1090863"/>
              <a:ext cx="5254934" cy="4507831"/>
            </a:xfrm>
            <a:prstGeom prst="roundRect">
              <a:avLst>
                <a:gd name="adj" fmla="val 5862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600" dirty="0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</a:endParaRP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95C40EC1-4EF1-9CE5-0FDB-6811DA6A26CA}"/>
                </a:ext>
              </a:extLst>
            </p:cNvPr>
            <p:cNvGrpSpPr/>
            <p:nvPr/>
          </p:nvGrpSpPr>
          <p:grpSpPr>
            <a:xfrm>
              <a:off x="5259573" y="1347841"/>
              <a:ext cx="5354350" cy="3993875"/>
              <a:chOff x="473784" y="2849021"/>
              <a:chExt cx="3061235" cy="2283412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BF3D0F6B-ABF7-4DD8-79B5-C758DFA75D69}"/>
                  </a:ext>
                </a:extLst>
              </p:cNvPr>
              <p:cNvGrpSpPr/>
              <p:nvPr/>
            </p:nvGrpSpPr>
            <p:grpSpPr>
              <a:xfrm>
                <a:off x="473784" y="2849021"/>
                <a:ext cx="3055952" cy="493032"/>
                <a:chOff x="188821" y="4543004"/>
                <a:chExt cx="3055952" cy="493032"/>
              </a:xfrm>
            </p:grpSpPr>
            <p:grpSp>
              <p:nvGrpSpPr>
                <p:cNvPr id="25" name="Graphic 7">
                  <a:extLst>
                    <a:ext uri="{FF2B5EF4-FFF2-40B4-BE49-F238E27FC236}">
                      <a16:creationId xmlns:a16="http://schemas.microsoft.com/office/drawing/2014/main" id="{67599FC7-C45B-0005-086E-B92EB60589AB}"/>
                    </a:ext>
                  </a:extLst>
                </p:cNvPr>
                <p:cNvGrpSpPr/>
                <p:nvPr/>
              </p:nvGrpSpPr>
              <p:grpSpPr>
                <a:xfrm>
                  <a:off x="188821" y="4543004"/>
                  <a:ext cx="493032" cy="493032"/>
                  <a:chOff x="7768009" y="4485218"/>
                  <a:chExt cx="493032" cy="493032"/>
                </a:xfrm>
              </p:grpSpPr>
              <p:sp>
                <p:nvSpPr>
                  <p:cNvPr id="27" name="Freeform: Shape 26">
                    <a:extLst>
                      <a:ext uri="{FF2B5EF4-FFF2-40B4-BE49-F238E27FC236}">
                        <a16:creationId xmlns:a16="http://schemas.microsoft.com/office/drawing/2014/main" id="{9C4CA13E-17DC-B53D-FE8B-C9FC49080EFF}"/>
                      </a:ext>
                    </a:extLst>
                  </p:cNvPr>
                  <p:cNvSpPr/>
                  <p:nvPr/>
                </p:nvSpPr>
                <p:spPr>
                  <a:xfrm>
                    <a:off x="7768009" y="4485218"/>
                    <a:ext cx="493032" cy="493032"/>
                  </a:xfrm>
                  <a:custGeom>
                    <a:avLst/>
                    <a:gdLst>
                      <a:gd name="connsiteX0" fmla="*/ 336994 w 336994"/>
                      <a:gd name="connsiteY0" fmla="*/ 168497 h 336994"/>
                      <a:gd name="connsiteX1" fmla="*/ 168497 w 336994"/>
                      <a:gd name="connsiteY1" fmla="*/ 336994 h 336994"/>
                      <a:gd name="connsiteX2" fmla="*/ 0 w 336994"/>
                      <a:gd name="connsiteY2" fmla="*/ 168497 h 336994"/>
                      <a:gd name="connsiteX3" fmla="*/ 168497 w 336994"/>
                      <a:gd name="connsiteY3" fmla="*/ 0 h 336994"/>
                      <a:gd name="connsiteX4" fmla="*/ 336994 w 336994"/>
                      <a:gd name="connsiteY4" fmla="*/ 168497 h 3369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36994" h="336994">
                        <a:moveTo>
                          <a:pt x="336994" y="168497"/>
                        </a:moveTo>
                        <a:cubicBezTo>
                          <a:pt x="336994" y="261556"/>
                          <a:pt x="261555" y="336994"/>
                          <a:pt x="168497" y="336994"/>
                        </a:cubicBezTo>
                        <a:cubicBezTo>
                          <a:pt x="75439" y="336994"/>
                          <a:pt x="0" y="261556"/>
                          <a:pt x="0" y="168497"/>
                        </a:cubicBezTo>
                        <a:cubicBezTo>
                          <a:pt x="0" y="75439"/>
                          <a:pt x="75439" y="0"/>
                          <a:pt x="168497" y="0"/>
                        </a:cubicBezTo>
                        <a:cubicBezTo>
                          <a:pt x="261555" y="0"/>
                          <a:pt x="336994" y="75439"/>
                          <a:pt x="336994" y="168497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28" name="Freeform: Shape 27">
                    <a:extLst>
                      <a:ext uri="{FF2B5EF4-FFF2-40B4-BE49-F238E27FC236}">
                        <a16:creationId xmlns:a16="http://schemas.microsoft.com/office/drawing/2014/main" id="{DED0CC8D-9F6B-755F-50EF-3F76828A766F}"/>
                      </a:ext>
                    </a:extLst>
                  </p:cNvPr>
                  <p:cNvSpPr/>
                  <p:nvPr/>
                </p:nvSpPr>
                <p:spPr>
                  <a:xfrm>
                    <a:off x="7939895" y="4645447"/>
                    <a:ext cx="133305" cy="172573"/>
                  </a:xfrm>
                  <a:custGeom>
                    <a:avLst/>
                    <a:gdLst>
                      <a:gd name="connsiteX0" fmla="*/ 86773 w 173640"/>
                      <a:gd name="connsiteY0" fmla="*/ 0 h 224789"/>
                      <a:gd name="connsiteX1" fmla="*/ 0 w 173640"/>
                      <a:gd name="connsiteY1" fmla="*/ 86773 h 224789"/>
                      <a:gd name="connsiteX2" fmla="*/ 81725 w 173640"/>
                      <a:gd name="connsiteY2" fmla="*/ 222504 h 224789"/>
                      <a:gd name="connsiteX3" fmla="*/ 91916 w 173640"/>
                      <a:gd name="connsiteY3" fmla="*/ 222504 h 224789"/>
                      <a:gd name="connsiteX4" fmla="*/ 173641 w 173640"/>
                      <a:gd name="connsiteY4" fmla="*/ 86773 h 224789"/>
                      <a:gd name="connsiteX5" fmla="*/ 86773 w 173640"/>
                      <a:gd name="connsiteY5" fmla="*/ 0 h 224789"/>
                      <a:gd name="connsiteX6" fmla="*/ 86773 w 173640"/>
                      <a:gd name="connsiteY6" fmla="*/ 125539 h 224789"/>
                      <a:gd name="connsiteX7" fmla="*/ 43815 w 173640"/>
                      <a:gd name="connsiteY7" fmla="*/ 82582 h 224789"/>
                      <a:gd name="connsiteX8" fmla="*/ 86773 w 173640"/>
                      <a:gd name="connsiteY8" fmla="*/ 39624 h 224789"/>
                      <a:gd name="connsiteX9" fmla="*/ 129730 w 173640"/>
                      <a:gd name="connsiteY9" fmla="*/ 82582 h 224789"/>
                      <a:gd name="connsiteX10" fmla="*/ 86773 w 173640"/>
                      <a:gd name="connsiteY10" fmla="*/ 125539 h 2247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73640" h="224789">
                        <a:moveTo>
                          <a:pt x="86773" y="0"/>
                        </a:moveTo>
                        <a:cubicBezTo>
                          <a:pt x="38862" y="0"/>
                          <a:pt x="0" y="38862"/>
                          <a:pt x="0" y="86773"/>
                        </a:cubicBezTo>
                        <a:cubicBezTo>
                          <a:pt x="0" y="127635"/>
                          <a:pt x="63151" y="201644"/>
                          <a:pt x="81725" y="222504"/>
                        </a:cubicBezTo>
                        <a:cubicBezTo>
                          <a:pt x="84487" y="225552"/>
                          <a:pt x="89154" y="225552"/>
                          <a:pt x="91916" y="222504"/>
                        </a:cubicBezTo>
                        <a:cubicBezTo>
                          <a:pt x="110490" y="201644"/>
                          <a:pt x="173641" y="127635"/>
                          <a:pt x="173641" y="86773"/>
                        </a:cubicBezTo>
                        <a:cubicBezTo>
                          <a:pt x="173546" y="38862"/>
                          <a:pt x="134684" y="0"/>
                          <a:pt x="86773" y="0"/>
                        </a:cubicBezTo>
                        <a:close/>
                        <a:moveTo>
                          <a:pt x="86773" y="125539"/>
                        </a:moveTo>
                        <a:cubicBezTo>
                          <a:pt x="63151" y="125539"/>
                          <a:pt x="43815" y="106299"/>
                          <a:pt x="43815" y="82582"/>
                        </a:cubicBezTo>
                        <a:cubicBezTo>
                          <a:pt x="43815" y="58960"/>
                          <a:pt x="63055" y="39624"/>
                          <a:pt x="86773" y="39624"/>
                        </a:cubicBezTo>
                        <a:cubicBezTo>
                          <a:pt x="110395" y="39624"/>
                          <a:pt x="129730" y="58864"/>
                          <a:pt x="129730" y="82582"/>
                        </a:cubicBezTo>
                        <a:cubicBezTo>
                          <a:pt x="129635" y="106299"/>
                          <a:pt x="110395" y="125539"/>
                          <a:pt x="86773" y="125539"/>
                        </a:cubicBezTo>
                        <a:close/>
                      </a:path>
                    </a:pathLst>
                  </a:custGeom>
                  <a:solidFill>
                    <a:schemeClr val="bg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endParaRPr>
                  </a:p>
                </p:txBody>
              </p:sp>
            </p:grp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DA574890-DC7E-3972-7AB6-C10D166ED524}"/>
                    </a:ext>
                  </a:extLst>
                </p:cNvPr>
                <p:cNvSpPr txBox="1"/>
                <p:nvPr/>
              </p:nvSpPr>
              <p:spPr>
                <a:xfrm>
                  <a:off x="867889" y="4625404"/>
                  <a:ext cx="2376884" cy="26394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rial" panose="020B0604020202020204" pitchFamily="34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rial" panose="020B0604020202020204" pitchFamily="34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rial" panose="020B0604020202020204" pitchFamily="34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rial" panose="020B0604020202020204" pitchFamily="34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rial" panose="020B0604020202020204" pitchFamily="34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rial" panose="020B0604020202020204" pitchFamily="34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rial" panose="020B0604020202020204" pitchFamily="34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rial" panose="020B0604020202020204" pitchFamily="34" charset="0"/>
                    </a:rPr>
                    <a:t>incididunt</a:t>
                  </a:r>
                  <a:endPara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6162DF51-5F88-50D1-5646-1DC8C6BFC8BD}"/>
                  </a:ext>
                </a:extLst>
              </p:cNvPr>
              <p:cNvGrpSpPr/>
              <p:nvPr/>
            </p:nvGrpSpPr>
            <p:grpSpPr>
              <a:xfrm>
                <a:off x="473784" y="4639401"/>
                <a:ext cx="3061235" cy="493032"/>
                <a:chOff x="188821" y="4605529"/>
                <a:chExt cx="3061235" cy="493032"/>
              </a:xfrm>
            </p:grpSpPr>
            <p:grpSp>
              <p:nvGrpSpPr>
                <p:cNvPr id="21" name="Group 20">
                  <a:extLst>
                    <a:ext uri="{FF2B5EF4-FFF2-40B4-BE49-F238E27FC236}">
                      <a16:creationId xmlns:a16="http://schemas.microsoft.com/office/drawing/2014/main" id="{9F1CF506-972B-056D-254E-B0C6D29BBE7E}"/>
                    </a:ext>
                  </a:extLst>
                </p:cNvPr>
                <p:cNvGrpSpPr/>
                <p:nvPr/>
              </p:nvGrpSpPr>
              <p:grpSpPr>
                <a:xfrm>
                  <a:off x="188821" y="4605529"/>
                  <a:ext cx="3061235" cy="493032"/>
                  <a:chOff x="188821" y="5063342"/>
                  <a:chExt cx="3061235" cy="493032"/>
                </a:xfrm>
              </p:grpSpPr>
              <p:sp>
                <p:nvSpPr>
                  <p:cNvPr id="23" name="Freeform: Shape 22">
                    <a:extLst>
                      <a:ext uri="{FF2B5EF4-FFF2-40B4-BE49-F238E27FC236}">
                        <a16:creationId xmlns:a16="http://schemas.microsoft.com/office/drawing/2014/main" id="{908DE161-286B-26C5-77E5-669DB66A61A5}"/>
                      </a:ext>
                    </a:extLst>
                  </p:cNvPr>
                  <p:cNvSpPr/>
                  <p:nvPr/>
                </p:nvSpPr>
                <p:spPr>
                  <a:xfrm>
                    <a:off x="188821" y="5063342"/>
                    <a:ext cx="493032" cy="493032"/>
                  </a:xfrm>
                  <a:custGeom>
                    <a:avLst/>
                    <a:gdLst>
                      <a:gd name="connsiteX0" fmla="*/ 336994 w 336994"/>
                      <a:gd name="connsiteY0" fmla="*/ 168497 h 336994"/>
                      <a:gd name="connsiteX1" fmla="*/ 168497 w 336994"/>
                      <a:gd name="connsiteY1" fmla="*/ 336995 h 336994"/>
                      <a:gd name="connsiteX2" fmla="*/ 0 w 336994"/>
                      <a:gd name="connsiteY2" fmla="*/ 168497 h 336994"/>
                      <a:gd name="connsiteX3" fmla="*/ 168497 w 336994"/>
                      <a:gd name="connsiteY3" fmla="*/ 0 h 336994"/>
                      <a:gd name="connsiteX4" fmla="*/ 336994 w 336994"/>
                      <a:gd name="connsiteY4" fmla="*/ 168497 h 3369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36994" h="336994">
                        <a:moveTo>
                          <a:pt x="336994" y="168497"/>
                        </a:moveTo>
                        <a:cubicBezTo>
                          <a:pt x="336994" y="261556"/>
                          <a:pt x="261555" y="336995"/>
                          <a:pt x="168497" y="336995"/>
                        </a:cubicBezTo>
                        <a:cubicBezTo>
                          <a:pt x="75439" y="336995"/>
                          <a:pt x="0" y="261556"/>
                          <a:pt x="0" y="168497"/>
                        </a:cubicBezTo>
                        <a:cubicBezTo>
                          <a:pt x="0" y="75439"/>
                          <a:pt x="75439" y="0"/>
                          <a:pt x="168497" y="0"/>
                        </a:cubicBezTo>
                        <a:cubicBezTo>
                          <a:pt x="261555" y="0"/>
                          <a:pt x="336994" y="75439"/>
                          <a:pt x="336994" y="168497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24" name="TextBox 23">
                    <a:extLst>
                      <a:ext uri="{FF2B5EF4-FFF2-40B4-BE49-F238E27FC236}">
                        <a16:creationId xmlns:a16="http://schemas.microsoft.com/office/drawing/2014/main" id="{9A4FA379-8F3A-0659-FE3D-970ED0F69389}"/>
                      </a:ext>
                    </a:extLst>
                  </p:cNvPr>
                  <p:cNvSpPr txBox="1"/>
                  <p:nvPr/>
                </p:nvSpPr>
                <p:spPr>
                  <a:xfrm>
                    <a:off x="867889" y="5141323"/>
                    <a:ext cx="2382167" cy="26394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just"/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rial" panose="020B0604020202020204" pitchFamily="34" charset="0"/>
                      </a:rPr>
                      <a:t>amet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rial" panose="020B0604020202020204" pitchFamily="34" charset="0"/>
                      </a:rPr>
                      <a:t>,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rial" panose="020B0604020202020204" pitchFamily="34" charset="0"/>
                      </a:rPr>
                      <a:t>consectetur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rial" panose="020B0604020202020204" pitchFamily="34" charset="0"/>
                      </a:rPr>
                      <a:t>adipiscing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rial" panose="020B0604020202020204" pitchFamily="34" charset="0"/>
                      </a:rPr>
                      <a:t>elit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rial" panose="020B0604020202020204" pitchFamily="34" charset="0"/>
                      </a:rPr>
                      <a:t>, sed do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rial" panose="020B0604020202020204" pitchFamily="34" charset="0"/>
                      </a:rPr>
                      <a:t>eiusmod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rial" panose="020B0604020202020204" pitchFamily="34" charset="0"/>
                      </a:rPr>
                      <a:t>tempor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rial" panose="020B0604020202020204" pitchFamily="34" charset="0"/>
                      </a:rPr>
                      <a:t>incididunt</a:t>
                    </a:r>
                    <a:endPara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22" name="Freeform: Shape 21">
                  <a:extLst>
                    <a:ext uri="{FF2B5EF4-FFF2-40B4-BE49-F238E27FC236}">
                      <a16:creationId xmlns:a16="http://schemas.microsoft.com/office/drawing/2014/main" id="{32322098-266D-7B97-D44D-8E674BA8E39C}"/>
                    </a:ext>
                  </a:extLst>
                </p:cNvPr>
                <p:cNvSpPr/>
                <p:nvPr/>
              </p:nvSpPr>
              <p:spPr>
                <a:xfrm>
                  <a:off x="348976" y="4767817"/>
                  <a:ext cx="172719" cy="168551"/>
                </a:xfrm>
                <a:custGeom>
                  <a:avLst/>
                  <a:gdLst>
                    <a:gd name="connsiteX0" fmla="*/ 170973 w 224980"/>
                    <a:gd name="connsiteY0" fmla="*/ 118110 h 219551"/>
                    <a:gd name="connsiteX1" fmla="*/ 224980 w 224980"/>
                    <a:gd name="connsiteY1" fmla="*/ 118110 h 219551"/>
                    <a:gd name="connsiteX2" fmla="*/ 138112 w 224980"/>
                    <a:gd name="connsiteY2" fmla="*/ 219551 h 219551"/>
                    <a:gd name="connsiteX3" fmla="*/ 170973 w 224980"/>
                    <a:gd name="connsiteY3" fmla="*/ 118110 h 219551"/>
                    <a:gd name="connsiteX4" fmla="*/ 70770 w 224980"/>
                    <a:gd name="connsiteY4" fmla="*/ 118110 h 219551"/>
                    <a:gd name="connsiteX5" fmla="*/ 154209 w 224980"/>
                    <a:gd name="connsiteY5" fmla="*/ 118110 h 219551"/>
                    <a:gd name="connsiteX6" fmla="*/ 112490 w 224980"/>
                    <a:gd name="connsiteY6" fmla="*/ 214122 h 219551"/>
                    <a:gd name="connsiteX7" fmla="*/ 70770 w 224980"/>
                    <a:gd name="connsiteY7" fmla="*/ 118110 h 219551"/>
                    <a:gd name="connsiteX8" fmla="*/ 95 w 224980"/>
                    <a:gd name="connsiteY8" fmla="*/ 118110 h 219551"/>
                    <a:gd name="connsiteX9" fmla="*/ 54007 w 224980"/>
                    <a:gd name="connsiteY9" fmla="*/ 118110 h 219551"/>
                    <a:gd name="connsiteX10" fmla="*/ 86963 w 224980"/>
                    <a:gd name="connsiteY10" fmla="*/ 219551 h 219551"/>
                    <a:gd name="connsiteX11" fmla="*/ 95 w 224980"/>
                    <a:gd name="connsiteY11" fmla="*/ 118110 h 219551"/>
                    <a:gd name="connsiteX12" fmla="*/ 112490 w 224980"/>
                    <a:gd name="connsiteY12" fmla="*/ 5334 h 219551"/>
                    <a:gd name="connsiteX13" fmla="*/ 154304 w 224980"/>
                    <a:gd name="connsiteY13" fmla="*/ 101346 h 219551"/>
                    <a:gd name="connsiteX14" fmla="*/ 70770 w 224980"/>
                    <a:gd name="connsiteY14" fmla="*/ 101346 h 219551"/>
                    <a:gd name="connsiteX15" fmla="*/ 112490 w 224980"/>
                    <a:gd name="connsiteY15" fmla="*/ 5334 h 219551"/>
                    <a:gd name="connsiteX16" fmla="*/ 138017 w 224980"/>
                    <a:gd name="connsiteY16" fmla="*/ 0 h 219551"/>
                    <a:gd name="connsiteX17" fmla="*/ 224885 w 224980"/>
                    <a:gd name="connsiteY17" fmla="*/ 101441 h 219551"/>
                    <a:gd name="connsiteX18" fmla="*/ 170974 w 224980"/>
                    <a:gd name="connsiteY18" fmla="*/ 101441 h 219551"/>
                    <a:gd name="connsiteX19" fmla="*/ 138017 w 224980"/>
                    <a:gd name="connsiteY19" fmla="*/ 0 h 219551"/>
                    <a:gd name="connsiteX20" fmla="*/ 86868 w 224980"/>
                    <a:gd name="connsiteY20" fmla="*/ 0 h 219551"/>
                    <a:gd name="connsiteX21" fmla="*/ 54007 w 224980"/>
                    <a:gd name="connsiteY21" fmla="*/ 101441 h 219551"/>
                    <a:gd name="connsiteX22" fmla="*/ 0 w 224980"/>
                    <a:gd name="connsiteY22" fmla="*/ 101441 h 219551"/>
                    <a:gd name="connsiteX23" fmla="*/ 86868 w 224980"/>
                    <a:gd name="connsiteY23" fmla="*/ 0 h 2195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224980" h="219551">
                      <a:moveTo>
                        <a:pt x="170973" y="118110"/>
                      </a:moveTo>
                      <a:lnTo>
                        <a:pt x="224980" y="118110"/>
                      </a:lnTo>
                      <a:cubicBezTo>
                        <a:pt x="221266" y="167831"/>
                        <a:pt x="185452" y="208598"/>
                        <a:pt x="138112" y="219551"/>
                      </a:cubicBezTo>
                      <a:cubicBezTo>
                        <a:pt x="156877" y="201739"/>
                        <a:pt x="169544" y="164211"/>
                        <a:pt x="170973" y="118110"/>
                      </a:cubicBezTo>
                      <a:close/>
                      <a:moveTo>
                        <a:pt x="70770" y="118110"/>
                      </a:moveTo>
                      <a:lnTo>
                        <a:pt x="154209" y="118110"/>
                      </a:lnTo>
                      <a:cubicBezTo>
                        <a:pt x="152304" y="175069"/>
                        <a:pt x="131349" y="214122"/>
                        <a:pt x="112490" y="214122"/>
                      </a:cubicBezTo>
                      <a:cubicBezTo>
                        <a:pt x="93630" y="214122"/>
                        <a:pt x="72675" y="175069"/>
                        <a:pt x="70770" y="118110"/>
                      </a:cubicBezTo>
                      <a:close/>
                      <a:moveTo>
                        <a:pt x="95" y="118110"/>
                      </a:moveTo>
                      <a:lnTo>
                        <a:pt x="54007" y="118110"/>
                      </a:lnTo>
                      <a:cubicBezTo>
                        <a:pt x="55340" y="164211"/>
                        <a:pt x="68104" y="201739"/>
                        <a:pt x="86963" y="219551"/>
                      </a:cubicBezTo>
                      <a:cubicBezTo>
                        <a:pt x="39624" y="208598"/>
                        <a:pt x="3715" y="167831"/>
                        <a:pt x="95" y="118110"/>
                      </a:cubicBezTo>
                      <a:close/>
                      <a:moveTo>
                        <a:pt x="112490" y="5334"/>
                      </a:moveTo>
                      <a:cubicBezTo>
                        <a:pt x="131349" y="5334"/>
                        <a:pt x="152304" y="44386"/>
                        <a:pt x="154304" y="101346"/>
                      </a:cubicBezTo>
                      <a:lnTo>
                        <a:pt x="70770" y="101346"/>
                      </a:lnTo>
                      <a:cubicBezTo>
                        <a:pt x="72675" y="44386"/>
                        <a:pt x="93630" y="5334"/>
                        <a:pt x="112490" y="5334"/>
                      </a:cubicBezTo>
                      <a:close/>
                      <a:moveTo>
                        <a:pt x="138017" y="0"/>
                      </a:moveTo>
                      <a:cubicBezTo>
                        <a:pt x="185357" y="10954"/>
                        <a:pt x="221266" y="51721"/>
                        <a:pt x="224885" y="101441"/>
                      </a:cubicBezTo>
                      <a:lnTo>
                        <a:pt x="170974" y="101441"/>
                      </a:lnTo>
                      <a:cubicBezTo>
                        <a:pt x="169545" y="55341"/>
                        <a:pt x="156782" y="17812"/>
                        <a:pt x="138017" y="0"/>
                      </a:cubicBezTo>
                      <a:close/>
                      <a:moveTo>
                        <a:pt x="86868" y="0"/>
                      </a:moveTo>
                      <a:cubicBezTo>
                        <a:pt x="68104" y="17812"/>
                        <a:pt x="55436" y="55341"/>
                        <a:pt x="54007" y="101441"/>
                      </a:cubicBezTo>
                      <a:lnTo>
                        <a:pt x="0" y="101441"/>
                      </a:lnTo>
                      <a:cubicBezTo>
                        <a:pt x="3715" y="51721"/>
                        <a:pt x="39529" y="10954"/>
                        <a:pt x="86868" y="0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0D2E7216-EE78-ABD6-807D-FDAB37D10C09}"/>
                  </a:ext>
                </a:extLst>
              </p:cNvPr>
              <p:cNvGrpSpPr/>
              <p:nvPr/>
            </p:nvGrpSpPr>
            <p:grpSpPr>
              <a:xfrm>
                <a:off x="473784" y="4049364"/>
                <a:ext cx="3061234" cy="493032"/>
                <a:chOff x="4584493" y="1754862"/>
                <a:chExt cx="3061234" cy="493032"/>
              </a:xfrm>
            </p:grpSpPr>
            <p:grpSp>
              <p:nvGrpSpPr>
                <p:cNvPr id="17" name="Group 16">
                  <a:extLst>
                    <a:ext uri="{FF2B5EF4-FFF2-40B4-BE49-F238E27FC236}">
                      <a16:creationId xmlns:a16="http://schemas.microsoft.com/office/drawing/2014/main" id="{5B952A9C-BD18-F0F7-7066-3C03E1967383}"/>
                    </a:ext>
                  </a:extLst>
                </p:cNvPr>
                <p:cNvGrpSpPr/>
                <p:nvPr/>
              </p:nvGrpSpPr>
              <p:grpSpPr>
                <a:xfrm>
                  <a:off x="4584493" y="1754862"/>
                  <a:ext cx="3061234" cy="493032"/>
                  <a:chOff x="188821" y="3502325"/>
                  <a:chExt cx="3061234" cy="493032"/>
                </a:xfrm>
              </p:grpSpPr>
              <p:sp>
                <p:nvSpPr>
                  <p:cNvPr id="19" name="Freeform: Shape 18">
                    <a:extLst>
                      <a:ext uri="{FF2B5EF4-FFF2-40B4-BE49-F238E27FC236}">
                        <a16:creationId xmlns:a16="http://schemas.microsoft.com/office/drawing/2014/main" id="{D886EC92-3D9E-968A-F3EF-12E9F3880A95}"/>
                      </a:ext>
                    </a:extLst>
                  </p:cNvPr>
                  <p:cNvSpPr/>
                  <p:nvPr/>
                </p:nvSpPr>
                <p:spPr>
                  <a:xfrm>
                    <a:off x="188821" y="3502325"/>
                    <a:ext cx="493032" cy="493032"/>
                  </a:xfrm>
                  <a:custGeom>
                    <a:avLst/>
                    <a:gdLst>
                      <a:gd name="connsiteX0" fmla="*/ 336994 w 336994"/>
                      <a:gd name="connsiteY0" fmla="*/ 168497 h 336994"/>
                      <a:gd name="connsiteX1" fmla="*/ 168497 w 336994"/>
                      <a:gd name="connsiteY1" fmla="*/ 336995 h 336994"/>
                      <a:gd name="connsiteX2" fmla="*/ 0 w 336994"/>
                      <a:gd name="connsiteY2" fmla="*/ 168497 h 336994"/>
                      <a:gd name="connsiteX3" fmla="*/ 168497 w 336994"/>
                      <a:gd name="connsiteY3" fmla="*/ 0 h 336994"/>
                      <a:gd name="connsiteX4" fmla="*/ 336994 w 336994"/>
                      <a:gd name="connsiteY4" fmla="*/ 168497 h 3369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36994" h="336994">
                        <a:moveTo>
                          <a:pt x="336994" y="168497"/>
                        </a:moveTo>
                        <a:cubicBezTo>
                          <a:pt x="336994" y="261556"/>
                          <a:pt x="261555" y="336995"/>
                          <a:pt x="168497" y="336995"/>
                        </a:cubicBezTo>
                        <a:cubicBezTo>
                          <a:pt x="75439" y="336995"/>
                          <a:pt x="0" y="261556"/>
                          <a:pt x="0" y="168497"/>
                        </a:cubicBezTo>
                        <a:cubicBezTo>
                          <a:pt x="0" y="75439"/>
                          <a:pt x="75439" y="0"/>
                          <a:pt x="168497" y="0"/>
                        </a:cubicBezTo>
                        <a:cubicBezTo>
                          <a:pt x="261555" y="0"/>
                          <a:pt x="336994" y="75439"/>
                          <a:pt x="336994" y="168497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992D5C42-3C9E-F44A-A2BF-7FF2AF692561}"/>
                      </a:ext>
                    </a:extLst>
                  </p:cNvPr>
                  <p:cNvSpPr txBox="1"/>
                  <p:nvPr/>
                </p:nvSpPr>
                <p:spPr>
                  <a:xfrm>
                    <a:off x="867889" y="3575023"/>
                    <a:ext cx="2382166" cy="26394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just"/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rial" panose="020B0604020202020204" pitchFamily="34" charset="0"/>
                      </a:rPr>
                      <a:t>amet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rial" panose="020B0604020202020204" pitchFamily="34" charset="0"/>
                      </a:rPr>
                      <a:t>,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rial" panose="020B0604020202020204" pitchFamily="34" charset="0"/>
                      </a:rPr>
                      <a:t>consectetur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rial" panose="020B0604020202020204" pitchFamily="34" charset="0"/>
                      </a:rPr>
                      <a:t>adipiscing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rial" panose="020B0604020202020204" pitchFamily="34" charset="0"/>
                      </a:rPr>
                      <a:t>elit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rial" panose="020B0604020202020204" pitchFamily="34" charset="0"/>
                      </a:rPr>
                      <a:t>, sed do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rial" panose="020B0604020202020204" pitchFamily="34" charset="0"/>
                      </a:rPr>
                      <a:t>eiusmod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rial" panose="020B0604020202020204" pitchFamily="34" charset="0"/>
                      </a:rPr>
                      <a:t>tempor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rial" panose="020B0604020202020204" pitchFamily="34" charset="0"/>
                      </a:rPr>
                      <a:t>incididunt</a:t>
                    </a:r>
                    <a:endPara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18" name="Freeform: Shape 17">
                  <a:extLst>
                    <a:ext uri="{FF2B5EF4-FFF2-40B4-BE49-F238E27FC236}">
                      <a16:creationId xmlns:a16="http://schemas.microsoft.com/office/drawing/2014/main" id="{E0C2B0F1-70AC-00AA-0281-8DF508299256}"/>
                    </a:ext>
                  </a:extLst>
                </p:cNvPr>
                <p:cNvSpPr/>
                <p:nvPr/>
              </p:nvSpPr>
              <p:spPr>
                <a:xfrm>
                  <a:off x="4772509" y="1915092"/>
                  <a:ext cx="117000" cy="172573"/>
                </a:xfrm>
                <a:custGeom>
                  <a:avLst/>
                  <a:gdLst>
                    <a:gd name="connsiteX0" fmla="*/ 76200 w 152400"/>
                    <a:gd name="connsiteY0" fmla="*/ 192881 h 224789"/>
                    <a:gd name="connsiteX1" fmla="*/ 67913 w 152400"/>
                    <a:gd name="connsiteY1" fmla="*/ 201168 h 224789"/>
                    <a:gd name="connsiteX2" fmla="*/ 76200 w 152400"/>
                    <a:gd name="connsiteY2" fmla="*/ 209454 h 224789"/>
                    <a:gd name="connsiteX3" fmla="*/ 84487 w 152400"/>
                    <a:gd name="connsiteY3" fmla="*/ 201168 h 224789"/>
                    <a:gd name="connsiteX4" fmla="*/ 76200 w 152400"/>
                    <a:gd name="connsiteY4" fmla="*/ 192881 h 224789"/>
                    <a:gd name="connsiteX5" fmla="*/ 0 w 152400"/>
                    <a:gd name="connsiteY5" fmla="*/ 180022 h 224789"/>
                    <a:gd name="connsiteX6" fmla="*/ 152400 w 152400"/>
                    <a:gd name="connsiteY6" fmla="*/ 180022 h 224789"/>
                    <a:gd name="connsiteX7" fmla="*/ 152400 w 152400"/>
                    <a:gd name="connsiteY7" fmla="*/ 197357 h 224789"/>
                    <a:gd name="connsiteX8" fmla="*/ 124873 w 152400"/>
                    <a:gd name="connsiteY8" fmla="*/ 224789 h 224789"/>
                    <a:gd name="connsiteX9" fmla="*/ 27432 w 152400"/>
                    <a:gd name="connsiteY9" fmla="*/ 224789 h 224789"/>
                    <a:gd name="connsiteX10" fmla="*/ 0 w 152400"/>
                    <a:gd name="connsiteY10" fmla="*/ 197357 h 224789"/>
                    <a:gd name="connsiteX11" fmla="*/ 76200 w 152400"/>
                    <a:gd name="connsiteY11" fmla="*/ 17050 h 224789"/>
                    <a:gd name="connsiteX12" fmla="*/ 67913 w 152400"/>
                    <a:gd name="connsiteY12" fmla="*/ 25337 h 224789"/>
                    <a:gd name="connsiteX13" fmla="*/ 76200 w 152400"/>
                    <a:gd name="connsiteY13" fmla="*/ 33623 h 224789"/>
                    <a:gd name="connsiteX14" fmla="*/ 84487 w 152400"/>
                    <a:gd name="connsiteY14" fmla="*/ 25337 h 224789"/>
                    <a:gd name="connsiteX15" fmla="*/ 76200 w 152400"/>
                    <a:gd name="connsiteY15" fmla="*/ 17050 h 224789"/>
                    <a:gd name="connsiteX16" fmla="*/ 27432 w 152400"/>
                    <a:gd name="connsiteY16" fmla="*/ 0 h 224789"/>
                    <a:gd name="connsiteX17" fmla="*/ 124873 w 152400"/>
                    <a:gd name="connsiteY17" fmla="*/ 0 h 224789"/>
                    <a:gd name="connsiteX18" fmla="*/ 152400 w 152400"/>
                    <a:gd name="connsiteY18" fmla="*/ 27432 h 224789"/>
                    <a:gd name="connsiteX19" fmla="*/ 152400 w 152400"/>
                    <a:gd name="connsiteY19" fmla="*/ 163544 h 224789"/>
                    <a:gd name="connsiteX20" fmla="*/ 0 w 152400"/>
                    <a:gd name="connsiteY20" fmla="*/ 163544 h 224789"/>
                    <a:gd name="connsiteX21" fmla="*/ 0 w 152400"/>
                    <a:gd name="connsiteY21" fmla="*/ 27432 h 224789"/>
                    <a:gd name="connsiteX22" fmla="*/ 27432 w 152400"/>
                    <a:gd name="connsiteY22" fmla="*/ 0 h 2247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152400" h="224789">
                      <a:moveTo>
                        <a:pt x="76200" y="192881"/>
                      </a:moveTo>
                      <a:cubicBezTo>
                        <a:pt x="71628" y="192881"/>
                        <a:pt x="67913" y="196595"/>
                        <a:pt x="67913" y="201168"/>
                      </a:cubicBezTo>
                      <a:cubicBezTo>
                        <a:pt x="67913" y="205739"/>
                        <a:pt x="71628" y="209454"/>
                        <a:pt x="76200" y="209454"/>
                      </a:cubicBezTo>
                      <a:cubicBezTo>
                        <a:pt x="80772" y="209454"/>
                        <a:pt x="84487" y="205739"/>
                        <a:pt x="84487" y="201168"/>
                      </a:cubicBezTo>
                      <a:cubicBezTo>
                        <a:pt x="84487" y="196595"/>
                        <a:pt x="80772" y="192881"/>
                        <a:pt x="76200" y="192881"/>
                      </a:cubicBezTo>
                      <a:close/>
                      <a:moveTo>
                        <a:pt x="0" y="180022"/>
                      </a:moveTo>
                      <a:lnTo>
                        <a:pt x="152400" y="180022"/>
                      </a:lnTo>
                      <a:lnTo>
                        <a:pt x="152400" y="197357"/>
                      </a:lnTo>
                      <a:cubicBezTo>
                        <a:pt x="152400" y="212502"/>
                        <a:pt x="140018" y="224789"/>
                        <a:pt x="124873" y="224789"/>
                      </a:cubicBezTo>
                      <a:lnTo>
                        <a:pt x="27432" y="224789"/>
                      </a:lnTo>
                      <a:cubicBezTo>
                        <a:pt x="12288" y="224789"/>
                        <a:pt x="0" y="212502"/>
                        <a:pt x="0" y="197357"/>
                      </a:cubicBezTo>
                      <a:close/>
                      <a:moveTo>
                        <a:pt x="76200" y="17050"/>
                      </a:moveTo>
                      <a:cubicBezTo>
                        <a:pt x="71628" y="17050"/>
                        <a:pt x="67913" y="20765"/>
                        <a:pt x="67913" y="25337"/>
                      </a:cubicBezTo>
                      <a:cubicBezTo>
                        <a:pt x="67913" y="29908"/>
                        <a:pt x="71628" y="33623"/>
                        <a:pt x="76200" y="33623"/>
                      </a:cubicBezTo>
                      <a:cubicBezTo>
                        <a:pt x="80772" y="33623"/>
                        <a:pt x="84487" y="29908"/>
                        <a:pt x="84487" y="25337"/>
                      </a:cubicBezTo>
                      <a:cubicBezTo>
                        <a:pt x="84487" y="20765"/>
                        <a:pt x="80772" y="17050"/>
                        <a:pt x="76200" y="17050"/>
                      </a:cubicBezTo>
                      <a:close/>
                      <a:moveTo>
                        <a:pt x="27432" y="0"/>
                      </a:moveTo>
                      <a:lnTo>
                        <a:pt x="124873" y="0"/>
                      </a:lnTo>
                      <a:cubicBezTo>
                        <a:pt x="140113" y="0"/>
                        <a:pt x="152400" y="12287"/>
                        <a:pt x="152400" y="27432"/>
                      </a:cubicBezTo>
                      <a:lnTo>
                        <a:pt x="152400" y="163544"/>
                      </a:lnTo>
                      <a:lnTo>
                        <a:pt x="0" y="163544"/>
                      </a:lnTo>
                      <a:lnTo>
                        <a:pt x="0" y="27432"/>
                      </a:lnTo>
                      <a:cubicBezTo>
                        <a:pt x="0" y="12287"/>
                        <a:pt x="12288" y="0"/>
                        <a:pt x="27432" y="0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2CFC9622-E1F6-7FC9-6227-1599D6520022}"/>
                  </a:ext>
                </a:extLst>
              </p:cNvPr>
              <p:cNvGrpSpPr/>
              <p:nvPr/>
            </p:nvGrpSpPr>
            <p:grpSpPr>
              <a:xfrm>
                <a:off x="473784" y="3439057"/>
                <a:ext cx="3061234" cy="493032"/>
                <a:chOff x="8497465" y="2199732"/>
                <a:chExt cx="3061234" cy="493032"/>
              </a:xfrm>
            </p:grpSpPr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7CFC4E9B-4EFE-CC1C-1476-D0C665E9ED6A}"/>
                    </a:ext>
                  </a:extLst>
                </p:cNvPr>
                <p:cNvGrpSpPr/>
                <p:nvPr/>
              </p:nvGrpSpPr>
              <p:grpSpPr>
                <a:xfrm>
                  <a:off x="8497465" y="2199732"/>
                  <a:ext cx="3061234" cy="493032"/>
                  <a:chOff x="188821" y="4022664"/>
                  <a:chExt cx="3061234" cy="493032"/>
                </a:xfrm>
              </p:grpSpPr>
              <p:sp>
                <p:nvSpPr>
                  <p:cNvPr id="15" name="Freeform: Shape 14">
                    <a:extLst>
                      <a:ext uri="{FF2B5EF4-FFF2-40B4-BE49-F238E27FC236}">
                        <a16:creationId xmlns:a16="http://schemas.microsoft.com/office/drawing/2014/main" id="{27E94856-74E1-0B1D-1F19-FF3615BDD4DD}"/>
                      </a:ext>
                    </a:extLst>
                  </p:cNvPr>
                  <p:cNvSpPr/>
                  <p:nvPr/>
                </p:nvSpPr>
                <p:spPr>
                  <a:xfrm>
                    <a:off x="188821" y="4022664"/>
                    <a:ext cx="493032" cy="493032"/>
                  </a:xfrm>
                  <a:custGeom>
                    <a:avLst/>
                    <a:gdLst>
                      <a:gd name="connsiteX0" fmla="*/ 336994 w 336994"/>
                      <a:gd name="connsiteY0" fmla="*/ 168497 h 336994"/>
                      <a:gd name="connsiteX1" fmla="*/ 168497 w 336994"/>
                      <a:gd name="connsiteY1" fmla="*/ 336994 h 336994"/>
                      <a:gd name="connsiteX2" fmla="*/ 0 w 336994"/>
                      <a:gd name="connsiteY2" fmla="*/ 168497 h 336994"/>
                      <a:gd name="connsiteX3" fmla="*/ 168497 w 336994"/>
                      <a:gd name="connsiteY3" fmla="*/ 0 h 336994"/>
                      <a:gd name="connsiteX4" fmla="*/ 336994 w 336994"/>
                      <a:gd name="connsiteY4" fmla="*/ 168497 h 3369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36994" h="336994">
                        <a:moveTo>
                          <a:pt x="336994" y="168497"/>
                        </a:moveTo>
                        <a:cubicBezTo>
                          <a:pt x="336994" y="261556"/>
                          <a:pt x="261555" y="336994"/>
                          <a:pt x="168497" y="336994"/>
                        </a:cubicBezTo>
                        <a:cubicBezTo>
                          <a:pt x="75439" y="336994"/>
                          <a:pt x="0" y="261556"/>
                          <a:pt x="0" y="168497"/>
                        </a:cubicBezTo>
                        <a:cubicBezTo>
                          <a:pt x="0" y="75439"/>
                          <a:pt x="75439" y="0"/>
                          <a:pt x="168497" y="0"/>
                        </a:cubicBezTo>
                        <a:cubicBezTo>
                          <a:pt x="261555" y="0"/>
                          <a:pt x="336994" y="75439"/>
                          <a:pt x="336994" y="168497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62F4E5FD-663D-4851-EF36-5EB716AC05A8}"/>
                      </a:ext>
                    </a:extLst>
                  </p:cNvPr>
                  <p:cNvSpPr txBox="1"/>
                  <p:nvPr/>
                </p:nvSpPr>
                <p:spPr>
                  <a:xfrm>
                    <a:off x="867889" y="4110348"/>
                    <a:ext cx="2382166" cy="26394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just"/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rial" panose="020B0604020202020204" pitchFamily="34" charset="0"/>
                      </a:rPr>
                      <a:t>amet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rial" panose="020B0604020202020204" pitchFamily="34" charset="0"/>
                      </a:rPr>
                      <a:t>,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rial" panose="020B0604020202020204" pitchFamily="34" charset="0"/>
                      </a:rPr>
                      <a:t>consectetur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rial" panose="020B0604020202020204" pitchFamily="34" charset="0"/>
                      </a:rPr>
                      <a:t>adipiscing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rial" panose="020B0604020202020204" pitchFamily="34" charset="0"/>
                      </a:rPr>
                      <a:t>elit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rial" panose="020B0604020202020204" pitchFamily="34" charset="0"/>
                      </a:rPr>
                      <a:t>, sed do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rial" panose="020B0604020202020204" pitchFamily="34" charset="0"/>
                      </a:rPr>
                      <a:t>eiusmod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rial" panose="020B0604020202020204" pitchFamily="34" charset="0"/>
                      </a:rPr>
                      <a:t>tempor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rial" panose="020B0604020202020204" pitchFamily="34" charset="0"/>
                      </a:rPr>
                      <a:t>incididunt</a:t>
                    </a:r>
                    <a:endPara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3DD18BD0-72B5-A1F7-E42A-CD9BE28D58FB}"/>
                    </a:ext>
                  </a:extLst>
                </p:cNvPr>
                <p:cNvSpPr/>
                <p:nvPr/>
              </p:nvSpPr>
              <p:spPr>
                <a:xfrm>
                  <a:off x="8657610" y="2379946"/>
                  <a:ext cx="172647" cy="132794"/>
                </a:xfrm>
                <a:custGeom>
                  <a:avLst/>
                  <a:gdLst>
                    <a:gd name="connsiteX0" fmla="*/ 220789 w 224885"/>
                    <a:gd name="connsiteY0" fmla="*/ 12287 h 172974"/>
                    <a:gd name="connsiteX1" fmla="*/ 224885 w 224885"/>
                    <a:gd name="connsiteY1" fmla="*/ 26384 h 172974"/>
                    <a:gd name="connsiteX2" fmla="*/ 224885 w 224885"/>
                    <a:gd name="connsiteY2" fmla="*/ 146399 h 172974"/>
                    <a:gd name="connsiteX3" fmla="*/ 198311 w 224885"/>
                    <a:gd name="connsiteY3" fmla="*/ 172974 h 172974"/>
                    <a:gd name="connsiteX4" fmla="*/ 26575 w 224885"/>
                    <a:gd name="connsiteY4" fmla="*/ 172974 h 172974"/>
                    <a:gd name="connsiteX5" fmla="*/ 0 w 224885"/>
                    <a:gd name="connsiteY5" fmla="*/ 146399 h 172974"/>
                    <a:gd name="connsiteX6" fmla="*/ 0 w 224885"/>
                    <a:gd name="connsiteY6" fmla="*/ 26384 h 172974"/>
                    <a:gd name="connsiteX7" fmla="*/ 3810 w 224885"/>
                    <a:gd name="connsiteY7" fmla="*/ 12668 h 172974"/>
                    <a:gd name="connsiteX8" fmla="*/ 4191 w 224885"/>
                    <a:gd name="connsiteY8" fmla="*/ 13240 h 172974"/>
                    <a:gd name="connsiteX9" fmla="*/ 82296 w 224885"/>
                    <a:gd name="connsiteY9" fmla="*/ 101917 h 172974"/>
                    <a:gd name="connsiteX10" fmla="*/ 112395 w 224885"/>
                    <a:gd name="connsiteY10" fmla="*/ 115443 h 172974"/>
                    <a:gd name="connsiteX11" fmla="*/ 142494 w 224885"/>
                    <a:gd name="connsiteY11" fmla="*/ 101917 h 172974"/>
                    <a:gd name="connsiteX12" fmla="*/ 219266 w 224885"/>
                    <a:gd name="connsiteY12" fmla="*/ 14859 h 172974"/>
                    <a:gd name="connsiteX13" fmla="*/ 220789 w 224885"/>
                    <a:gd name="connsiteY13" fmla="*/ 12287 h 172974"/>
                    <a:gd name="connsiteX14" fmla="*/ 26575 w 224885"/>
                    <a:gd name="connsiteY14" fmla="*/ 0 h 172974"/>
                    <a:gd name="connsiteX15" fmla="*/ 198310 w 224885"/>
                    <a:gd name="connsiteY15" fmla="*/ 0 h 172974"/>
                    <a:gd name="connsiteX16" fmla="*/ 208883 w 224885"/>
                    <a:gd name="connsiteY16" fmla="*/ 2191 h 172974"/>
                    <a:gd name="connsiteX17" fmla="*/ 206692 w 224885"/>
                    <a:gd name="connsiteY17" fmla="*/ 3905 h 172974"/>
                    <a:gd name="connsiteX18" fmla="*/ 129921 w 224885"/>
                    <a:gd name="connsiteY18" fmla="*/ 90964 h 172974"/>
                    <a:gd name="connsiteX19" fmla="*/ 112395 w 224885"/>
                    <a:gd name="connsiteY19" fmla="*/ 98870 h 172974"/>
                    <a:gd name="connsiteX20" fmla="*/ 94869 w 224885"/>
                    <a:gd name="connsiteY20" fmla="*/ 90964 h 172974"/>
                    <a:gd name="connsiteX21" fmla="*/ 16764 w 224885"/>
                    <a:gd name="connsiteY21" fmla="*/ 2286 h 172974"/>
                    <a:gd name="connsiteX22" fmla="*/ 16383 w 224885"/>
                    <a:gd name="connsiteY22" fmla="*/ 2000 h 172974"/>
                    <a:gd name="connsiteX23" fmla="*/ 26575 w 224885"/>
                    <a:gd name="connsiteY23" fmla="*/ 0 h 1729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224885" h="172974">
                      <a:moveTo>
                        <a:pt x="220789" y="12287"/>
                      </a:moveTo>
                      <a:cubicBezTo>
                        <a:pt x="223361" y="16383"/>
                        <a:pt x="224885" y="21241"/>
                        <a:pt x="224885" y="26384"/>
                      </a:cubicBezTo>
                      <a:lnTo>
                        <a:pt x="224885" y="146399"/>
                      </a:lnTo>
                      <a:cubicBezTo>
                        <a:pt x="224885" y="161068"/>
                        <a:pt x="212979" y="172974"/>
                        <a:pt x="198311" y="172974"/>
                      </a:cubicBezTo>
                      <a:lnTo>
                        <a:pt x="26575" y="172974"/>
                      </a:lnTo>
                      <a:cubicBezTo>
                        <a:pt x="11906" y="172974"/>
                        <a:pt x="0" y="161068"/>
                        <a:pt x="0" y="146399"/>
                      </a:cubicBezTo>
                      <a:lnTo>
                        <a:pt x="0" y="26384"/>
                      </a:lnTo>
                      <a:cubicBezTo>
                        <a:pt x="0" y="21336"/>
                        <a:pt x="1429" y="16669"/>
                        <a:pt x="3810" y="12668"/>
                      </a:cubicBezTo>
                      <a:cubicBezTo>
                        <a:pt x="3906" y="12859"/>
                        <a:pt x="4001" y="13049"/>
                        <a:pt x="4191" y="13240"/>
                      </a:cubicBezTo>
                      <a:lnTo>
                        <a:pt x="82296" y="101917"/>
                      </a:lnTo>
                      <a:cubicBezTo>
                        <a:pt x="89916" y="110490"/>
                        <a:pt x="100870" y="115443"/>
                        <a:pt x="112395" y="115443"/>
                      </a:cubicBezTo>
                      <a:cubicBezTo>
                        <a:pt x="123920" y="115443"/>
                        <a:pt x="134874" y="110585"/>
                        <a:pt x="142494" y="101917"/>
                      </a:cubicBezTo>
                      <a:lnTo>
                        <a:pt x="219266" y="14859"/>
                      </a:lnTo>
                      <a:cubicBezTo>
                        <a:pt x="219933" y="14097"/>
                        <a:pt x="220409" y="13145"/>
                        <a:pt x="220789" y="12287"/>
                      </a:cubicBezTo>
                      <a:close/>
                      <a:moveTo>
                        <a:pt x="26575" y="0"/>
                      </a:moveTo>
                      <a:lnTo>
                        <a:pt x="198310" y="0"/>
                      </a:lnTo>
                      <a:cubicBezTo>
                        <a:pt x="202025" y="0"/>
                        <a:pt x="205645" y="762"/>
                        <a:pt x="208883" y="2191"/>
                      </a:cubicBezTo>
                      <a:cubicBezTo>
                        <a:pt x="208121" y="2667"/>
                        <a:pt x="207359" y="3143"/>
                        <a:pt x="206692" y="3905"/>
                      </a:cubicBezTo>
                      <a:lnTo>
                        <a:pt x="129921" y="90964"/>
                      </a:lnTo>
                      <a:cubicBezTo>
                        <a:pt x="125539" y="96012"/>
                        <a:pt x="119158" y="98870"/>
                        <a:pt x="112395" y="98870"/>
                      </a:cubicBezTo>
                      <a:cubicBezTo>
                        <a:pt x="105728" y="98870"/>
                        <a:pt x="99345" y="96012"/>
                        <a:pt x="94869" y="90964"/>
                      </a:cubicBezTo>
                      <a:lnTo>
                        <a:pt x="16764" y="2286"/>
                      </a:lnTo>
                      <a:cubicBezTo>
                        <a:pt x="16668" y="2096"/>
                        <a:pt x="16573" y="2000"/>
                        <a:pt x="16383" y="2000"/>
                      </a:cubicBezTo>
                      <a:cubicBezTo>
                        <a:pt x="19526" y="762"/>
                        <a:pt x="22955" y="0"/>
                        <a:pt x="26575" y="0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</p:grpSp>
        </p:grp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561784D8-9CD6-EB97-C3AA-48D5692A31A2}"/>
              </a:ext>
            </a:extLst>
          </p:cNvPr>
          <p:cNvGrpSpPr/>
          <p:nvPr/>
        </p:nvGrpSpPr>
        <p:grpSpPr>
          <a:xfrm flipH="1">
            <a:off x="1670934" y="2313789"/>
            <a:ext cx="1959575" cy="3793446"/>
            <a:chOff x="2720658" y="2350489"/>
            <a:chExt cx="1959575" cy="3793446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D65BA39B-C67A-E5CA-8301-2B74D3BC63B8}"/>
                </a:ext>
              </a:extLst>
            </p:cNvPr>
            <p:cNvSpPr/>
            <p:nvPr/>
          </p:nvSpPr>
          <p:spPr>
            <a:xfrm>
              <a:off x="2881201" y="3819673"/>
              <a:ext cx="402477" cy="424413"/>
            </a:xfrm>
            <a:custGeom>
              <a:avLst/>
              <a:gdLst>
                <a:gd name="connsiteX0" fmla="*/ 129469 w 402477"/>
                <a:gd name="connsiteY0" fmla="*/ 418179 h 424413"/>
                <a:gd name="connsiteX1" fmla="*/ 186866 w 402477"/>
                <a:gd name="connsiteY1" fmla="*/ 295487 h 424413"/>
                <a:gd name="connsiteX2" fmla="*/ 179732 w 402477"/>
                <a:gd name="connsiteY2" fmla="*/ 280181 h 424413"/>
                <a:gd name="connsiteX3" fmla="*/ 402226 w 402477"/>
                <a:gd name="connsiteY3" fmla="*/ 22586 h 424413"/>
                <a:gd name="connsiteX4" fmla="*/ 226833 w 402477"/>
                <a:gd name="connsiteY4" fmla="*/ -245 h 424413"/>
                <a:gd name="connsiteX5" fmla="*/ 42438 w 402477"/>
                <a:gd name="connsiteY5" fmla="*/ 247872 h 424413"/>
                <a:gd name="connsiteX6" fmla="*/ 16073 w 402477"/>
                <a:gd name="connsiteY6" fmla="*/ 381479 h 424413"/>
                <a:gd name="connsiteX7" fmla="*/ 129469 w 402477"/>
                <a:gd name="connsiteY7" fmla="*/ 418179 h 424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2477" h="424413">
                  <a:moveTo>
                    <a:pt x="129469" y="418179"/>
                  </a:moveTo>
                  <a:cubicBezTo>
                    <a:pt x="179198" y="400148"/>
                    <a:pt x="204897" y="345217"/>
                    <a:pt x="186866" y="295487"/>
                  </a:cubicBezTo>
                  <a:cubicBezTo>
                    <a:pt x="184942" y="290182"/>
                    <a:pt x="182561" y="285057"/>
                    <a:pt x="179732" y="280181"/>
                  </a:cubicBezTo>
                  <a:lnTo>
                    <a:pt x="402226" y="22586"/>
                  </a:lnTo>
                  <a:lnTo>
                    <a:pt x="226833" y="-245"/>
                  </a:lnTo>
                  <a:lnTo>
                    <a:pt x="42438" y="247872"/>
                  </a:lnTo>
                  <a:cubicBezTo>
                    <a:pt x="-1739" y="277485"/>
                    <a:pt x="-13550" y="337302"/>
                    <a:pt x="16073" y="381479"/>
                  </a:cubicBezTo>
                  <a:cubicBezTo>
                    <a:pt x="40848" y="418445"/>
                    <a:pt x="87730" y="433619"/>
                    <a:pt x="129469" y="418179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B7EECD5F-D9C7-73D6-2893-99325FB29DCE}"/>
                </a:ext>
              </a:extLst>
            </p:cNvPr>
            <p:cNvSpPr/>
            <p:nvPr/>
          </p:nvSpPr>
          <p:spPr>
            <a:xfrm>
              <a:off x="4095884" y="3814443"/>
              <a:ext cx="217361" cy="511367"/>
            </a:xfrm>
            <a:custGeom>
              <a:avLst/>
              <a:gdLst>
                <a:gd name="connsiteX0" fmla="*/ 168886 w 217361"/>
                <a:gd name="connsiteY0" fmla="*/ 477834 h 511367"/>
                <a:gd name="connsiteX1" fmla="*/ 160018 w 217361"/>
                <a:gd name="connsiteY1" fmla="*/ 342674 h 511367"/>
                <a:gd name="connsiteX2" fmla="*/ 146388 w 217361"/>
                <a:gd name="connsiteY2" fmla="*/ 332702 h 511367"/>
                <a:gd name="connsiteX3" fmla="*/ 217111 w 217361"/>
                <a:gd name="connsiteY3" fmla="*/ -245 h 511367"/>
                <a:gd name="connsiteX4" fmla="*/ 52442 w 217361"/>
                <a:gd name="connsiteY4" fmla="*/ 64325 h 511367"/>
                <a:gd name="connsiteX5" fmla="*/ 10523 w 217361"/>
                <a:gd name="connsiteY5" fmla="*/ 370592 h 511367"/>
                <a:gd name="connsiteX6" fmla="*/ 51851 w 217361"/>
                <a:gd name="connsiteY6" fmla="*/ 500361 h 511367"/>
                <a:gd name="connsiteX7" fmla="*/ 168886 w 217361"/>
                <a:gd name="connsiteY7" fmla="*/ 477834 h 511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7361" h="511367">
                  <a:moveTo>
                    <a:pt x="168886" y="477834"/>
                  </a:moveTo>
                  <a:cubicBezTo>
                    <a:pt x="203766" y="438067"/>
                    <a:pt x="199794" y="377545"/>
                    <a:pt x="160018" y="342674"/>
                  </a:cubicBezTo>
                  <a:cubicBezTo>
                    <a:pt x="155779" y="338959"/>
                    <a:pt x="151216" y="335616"/>
                    <a:pt x="146388" y="332702"/>
                  </a:cubicBezTo>
                  <a:lnTo>
                    <a:pt x="217111" y="-245"/>
                  </a:lnTo>
                  <a:lnTo>
                    <a:pt x="52442" y="64325"/>
                  </a:lnTo>
                  <a:lnTo>
                    <a:pt x="10523" y="370592"/>
                  </a:lnTo>
                  <a:cubicBezTo>
                    <a:pt x="-13899" y="417845"/>
                    <a:pt x="4598" y="475938"/>
                    <a:pt x="51851" y="500361"/>
                  </a:cubicBezTo>
                  <a:cubicBezTo>
                    <a:pt x="91380" y="520801"/>
                    <a:pt x="139768" y="511486"/>
                    <a:pt x="168886" y="477834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9B2B8F97-BD84-EFA8-3BE5-A03EC57721AF}"/>
                </a:ext>
              </a:extLst>
            </p:cNvPr>
            <p:cNvSpPr/>
            <p:nvPr/>
          </p:nvSpPr>
          <p:spPr>
            <a:xfrm>
              <a:off x="3295794" y="5577292"/>
              <a:ext cx="172345" cy="450427"/>
            </a:xfrm>
            <a:custGeom>
              <a:avLst/>
              <a:gdLst>
                <a:gd name="connsiteX0" fmla="*/ 172326 w 172345"/>
                <a:gd name="connsiteY0" fmla="*/ 450428 h 450427"/>
                <a:gd name="connsiteX1" fmla="*/ 55550 w 172345"/>
                <a:gd name="connsiteY1" fmla="*/ 450418 h 450427"/>
                <a:gd name="connsiteX2" fmla="*/ 0 w 172345"/>
                <a:gd name="connsiteY2" fmla="*/ 0 h 450427"/>
                <a:gd name="connsiteX3" fmla="*/ 172345 w 172345"/>
                <a:gd name="connsiteY3" fmla="*/ 9 h 450427"/>
                <a:gd name="connsiteX4" fmla="*/ 172326 w 172345"/>
                <a:gd name="connsiteY4" fmla="*/ 450428 h 450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2345" h="450427">
                  <a:moveTo>
                    <a:pt x="172326" y="450428"/>
                  </a:moveTo>
                  <a:lnTo>
                    <a:pt x="55550" y="450418"/>
                  </a:lnTo>
                  <a:lnTo>
                    <a:pt x="0" y="0"/>
                  </a:lnTo>
                  <a:lnTo>
                    <a:pt x="172345" y="9"/>
                  </a:lnTo>
                  <a:lnTo>
                    <a:pt x="172326" y="450428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4EB8B0B7-93EC-A5ED-E367-8CCDCEE08A8E}"/>
                </a:ext>
              </a:extLst>
            </p:cNvPr>
            <p:cNvSpPr/>
            <p:nvPr/>
          </p:nvSpPr>
          <p:spPr>
            <a:xfrm>
              <a:off x="3121372" y="5989582"/>
              <a:ext cx="376532" cy="151333"/>
            </a:xfrm>
            <a:custGeom>
              <a:avLst/>
              <a:gdLst>
                <a:gd name="connsiteX0" fmla="*/ 376281 w 376532"/>
                <a:gd name="connsiteY0" fmla="*/ 151088 h 151333"/>
                <a:gd name="connsiteX1" fmla="*/ -251 w 376532"/>
                <a:gd name="connsiteY1" fmla="*/ 151070 h 151333"/>
                <a:gd name="connsiteX2" fmla="*/ -251 w 376532"/>
                <a:gd name="connsiteY2" fmla="*/ 146307 h 151333"/>
                <a:gd name="connsiteX3" fmla="*/ 146301 w 376532"/>
                <a:gd name="connsiteY3" fmla="*/ -245 h 151333"/>
                <a:gd name="connsiteX4" fmla="*/ 146310 w 376532"/>
                <a:gd name="connsiteY4" fmla="*/ -245 h 151333"/>
                <a:gd name="connsiteX5" fmla="*/ 146319 w 376532"/>
                <a:gd name="connsiteY5" fmla="*/ -245 h 151333"/>
                <a:gd name="connsiteX6" fmla="*/ 376281 w 376532"/>
                <a:gd name="connsiteY6" fmla="*/ -235 h 151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6532" h="151333">
                  <a:moveTo>
                    <a:pt x="376281" y="151088"/>
                  </a:moveTo>
                  <a:lnTo>
                    <a:pt x="-251" y="151070"/>
                  </a:lnTo>
                  <a:lnTo>
                    <a:pt x="-251" y="146307"/>
                  </a:lnTo>
                  <a:cubicBezTo>
                    <a:pt x="-251" y="65373"/>
                    <a:pt x="65367" y="-245"/>
                    <a:pt x="146301" y="-245"/>
                  </a:cubicBezTo>
                  <a:cubicBezTo>
                    <a:pt x="146301" y="-245"/>
                    <a:pt x="146301" y="-245"/>
                    <a:pt x="146310" y="-245"/>
                  </a:cubicBezTo>
                  <a:lnTo>
                    <a:pt x="146319" y="-245"/>
                  </a:lnTo>
                  <a:lnTo>
                    <a:pt x="376281" y="-235"/>
                  </a:lnTo>
                  <a:close/>
                </a:path>
              </a:pathLst>
            </a:custGeom>
            <a:solidFill>
              <a:schemeClr val="tx2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A870394-38CC-3699-B231-E27FA69E2116}"/>
                </a:ext>
              </a:extLst>
            </p:cNvPr>
            <p:cNvSpPr/>
            <p:nvPr/>
          </p:nvSpPr>
          <p:spPr>
            <a:xfrm>
              <a:off x="3867294" y="5577292"/>
              <a:ext cx="172345" cy="450427"/>
            </a:xfrm>
            <a:custGeom>
              <a:avLst/>
              <a:gdLst>
                <a:gd name="connsiteX0" fmla="*/ 172326 w 172345"/>
                <a:gd name="connsiteY0" fmla="*/ 450428 h 450427"/>
                <a:gd name="connsiteX1" fmla="*/ 55550 w 172345"/>
                <a:gd name="connsiteY1" fmla="*/ 450418 h 450427"/>
                <a:gd name="connsiteX2" fmla="*/ 0 w 172345"/>
                <a:gd name="connsiteY2" fmla="*/ 0 h 450427"/>
                <a:gd name="connsiteX3" fmla="*/ 172345 w 172345"/>
                <a:gd name="connsiteY3" fmla="*/ 9 h 450427"/>
                <a:gd name="connsiteX4" fmla="*/ 172326 w 172345"/>
                <a:gd name="connsiteY4" fmla="*/ 450428 h 450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2345" h="450427">
                  <a:moveTo>
                    <a:pt x="172326" y="450428"/>
                  </a:moveTo>
                  <a:lnTo>
                    <a:pt x="55550" y="450418"/>
                  </a:lnTo>
                  <a:lnTo>
                    <a:pt x="0" y="0"/>
                  </a:lnTo>
                  <a:lnTo>
                    <a:pt x="172345" y="9"/>
                  </a:lnTo>
                  <a:lnTo>
                    <a:pt x="172326" y="450428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72BC23DC-2D40-3C8A-FBF5-65E0D41FF752}"/>
                </a:ext>
              </a:extLst>
            </p:cNvPr>
            <p:cNvSpPr/>
            <p:nvPr/>
          </p:nvSpPr>
          <p:spPr>
            <a:xfrm>
              <a:off x="3692872" y="5989582"/>
              <a:ext cx="376532" cy="151333"/>
            </a:xfrm>
            <a:custGeom>
              <a:avLst/>
              <a:gdLst>
                <a:gd name="connsiteX0" fmla="*/ 376281 w 376532"/>
                <a:gd name="connsiteY0" fmla="*/ 151088 h 151333"/>
                <a:gd name="connsiteX1" fmla="*/ -251 w 376532"/>
                <a:gd name="connsiteY1" fmla="*/ 151070 h 151333"/>
                <a:gd name="connsiteX2" fmla="*/ -251 w 376532"/>
                <a:gd name="connsiteY2" fmla="*/ 146307 h 151333"/>
                <a:gd name="connsiteX3" fmla="*/ 146301 w 376532"/>
                <a:gd name="connsiteY3" fmla="*/ -245 h 151333"/>
                <a:gd name="connsiteX4" fmla="*/ 146310 w 376532"/>
                <a:gd name="connsiteY4" fmla="*/ -245 h 151333"/>
                <a:gd name="connsiteX5" fmla="*/ 146319 w 376532"/>
                <a:gd name="connsiteY5" fmla="*/ -245 h 151333"/>
                <a:gd name="connsiteX6" fmla="*/ 376281 w 376532"/>
                <a:gd name="connsiteY6" fmla="*/ -235 h 151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6532" h="151333">
                  <a:moveTo>
                    <a:pt x="376281" y="151088"/>
                  </a:moveTo>
                  <a:lnTo>
                    <a:pt x="-251" y="151070"/>
                  </a:lnTo>
                  <a:lnTo>
                    <a:pt x="-251" y="146307"/>
                  </a:lnTo>
                  <a:cubicBezTo>
                    <a:pt x="-251" y="65373"/>
                    <a:pt x="65367" y="-245"/>
                    <a:pt x="146301" y="-245"/>
                  </a:cubicBezTo>
                  <a:cubicBezTo>
                    <a:pt x="146301" y="-245"/>
                    <a:pt x="146301" y="-245"/>
                    <a:pt x="146310" y="-245"/>
                  </a:cubicBezTo>
                  <a:lnTo>
                    <a:pt x="146319" y="-245"/>
                  </a:lnTo>
                  <a:lnTo>
                    <a:pt x="376281" y="-235"/>
                  </a:lnTo>
                  <a:close/>
                </a:path>
              </a:pathLst>
            </a:custGeom>
            <a:solidFill>
              <a:schemeClr val="tx2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E6B6D75B-1CF5-9134-DF68-96FFDAA58E26}"/>
                </a:ext>
              </a:extLst>
            </p:cNvPr>
            <p:cNvSpPr/>
            <p:nvPr/>
          </p:nvSpPr>
          <p:spPr>
            <a:xfrm>
              <a:off x="3273842" y="4140030"/>
              <a:ext cx="812526" cy="1652518"/>
            </a:xfrm>
            <a:custGeom>
              <a:avLst/>
              <a:gdLst>
                <a:gd name="connsiteX0" fmla="*/ 206191 w 812526"/>
                <a:gd name="connsiteY0" fmla="*/ 1652245 h 1652518"/>
                <a:gd name="connsiteX1" fmla="*/ 40894 w 812526"/>
                <a:gd name="connsiteY1" fmla="*/ 1645634 h 1652518"/>
                <a:gd name="connsiteX2" fmla="*/ -235 w 812526"/>
                <a:gd name="connsiteY2" fmla="*/ 1601495 h 1652518"/>
                <a:gd name="connsiteX3" fmla="*/ 46333 w 812526"/>
                <a:gd name="connsiteY3" fmla="*/ 73885 h 1652518"/>
                <a:gd name="connsiteX4" fmla="*/ 49381 w 812526"/>
                <a:gd name="connsiteY4" fmla="*/ 72790 h 1652518"/>
                <a:gd name="connsiteX5" fmla="*/ 782101 w 812526"/>
                <a:gd name="connsiteY5" fmla="*/ 96983 h 1652518"/>
                <a:gd name="connsiteX6" fmla="*/ 784368 w 812526"/>
                <a:gd name="connsiteY6" fmla="*/ 98346 h 1652518"/>
                <a:gd name="connsiteX7" fmla="*/ 812267 w 812526"/>
                <a:gd name="connsiteY7" fmla="*/ 1586170 h 1652518"/>
                <a:gd name="connsiteX8" fmla="*/ 770233 w 812526"/>
                <a:gd name="connsiteY8" fmla="*/ 1629832 h 1652518"/>
                <a:gd name="connsiteX9" fmla="*/ 769414 w 812526"/>
                <a:gd name="connsiteY9" fmla="*/ 1629842 h 1652518"/>
                <a:gd name="connsiteX10" fmla="*/ 630025 w 812526"/>
                <a:gd name="connsiteY10" fmla="*/ 1629842 h 1652518"/>
                <a:gd name="connsiteX11" fmla="*/ 587963 w 812526"/>
                <a:gd name="connsiteY11" fmla="*/ 1595247 h 1652518"/>
                <a:gd name="connsiteX12" fmla="*/ 398082 w 812526"/>
                <a:gd name="connsiteY12" fmla="*/ 629326 h 1652518"/>
                <a:gd name="connsiteX13" fmla="*/ 381318 w 812526"/>
                <a:gd name="connsiteY13" fmla="*/ 618058 h 1652518"/>
                <a:gd name="connsiteX14" fmla="*/ 369878 w 812526"/>
                <a:gd name="connsiteY14" fmla="*/ 630364 h 1652518"/>
                <a:gd name="connsiteX15" fmla="*/ 250453 w 812526"/>
                <a:gd name="connsiteY15" fmla="*/ 1614582 h 1652518"/>
                <a:gd name="connsiteX16" fmla="*/ 207886 w 812526"/>
                <a:gd name="connsiteY16" fmla="*/ 1652273 h 1652518"/>
                <a:gd name="connsiteX17" fmla="*/ 206191 w 812526"/>
                <a:gd name="connsiteY17" fmla="*/ 1652245 h 1652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12526" h="1652518">
                  <a:moveTo>
                    <a:pt x="206191" y="1652245"/>
                  </a:moveTo>
                  <a:lnTo>
                    <a:pt x="40894" y="1645634"/>
                  </a:lnTo>
                  <a:cubicBezTo>
                    <a:pt x="17425" y="1644625"/>
                    <a:pt x="-882" y="1624974"/>
                    <a:pt x="-235" y="1601495"/>
                  </a:cubicBezTo>
                  <a:lnTo>
                    <a:pt x="46333" y="73885"/>
                  </a:lnTo>
                  <a:lnTo>
                    <a:pt x="49381" y="72790"/>
                  </a:lnTo>
                  <a:cubicBezTo>
                    <a:pt x="339093" y="-32014"/>
                    <a:pt x="578761" y="-24089"/>
                    <a:pt x="782101" y="96983"/>
                  </a:cubicBezTo>
                  <a:lnTo>
                    <a:pt x="784368" y="98346"/>
                  </a:lnTo>
                  <a:lnTo>
                    <a:pt x="812267" y="1586170"/>
                  </a:lnTo>
                  <a:cubicBezTo>
                    <a:pt x="812724" y="1609830"/>
                    <a:pt x="793903" y="1629384"/>
                    <a:pt x="770233" y="1629832"/>
                  </a:cubicBezTo>
                  <a:cubicBezTo>
                    <a:pt x="769957" y="1629842"/>
                    <a:pt x="769690" y="1629842"/>
                    <a:pt x="769414" y="1629842"/>
                  </a:cubicBezTo>
                  <a:lnTo>
                    <a:pt x="630025" y="1629842"/>
                  </a:lnTo>
                  <a:cubicBezTo>
                    <a:pt x="609556" y="1629804"/>
                    <a:pt x="591954" y="1615325"/>
                    <a:pt x="587963" y="1595247"/>
                  </a:cubicBezTo>
                  <a:lnTo>
                    <a:pt x="398082" y="629326"/>
                  </a:lnTo>
                  <a:cubicBezTo>
                    <a:pt x="396567" y="621582"/>
                    <a:pt x="389052" y="616534"/>
                    <a:pt x="381318" y="618058"/>
                  </a:cubicBezTo>
                  <a:cubicBezTo>
                    <a:pt x="375241" y="619249"/>
                    <a:pt x="370621" y="624221"/>
                    <a:pt x="369878" y="630364"/>
                  </a:cubicBezTo>
                  <a:lnTo>
                    <a:pt x="250453" y="1614582"/>
                  </a:lnTo>
                  <a:cubicBezTo>
                    <a:pt x="247739" y="1636052"/>
                    <a:pt x="229527" y="1652178"/>
                    <a:pt x="207886" y="1652273"/>
                  </a:cubicBezTo>
                  <a:cubicBezTo>
                    <a:pt x="207325" y="1652273"/>
                    <a:pt x="206763" y="1652263"/>
                    <a:pt x="206191" y="1652245"/>
                  </a:cubicBezTo>
                  <a:close/>
                </a:path>
              </a:pathLst>
            </a:custGeom>
            <a:solidFill>
              <a:schemeClr val="tx2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308B6CC8-423E-D714-C514-F0DB1D93A9C3}"/>
                </a:ext>
              </a:extLst>
            </p:cNvPr>
            <p:cNvSpPr/>
            <p:nvPr/>
          </p:nvSpPr>
          <p:spPr>
            <a:xfrm>
              <a:off x="3407161" y="2406608"/>
              <a:ext cx="467887" cy="467887"/>
            </a:xfrm>
            <a:custGeom>
              <a:avLst/>
              <a:gdLst>
                <a:gd name="connsiteX0" fmla="*/ 467887 w 467887"/>
                <a:gd name="connsiteY0" fmla="*/ 233944 h 467887"/>
                <a:gd name="connsiteX1" fmla="*/ 233943 w 467887"/>
                <a:gd name="connsiteY1" fmla="*/ 467887 h 467887"/>
                <a:gd name="connsiteX2" fmla="*/ 0 w 467887"/>
                <a:gd name="connsiteY2" fmla="*/ 233944 h 467887"/>
                <a:gd name="connsiteX3" fmla="*/ 233943 w 467887"/>
                <a:gd name="connsiteY3" fmla="*/ 0 h 467887"/>
                <a:gd name="connsiteX4" fmla="*/ 467887 w 467887"/>
                <a:gd name="connsiteY4" fmla="*/ 233944 h 467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7887" h="467887">
                  <a:moveTo>
                    <a:pt x="467887" y="233944"/>
                  </a:moveTo>
                  <a:cubicBezTo>
                    <a:pt x="467887" y="363147"/>
                    <a:pt x="363147" y="467887"/>
                    <a:pt x="233943" y="467887"/>
                  </a:cubicBezTo>
                  <a:cubicBezTo>
                    <a:pt x="104740" y="467887"/>
                    <a:pt x="0" y="363147"/>
                    <a:pt x="0" y="233944"/>
                  </a:cubicBezTo>
                  <a:cubicBezTo>
                    <a:pt x="0" y="104740"/>
                    <a:pt x="104740" y="0"/>
                    <a:pt x="233943" y="0"/>
                  </a:cubicBezTo>
                  <a:cubicBezTo>
                    <a:pt x="363147" y="0"/>
                    <a:pt x="467887" y="104740"/>
                    <a:pt x="467887" y="233944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FF760D54-F696-5063-0FAC-DBA710DB36A8}"/>
                </a:ext>
              </a:extLst>
            </p:cNvPr>
            <p:cNvSpPr/>
            <p:nvPr/>
          </p:nvSpPr>
          <p:spPr>
            <a:xfrm>
              <a:off x="3017673" y="3035912"/>
              <a:ext cx="571572" cy="1019226"/>
            </a:xfrm>
            <a:custGeom>
              <a:avLst/>
              <a:gdLst>
                <a:gd name="connsiteX0" fmla="*/ 72054 w 571572"/>
                <a:gd name="connsiteY0" fmla="*/ 1015992 h 1019226"/>
                <a:gd name="connsiteX1" fmla="*/ 52146 w 571572"/>
                <a:gd name="connsiteY1" fmla="*/ 999933 h 1019226"/>
                <a:gd name="connsiteX2" fmla="*/ 6941 w 571572"/>
                <a:gd name="connsiteY2" fmla="*/ 932296 h 1019226"/>
                <a:gd name="connsiteX3" fmla="*/ 8074 w 571572"/>
                <a:gd name="connsiteY3" fmla="*/ 883052 h 1019226"/>
                <a:gd name="connsiteX4" fmla="*/ 190307 w 571572"/>
                <a:gd name="connsiteY4" fmla="*/ 635716 h 1019226"/>
                <a:gd name="connsiteX5" fmla="*/ 304473 w 571572"/>
                <a:gd name="connsiteY5" fmla="*/ 87923 h 1019226"/>
                <a:gd name="connsiteX6" fmla="*/ 483153 w 571572"/>
                <a:gd name="connsiteY6" fmla="*/ 9142 h 1019226"/>
                <a:gd name="connsiteX7" fmla="*/ 561934 w 571572"/>
                <a:gd name="connsiteY7" fmla="*/ 187812 h 1019226"/>
                <a:gd name="connsiteX8" fmla="*/ 561810 w 571572"/>
                <a:gd name="connsiteY8" fmla="*/ 188127 h 1019226"/>
                <a:gd name="connsiteX9" fmla="*/ 507851 w 571572"/>
                <a:gd name="connsiteY9" fmla="*/ 536751 h 1019226"/>
                <a:gd name="connsiteX10" fmla="*/ 355223 w 571572"/>
                <a:gd name="connsiteY10" fmla="*/ 807652 h 1019226"/>
                <a:gd name="connsiteX11" fmla="*/ 115336 w 571572"/>
                <a:gd name="connsiteY11" fmla="*/ 1008953 h 1019226"/>
                <a:gd name="connsiteX12" fmla="*/ 81731 w 571572"/>
                <a:gd name="connsiteY12" fmla="*/ 1018554 h 1019226"/>
                <a:gd name="connsiteX13" fmla="*/ 72054 w 571572"/>
                <a:gd name="connsiteY13" fmla="*/ 1015992 h 1019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71572" h="1019226">
                  <a:moveTo>
                    <a:pt x="72054" y="1015992"/>
                  </a:moveTo>
                  <a:cubicBezTo>
                    <a:pt x="63948" y="1012791"/>
                    <a:pt x="56995" y="1007191"/>
                    <a:pt x="52146" y="999933"/>
                  </a:cubicBezTo>
                  <a:lnTo>
                    <a:pt x="6941" y="932296"/>
                  </a:lnTo>
                  <a:cubicBezTo>
                    <a:pt x="-3051" y="917265"/>
                    <a:pt x="-2594" y="897606"/>
                    <a:pt x="8074" y="883052"/>
                  </a:cubicBezTo>
                  <a:lnTo>
                    <a:pt x="190307" y="635716"/>
                  </a:lnTo>
                  <a:lnTo>
                    <a:pt x="304473" y="87923"/>
                  </a:lnTo>
                  <a:cubicBezTo>
                    <a:pt x="332058" y="16829"/>
                    <a:pt x="412058" y="-18442"/>
                    <a:pt x="483153" y="9142"/>
                  </a:cubicBezTo>
                  <a:cubicBezTo>
                    <a:pt x="554247" y="36726"/>
                    <a:pt x="589518" y="116717"/>
                    <a:pt x="561934" y="187812"/>
                  </a:cubicBezTo>
                  <a:cubicBezTo>
                    <a:pt x="561886" y="187917"/>
                    <a:pt x="561848" y="188022"/>
                    <a:pt x="561810" y="188127"/>
                  </a:cubicBezTo>
                  <a:lnTo>
                    <a:pt x="507851" y="536751"/>
                  </a:lnTo>
                  <a:cubicBezTo>
                    <a:pt x="491497" y="642564"/>
                    <a:pt x="437252" y="738833"/>
                    <a:pt x="355223" y="807652"/>
                  </a:cubicBezTo>
                  <a:lnTo>
                    <a:pt x="115336" y="1008953"/>
                  </a:lnTo>
                  <a:cubicBezTo>
                    <a:pt x="106001" y="1016782"/>
                    <a:pt x="93790" y="1020268"/>
                    <a:pt x="81731" y="1018554"/>
                  </a:cubicBezTo>
                  <a:cubicBezTo>
                    <a:pt x="78416" y="1018087"/>
                    <a:pt x="75168" y="1017221"/>
                    <a:pt x="72054" y="1015992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929D7512-4CA7-4C0B-0EDA-370DDCBEDD1A}"/>
                </a:ext>
              </a:extLst>
            </p:cNvPr>
            <p:cNvSpPr/>
            <p:nvPr/>
          </p:nvSpPr>
          <p:spPr>
            <a:xfrm>
              <a:off x="3807821" y="3041120"/>
              <a:ext cx="527139" cy="1038391"/>
            </a:xfrm>
            <a:custGeom>
              <a:avLst/>
              <a:gdLst>
                <a:gd name="connsiteX0" fmla="*/ 446966 w 527139"/>
                <a:gd name="connsiteY0" fmla="*/ 1035607 h 1038391"/>
                <a:gd name="connsiteX1" fmla="*/ 421401 w 527139"/>
                <a:gd name="connsiteY1" fmla="*/ 1036712 h 1038391"/>
                <a:gd name="connsiteX2" fmla="*/ 342782 w 527139"/>
                <a:gd name="connsiteY2" fmla="*/ 1015804 h 1038391"/>
                <a:gd name="connsiteX3" fmla="*/ 311102 w 527139"/>
                <a:gd name="connsiteY3" fmla="*/ 978095 h 1038391"/>
                <a:gd name="connsiteX4" fmla="*/ 284460 w 527139"/>
                <a:gd name="connsiteY4" fmla="*/ 672028 h 1038391"/>
                <a:gd name="connsiteX5" fmla="*/ 8225 w 527139"/>
                <a:gd name="connsiteY5" fmla="*/ 185405 h 1038391"/>
                <a:gd name="connsiteX6" fmla="*/ 90331 w 527139"/>
                <a:gd name="connsiteY6" fmla="*/ 8231 h 1038391"/>
                <a:gd name="connsiteX7" fmla="*/ 267506 w 527139"/>
                <a:gd name="connsiteY7" fmla="*/ 90346 h 1038391"/>
                <a:gd name="connsiteX8" fmla="*/ 267592 w 527139"/>
                <a:gd name="connsiteY8" fmla="*/ 90593 h 1038391"/>
                <a:gd name="connsiteX9" fmla="*/ 457434 w 527139"/>
                <a:gd name="connsiteY9" fmla="*/ 387935 h 1038391"/>
                <a:gd name="connsiteX10" fmla="*/ 521862 w 527139"/>
                <a:gd name="connsiteY10" fmla="*/ 692126 h 1038391"/>
                <a:gd name="connsiteX11" fmla="*/ 474798 w 527139"/>
                <a:gd name="connsiteY11" fmla="*/ 1001726 h 1038391"/>
                <a:gd name="connsiteX12" fmla="*/ 455920 w 527139"/>
                <a:gd name="connsiteY12" fmla="*/ 1031140 h 1038391"/>
                <a:gd name="connsiteX13" fmla="*/ 446966 w 527139"/>
                <a:gd name="connsiteY13" fmla="*/ 1035607 h 1038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139" h="1038391">
                  <a:moveTo>
                    <a:pt x="446966" y="1035607"/>
                  </a:moveTo>
                  <a:cubicBezTo>
                    <a:pt x="438756" y="1038559"/>
                    <a:pt x="429840" y="1038950"/>
                    <a:pt x="421401" y="1036712"/>
                  </a:cubicBezTo>
                  <a:lnTo>
                    <a:pt x="342782" y="1015804"/>
                  </a:lnTo>
                  <a:cubicBezTo>
                    <a:pt x="325361" y="1011127"/>
                    <a:pt x="312702" y="996068"/>
                    <a:pt x="311102" y="978095"/>
                  </a:cubicBezTo>
                  <a:lnTo>
                    <a:pt x="284460" y="672028"/>
                  </a:lnTo>
                  <a:lnTo>
                    <a:pt x="8225" y="185405"/>
                  </a:lnTo>
                  <a:cubicBezTo>
                    <a:pt x="-18025" y="113806"/>
                    <a:pt x="18732" y="34482"/>
                    <a:pt x="90331" y="8231"/>
                  </a:cubicBezTo>
                  <a:cubicBezTo>
                    <a:pt x="161931" y="-18020"/>
                    <a:pt x="241255" y="18746"/>
                    <a:pt x="267506" y="90346"/>
                  </a:cubicBezTo>
                  <a:cubicBezTo>
                    <a:pt x="267534" y="90432"/>
                    <a:pt x="267563" y="90508"/>
                    <a:pt x="267592" y="90593"/>
                  </a:cubicBezTo>
                  <a:lnTo>
                    <a:pt x="457434" y="387935"/>
                  </a:lnTo>
                  <a:cubicBezTo>
                    <a:pt x="515070" y="478165"/>
                    <a:pt x="537968" y="586265"/>
                    <a:pt x="521862" y="692126"/>
                  </a:cubicBezTo>
                  <a:lnTo>
                    <a:pt x="474798" y="1001726"/>
                  </a:lnTo>
                  <a:cubicBezTo>
                    <a:pt x="472960" y="1013766"/>
                    <a:pt x="466102" y="1024453"/>
                    <a:pt x="455920" y="1031140"/>
                  </a:cubicBezTo>
                  <a:cubicBezTo>
                    <a:pt x="453119" y="1032978"/>
                    <a:pt x="450110" y="1034473"/>
                    <a:pt x="446966" y="1035607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750CDA2B-6DB7-3209-89DC-CE85A8E3976F}"/>
                </a:ext>
              </a:extLst>
            </p:cNvPr>
            <p:cNvSpPr/>
            <p:nvPr/>
          </p:nvSpPr>
          <p:spPr>
            <a:xfrm>
              <a:off x="3279217" y="2926064"/>
              <a:ext cx="894221" cy="1425408"/>
            </a:xfrm>
            <a:custGeom>
              <a:avLst/>
              <a:gdLst>
                <a:gd name="connsiteX0" fmla="*/ 105747 w 894221"/>
                <a:gd name="connsiteY0" fmla="*/ 129697 h 1425408"/>
                <a:gd name="connsiteX1" fmla="*/ 425187 w 894221"/>
                <a:gd name="connsiteY1" fmla="*/ 548 h 1425408"/>
                <a:gd name="connsiteX2" fmla="*/ 436874 w 894221"/>
                <a:gd name="connsiteY2" fmla="*/ 1357 h 1425408"/>
                <a:gd name="connsiteX3" fmla="*/ 436884 w 894221"/>
                <a:gd name="connsiteY3" fmla="*/ 1357 h 1425408"/>
                <a:gd name="connsiteX4" fmla="*/ 724157 w 894221"/>
                <a:gd name="connsiteY4" fmla="*/ 159920 h 1425408"/>
                <a:gd name="connsiteX5" fmla="*/ 795824 w 894221"/>
                <a:gd name="connsiteY5" fmla="*/ 485151 h 1425408"/>
                <a:gd name="connsiteX6" fmla="*/ 829133 w 894221"/>
                <a:gd name="connsiteY6" fmla="*/ 1131670 h 1425408"/>
                <a:gd name="connsiteX7" fmla="*/ 891893 w 894221"/>
                <a:gd name="connsiteY7" fmla="*/ 1326542 h 1425408"/>
                <a:gd name="connsiteX8" fmla="*/ 864251 w 894221"/>
                <a:gd name="connsiteY8" fmla="*/ 1380463 h 1425408"/>
                <a:gd name="connsiteX9" fmla="*/ 853393 w 894221"/>
                <a:gd name="connsiteY9" fmla="*/ 1382473 h 1425408"/>
                <a:gd name="connsiteX10" fmla="*/ 532544 w 894221"/>
                <a:gd name="connsiteY10" fmla="*/ 1399723 h 1425408"/>
                <a:gd name="connsiteX11" fmla="*/ 450437 w 894221"/>
                <a:gd name="connsiteY11" fmla="*/ 1257895 h 1425408"/>
                <a:gd name="connsiteX12" fmla="*/ 450437 w 894221"/>
                <a:gd name="connsiteY12" fmla="*/ 1404133 h 1425408"/>
                <a:gd name="connsiteX13" fmla="*/ 60475 w 894221"/>
                <a:gd name="connsiteY13" fmla="*/ 1425097 h 1425408"/>
                <a:gd name="connsiteX14" fmla="*/ 58160 w 894221"/>
                <a:gd name="connsiteY14" fmla="*/ 1425164 h 1425408"/>
                <a:gd name="connsiteX15" fmla="*/ 15307 w 894221"/>
                <a:gd name="connsiteY15" fmla="*/ 1382282 h 1425408"/>
                <a:gd name="connsiteX16" fmla="*/ 15450 w 894221"/>
                <a:gd name="connsiteY16" fmla="*/ 1378863 h 1425408"/>
                <a:gd name="connsiteX17" fmla="*/ 59522 w 894221"/>
                <a:gd name="connsiteY17" fmla="*/ 832299 h 1425408"/>
                <a:gd name="connsiteX18" fmla="*/ 4239 w 894221"/>
                <a:gd name="connsiteY18" fmla="*/ 461081 h 1425408"/>
                <a:gd name="connsiteX19" fmla="*/ 105747 w 894221"/>
                <a:gd name="connsiteY19" fmla="*/ 129697 h 1425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894221" h="1425408">
                  <a:moveTo>
                    <a:pt x="105747" y="129697"/>
                  </a:moveTo>
                  <a:cubicBezTo>
                    <a:pt x="187138" y="40439"/>
                    <a:pt x="304639" y="-7063"/>
                    <a:pt x="425187" y="548"/>
                  </a:cubicBezTo>
                  <a:cubicBezTo>
                    <a:pt x="429102" y="786"/>
                    <a:pt x="432997" y="1062"/>
                    <a:pt x="436874" y="1357"/>
                  </a:cubicBezTo>
                  <a:lnTo>
                    <a:pt x="436884" y="1357"/>
                  </a:lnTo>
                  <a:cubicBezTo>
                    <a:pt x="551003" y="10387"/>
                    <a:pt x="655692" y="68166"/>
                    <a:pt x="724157" y="159920"/>
                  </a:cubicBezTo>
                  <a:cubicBezTo>
                    <a:pt x="793757" y="252951"/>
                    <a:pt x="819874" y="371470"/>
                    <a:pt x="795824" y="485151"/>
                  </a:cubicBezTo>
                  <a:cubicBezTo>
                    <a:pt x="750466" y="699883"/>
                    <a:pt x="761943" y="922730"/>
                    <a:pt x="829133" y="1131670"/>
                  </a:cubicBezTo>
                  <a:lnTo>
                    <a:pt x="891893" y="1326542"/>
                  </a:lnTo>
                  <a:cubicBezTo>
                    <a:pt x="899151" y="1349059"/>
                    <a:pt x="886778" y="1373205"/>
                    <a:pt x="864251" y="1380463"/>
                  </a:cubicBezTo>
                  <a:cubicBezTo>
                    <a:pt x="860737" y="1381597"/>
                    <a:pt x="857079" y="1382273"/>
                    <a:pt x="853393" y="1382473"/>
                  </a:cubicBezTo>
                  <a:lnTo>
                    <a:pt x="532544" y="1399723"/>
                  </a:lnTo>
                  <a:lnTo>
                    <a:pt x="450437" y="1257895"/>
                  </a:lnTo>
                  <a:lnTo>
                    <a:pt x="450437" y="1404133"/>
                  </a:lnTo>
                  <a:lnTo>
                    <a:pt x="60475" y="1425097"/>
                  </a:lnTo>
                  <a:cubicBezTo>
                    <a:pt x="59694" y="1425145"/>
                    <a:pt x="58922" y="1425164"/>
                    <a:pt x="58160" y="1425164"/>
                  </a:cubicBezTo>
                  <a:cubicBezTo>
                    <a:pt x="34481" y="1425154"/>
                    <a:pt x="15298" y="1405962"/>
                    <a:pt x="15307" y="1382282"/>
                  </a:cubicBezTo>
                  <a:cubicBezTo>
                    <a:pt x="15307" y="1381139"/>
                    <a:pt x="15355" y="1379996"/>
                    <a:pt x="15450" y="1378863"/>
                  </a:cubicBezTo>
                  <a:lnTo>
                    <a:pt x="59522" y="832299"/>
                  </a:lnTo>
                  <a:lnTo>
                    <a:pt x="4239" y="461081"/>
                  </a:lnTo>
                  <a:cubicBezTo>
                    <a:pt x="-13887" y="340943"/>
                    <a:pt x="23441" y="219070"/>
                    <a:pt x="105747" y="129697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8E2E4FE2-4030-6DA5-C924-5E513DD677BF}"/>
                </a:ext>
              </a:extLst>
            </p:cNvPr>
            <p:cNvSpPr/>
            <p:nvPr/>
          </p:nvSpPr>
          <p:spPr>
            <a:xfrm>
              <a:off x="3331723" y="2350489"/>
              <a:ext cx="588733" cy="525460"/>
            </a:xfrm>
            <a:custGeom>
              <a:avLst/>
              <a:gdLst>
                <a:gd name="connsiteX0" fmla="*/ 471722 w 588733"/>
                <a:gd name="connsiteY0" fmla="*/ 513153 h 525460"/>
                <a:gd name="connsiteX1" fmla="*/ 358346 w 588733"/>
                <a:gd name="connsiteY1" fmla="*/ 509647 h 525460"/>
                <a:gd name="connsiteX2" fmla="*/ 358212 w 588733"/>
                <a:gd name="connsiteY2" fmla="*/ 509114 h 525460"/>
                <a:gd name="connsiteX3" fmla="*/ 358718 w 588733"/>
                <a:gd name="connsiteY3" fmla="*/ 454603 h 525460"/>
                <a:gd name="connsiteX4" fmla="*/ 345745 w 588733"/>
                <a:gd name="connsiteY4" fmla="*/ 402977 h 525460"/>
                <a:gd name="connsiteX5" fmla="*/ 248027 w 588733"/>
                <a:gd name="connsiteY5" fmla="*/ 384937 h 525460"/>
                <a:gd name="connsiteX6" fmla="*/ 183829 w 588733"/>
                <a:gd name="connsiteY6" fmla="*/ 296802 h 525460"/>
                <a:gd name="connsiteX7" fmla="*/ 185896 w 588733"/>
                <a:gd name="connsiteY7" fmla="*/ 285438 h 525460"/>
                <a:gd name="connsiteX8" fmla="*/ 137328 w 588733"/>
                <a:gd name="connsiteY8" fmla="*/ 209801 h 525460"/>
                <a:gd name="connsiteX9" fmla="*/ 119916 w 588733"/>
                <a:gd name="connsiteY9" fmla="*/ 208467 h 525460"/>
                <a:gd name="connsiteX10" fmla="*/ 21675 w 588733"/>
                <a:gd name="connsiteY10" fmla="*/ 195599 h 525460"/>
                <a:gd name="connsiteX11" fmla="*/ 4283 w 588733"/>
                <a:gd name="connsiteY11" fmla="*/ 98434 h 525460"/>
                <a:gd name="connsiteX12" fmla="*/ 167179 w 588733"/>
                <a:gd name="connsiteY12" fmla="*/ 14957 h 525460"/>
                <a:gd name="connsiteX13" fmla="*/ 495125 w 588733"/>
                <a:gd name="connsiteY13" fmla="*/ 68773 h 525460"/>
                <a:gd name="connsiteX14" fmla="*/ 561695 w 588733"/>
                <a:gd name="connsiteY14" fmla="*/ 145983 h 525460"/>
                <a:gd name="connsiteX15" fmla="*/ 540806 w 588733"/>
                <a:gd name="connsiteY15" fmla="*/ 240490 h 525460"/>
                <a:gd name="connsiteX16" fmla="*/ 581250 w 588733"/>
                <a:gd name="connsiteY16" fmla="*/ 410092 h 525460"/>
                <a:gd name="connsiteX17" fmla="*/ 471722 w 588733"/>
                <a:gd name="connsiteY17" fmla="*/ 513153 h 525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88733" h="525460">
                  <a:moveTo>
                    <a:pt x="471722" y="513153"/>
                  </a:moveTo>
                  <a:cubicBezTo>
                    <a:pt x="450062" y="525612"/>
                    <a:pt x="364442" y="533879"/>
                    <a:pt x="358346" y="509647"/>
                  </a:cubicBezTo>
                  <a:lnTo>
                    <a:pt x="358212" y="509114"/>
                  </a:lnTo>
                  <a:cubicBezTo>
                    <a:pt x="353964" y="491360"/>
                    <a:pt x="357498" y="472814"/>
                    <a:pt x="358718" y="454603"/>
                  </a:cubicBezTo>
                  <a:cubicBezTo>
                    <a:pt x="359937" y="436381"/>
                    <a:pt x="358146" y="416369"/>
                    <a:pt x="345745" y="402977"/>
                  </a:cubicBezTo>
                  <a:cubicBezTo>
                    <a:pt x="322617" y="378012"/>
                    <a:pt x="281469" y="391252"/>
                    <a:pt x="248027" y="384937"/>
                  </a:cubicBezTo>
                  <a:cubicBezTo>
                    <a:pt x="207508" y="375888"/>
                    <a:pt x="180009" y="338150"/>
                    <a:pt x="183829" y="296802"/>
                  </a:cubicBezTo>
                  <a:cubicBezTo>
                    <a:pt x="184305" y="293011"/>
                    <a:pt x="185057" y="289220"/>
                    <a:pt x="185896" y="285438"/>
                  </a:cubicBezTo>
                  <a:cubicBezTo>
                    <a:pt x="193363" y="251139"/>
                    <a:pt x="171618" y="217278"/>
                    <a:pt x="137328" y="209801"/>
                  </a:cubicBezTo>
                  <a:cubicBezTo>
                    <a:pt x="131613" y="208553"/>
                    <a:pt x="125755" y="208105"/>
                    <a:pt x="119916" y="208467"/>
                  </a:cubicBezTo>
                  <a:cubicBezTo>
                    <a:pt x="86121" y="210391"/>
                    <a:pt x="49640" y="220630"/>
                    <a:pt x="21675" y="195599"/>
                  </a:cubicBezTo>
                  <a:cubicBezTo>
                    <a:pt x="53" y="176244"/>
                    <a:pt x="-5224" y="125857"/>
                    <a:pt x="4283" y="98434"/>
                  </a:cubicBezTo>
                  <a:cubicBezTo>
                    <a:pt x="20246" y="52352"/>
                    <a:pt x="122516" y="28225"/>
                    <a:pt x="167179" y="14957"/>
                  </a:cubicBezTo>
                  <a:cubicBezTo>
                    <a:pt x="279022" y="-17352"/>
                    <a:pt x="399475" y="2413"/>
                    <a:pt x="495125" y="68773"/>
                  </a:cubicBezTo>
                  <a:cubicBezTo>
                    <a:pt x="523328" y="88652"/>
                    <a:pt x="549675" y="113636"/>
                    <a:pt x="561695" y="145983"/>
                  </a:cubicBezTo>
                  <a:cubicBezTo>
                    <a:pt x="573716" y="178330"/>
                    <a:pt x="567915" y="219135"/>
                    <a:pt x="540806" y="240490"/>
                  </a:cubicBezTo>
                  <a:cubicBezTo>
                    <a:pt x="583574" y="285763"/>
                    <a:pt x="598985" y="350389"/>
                    <a:pt x="581250" y="410092"/>
                  </a:cubicBezTo>
                  <a:cubicBezTo>
                    <a:pt x="567858" y="453240"/>
                    <a:pt x="503964" y="494598"/>
                    <a:pt x="471722" y="513153"/>
                  </a:cubicBezTo>
                  <a:close/>
                </a:path>
              </a:pathLst>
            </a:custGeom>
            <a:solidFill>
              <a:schemeClr val="tx2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9876728E-C316-505E-B7C2-AD7721B73DF6}"/>
                </a:ext>
              </a:extLst>
            </p:cNvPr>
            <p:cNvSpPr/>
            <p:nvPr/>
          </p:nvSpPr>
          <p:spPr>
            <a:xfrm>
              <a:off x="2720658" y="6124885"/>
              <a:ext cx="1959575" cy="19050"/>
            </a:xfrm>
            <a:custGeom>
              <a:avLst/>
              <a:gdLst>
                <a:gd name="connsiteX0" fmla="*/ 4190749 w 4200525"/>
                <a:gd name="connsiteY0" fmla="*/ 18805 h 19050"/>
                <a:gd name="connsiteX1" fmla="*/ 9274 w 4200525"/>
                <a:gd name="connsiteY1" fmla="*/ 18805 h 19050"/>
                <a:gd name="connsiteX2" fmla="*/ -251 w 4200525"/>
                <a:gd name="connsiteY2" fmla="*/ 9280 h 19050"/>
                <a:gd name="connsiteX3" fmla="*/ 9274 w 4200525"/>
                <a:gd name="connsiteY3" fmla="*/ -245 h 19050"/>
                <a:gd name="connsiteX4" fmla="*/ 4190749 w 4200525"/>
                <a:gd name="connsiteY4" fmla="*/ -245 h 19050"/>
                <a:gd name="connsiteX5" fmla="*/ 4200274 w 4200525"/>
                <a:gd name="connsiteY5" fmla="*/ 9280 h 19050"/>
                <a:gd name="connsiteX6" fmla="*/ 4190749 w 4200525"/>
                <a:gd name="connsiteY6" fmla="*/ 1880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00525" h="19050">
                  <a:moveTo>
                    <a:pt x="4190749" y="18805"/>
                  </a:moveTo>
                  <a:lnTo>
                    <a:pt x="9274" y="18805"/>
                  </a:lnTo>
                  <a:cubicBezTo>
                    <a:pt x="4006" y="18805"/>
                    <a:pt x="-251" y="14538"/>
                    <a:pt x="-251" y="9280"/>
                  </a:cubicBezTo>
                  <a:cubicBezTo>
                    <a:pt x="-251" y="4022"/>
                    <a:pt x="4006" y="-245"/>
                    <a:pt x="9274" y="-245"/>
                  </a:cubicBezTo>
                  <a:lnTo>
                    <a:pt x="4190749" y="-245"/>
                  </a:lnTo>
                  <a:cubicBezTo>
                    <a:pt x="4196007" y="-245"/>
                    <a:pt x="4200274" y="4022"/>
                    <a:pt x="4200274" y="9280"/>
                  </a:cubicBezTo>
                  <a:cubicBezTo>
                    <a:pt x="4200274" y="14538"/>
                    <a:pt x="4196007" y="18805"/>
                    <a:pt x="4190749" y="18805"/>
                  </a:cubicBezTo>
                  <a:close/>
                </a:path>
              </a:pathLst>
            </a:custGeom>
            <a:solidFill>
              <a:srgbClr val="3F3D5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B1C90BA9-244D-0EEF-5B7A-1FFF183C7309}"/>
              </a:ext>
            </a:extLst>
          </p:cNvPr>
          <p:cNvSpPr/>
          <p:nvPr/>
        </p:nvSpPr>
        <p:spPr>
          <a:xfrm rot="19019134">
            <a:off x="11711738" y="350922"/>
            <a:ext cx="960524" cy="960524"/>
          </a:xfrm>
          <a:custGeom>
            <a:avLst/>
            <a:gdLst>
              <a:gd name="connsiteX0" fmla="*/ 1414214 w 1809750"/>
              <a:gd name="connsiteY0" fmla="*/ 142530 h 1809750"/>
              <a:gd name="connsiteX1" fmla="*/ 1630116 w 1809750"/>
              <a:gd name="connsiteY1" fmla="*/ 343964 h 1809750"/>
              <a:gd name="connsiteX2" fmla="*/ 1244539 w 1809750"/>
              <a:gd name="connsiteY2" fmla="*/ 757236 h 1809750"/>
              <a:gd name="connsiteX3" fmla="*/ 1809750 w 1809750"/>
              <a:gd name="connsiteY3" fmla="*/ 757236 h 1809750"/>
              <a:gd name="connsiteX4" fmla="*/ 1809750 w 1809750"/>
              <a:gd name="connsiteY4" fmla="*/ 1052514 h 1809750"/>
              <a:gd name="connsiteX5" fmla="*/ 1279540 w 1809750"/>
              <a:gd name="connsiteY5" fmla="*/ 1052514 h 1809750"/>
              <a:gd name="connsiteX6" fmla="*/ 1667220 w 1809750"/>
              <a:gd name="connsiteY6" fmla="*/ 1414214 h 1809750"/>
              <a:gd name="connsiteX7" fmla="*/ 1465786 w 1809750"/>
              <a:gd name="connsiteY7" fmla="*/ 1630116 h 1809750"/>
              <a:gd name="connsiteX8" fmla="*/ 1052514 w 1809750"/>
              <a:gd name="connsiteY8" fmla="*/ 1244539 h 1809750"/>
              <a:gd name="connsiteX9" fmla="*/ 1052514 w 1809750"/>
              <a:gd name="connsiteY9" fmla="*/ 1809750 h 1809750"/>
              <a:gd name="connsiteX10" fmla="*/ 757236 w 1809750"/>
              <a:gd name="connsiteY10" fmla="*/ 1809750 h 1809750"/>
              <a:gd name="connsiteX11" fmla="*/ 757236 w 1809750"/>
              <a:gd name="connsiteY11" fmla="*/ 1279540 h 1809750"/>
              <a:gd name="connsiteX12" fmla="*/ 395536 w 1809750"/>
              <a:gd name="connsiteY12" fmla="*/ 1667220 h 1809750"/>
              <a:gd name="connsiteX13" fmla="*/ 179634 w 1809750"/>
              <a:gd name="connsiteY13" fmla="*/ 1465786 h 1809750"/>
              <a:gd name="connsiteX14" fmla="*/ 565212 w 1809750"/>
              <a:gd name="connsiteY14" fmla="*/ 1052514 h 1809750"/>
              <a:gd name="connsiteX15" fmla="*/ 0 w 1809750"/>
              <a:gd name="connsiteY15" fmla="*/ 1052514 h 1809750"/>
              <a:gd name="connsiteX16" fmla="*/ 0 w 1809750"/>
              <a:gd name="connsiteY16" fmla="*/ 757236 h 1809750"/>
              <a:gd name="connsiteX17" fmla="*/ 530210 w 1809750"/>
              <a:gd name="connsiteY17" fmla="*/ 757236 h 1809750"/>
              <a:gd name="connsiteX18" fmla="*/ 142530 w 1809750"/>
              <a:gd name="connsiteY18" fmla="*/ 395536 h 1809750"/>
              <a:gd name="connsiteX19" fmla="*/ 343964 w 1809750"/>
              <a:gd name="connsiteY19" fmla="*/ 179634 h 1809750"/>
              <a:gd name="connsiteX20" fmla="*/ 757236 w 1809750"/>
              <a:gd name="connsiteY20" fmla="*/ 565211 h 1809750"/>
              <a:gd name="connsiteX21" fmla="*/ 757236 w 1809750"/>
              <a:gd name="connsiteY21" fmla="*/ 0 h 1809750"/>
              <a:gd name="connsiteX22" fmla="*/ 1052514 w 1809750"/>
              <a:gd name="connsiteY22" fmla="*/ 0 h 1809750"/>
              <a:gd name="connsiteX23" fmla="*/ 1052514 w 1809750"/>
              <a:gd name="connsiteY23" fmla="*/ 53021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09750" h="1809750">
                <a:moveTo>
                  <a:pt x="1414214" y="142530"/>
                </a:moveTo>
                <a:lnTo>
                  <a:pt x="1630116" y="343964"/>
                </a:lnTo>
                <a:lnTo>
                  <a:pt x="1244539" y="757236"/>
                </a:lnTo>
                <a:lnTo>
                  <a:pt x="1809750" y="757236"/>
                </a:lnTo>
                <a:lnTo>
                  <a:pt x="1809750" y="1052514"/>
                </a:lnTo>
                <a:lnTo>
                  <a:pt x="1279540" y="1052514"/>
                </a:lnTo>
                <a:lnTo>
                  <a:pt x="1667220" y="1414214"/>
                </a:lnTo>
                <a:lnTo>
                  <a:pt x="1465786" y="1630116"/>
                </a:lnTo>
                <a:lnTo>
                  <a:pt x="1052514" y="1244539"/>
                </a:lnTo>
                <a:lnTo>
                  <a:pt x="1052514" y="1809750"/>
                </a:lnTo>
                <a:lnTo>
                  <a:pt x="757236" y="1809750"/>
                </a:lnTo>
                <a:lnTo>
                  <a:pt x="757236" y="1279540"/>
                </a:lnTo>
                <a:lnTo>
                  <a:pt x="395536" y="1667220"/>
                </a:lnTo>
                <a:lnTo>
                  <a:pt x="179634" y="1465786"/>
                </a:lnTo>
                <a:lnTo>
                  <a:pt x="565212" y="1052514"/>
                </a:lnTo>
                <a:lnTo>
                  <a:pt x="0" y="1052514"/>
                </a:lnTo>
                <a:lnTo>
                  <a:pt x="0" y="757236"/>
                </a:lnTo>
                <a:lnTo>
                  <a:pt x="530210" y="757236"/>
                </a:lnTo>
                <a:lnTo>
                  <a:pt x="142530" y="395536"/>
                </a:lnTo>
                <a:lnTo>
                  <a:pt x="343964" y="179634"/>
                </a:lnTo>
                <a:lnTo>
                  <a:pt x="757236" y="565211"/>
                </a:lnTo>
                <a:lnTo>
                  <a:pt x="757236" y="0"/>
                </a:lnTo>
                <a:lnTo>
                  <a:pt x="1052514" y="0"/>
                </a:lnTo>
                <a:lnTo>
                  <a:pt x="1052514" y="53021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671C764F-610D-A6A3-34A3-934C2AB9AFC3}"/>
              </a:ext>
            </a:extLst>
          </p:cNvPr>
          <p:cNvSpPr/>
          <p:nvPr/>
        </p:nvSpPr>
        <p:spPr>
          <a:xfrm rot="19019134">
            <a:off x="1165123" y="5150906"/>
            <a:ext cx="436200" cy="436200"/>
          </a:xfrm>
          <a:custGeom>
            <a:avLst/>
            <a:gdLst>
              <a:gd name="connsiteX0" fmla="*/ 1414214 w 1809750"/>
              <a:gd name="connsiteY0" fmla="*/ 142530 h 1809750"/>
              <a:gd name="connsiteX1" fmla="*/ 1630116 w 1809750"/>
              <a:gd name="connsiteY1" fmla="*/ 343964 h 1809750"/>
              <a:gd name="connsiteX2" fmla="*/ 1244539 w 1809750"/>
              <a:gd name="connsiteY2" fmla="*/ 757236 h 1809750"/>
              <a:gd name="connsiteX3" fmla="*/ 1809750 w 1809750"/>
              <a:gd name="connsiteY3" fmla="*/ 757236 h 1809750"/>
              <a:gd name="connsiteX4" fmla="*/ 1809750 w 1809750"/>
              <a:gd name="connsiteY4" fmla="*/ 1052514 h 1809750"/>
              <a:gd name="connsiteX5" fmla="*/ 1279540 w 1809750"/>
              <a:gd name="connsiteY5" fmla="*/ 1052514 h 1809750"/>
              <a:gd name="connsiteX6" fmla="*/ 1667220 w 1809750"/>
              <a:gd name="connsiteY6" fmla="*/ 1414214 h 1809750"/>
              <a:gd name="connsiteX7" fmla="*/ 1465786 w 1809750"/>
              <a:gd name="connsiteY7" fmla="*/ 1630116 h 1809750"/>
              <a:gd name="connsiteX8" fmla="*/ 1052514 w 1809750"/>
              <a:gd name="connsiteY8" fmla="*/ 1244539 h 1809750"/>
              <a:gd name="connsiteX9" fmla="*/ 1052514 w 1809750"/>
              <a:gd name="connsiteY9" fmla="*/ 1809750 h 1809750"/>
              <a:gd name="connsiteX10" fmla="*/ 757236 w 1809750"/>
              <a:gd name="connsiteY10" fmla="*/ 1809750 h 1809750"/>
              <a:gd name="connsiteX11" fmla="*/ 757236 w 1809750"/>
              <a:gd name="connsiteY11" fmla="*/ 1279540 h 1809750"/>
              <a:gd name="connsiteX12" fmla="*/ 395536 w 1809750"/>
              <a:gd name="connsiteY12" fmla="*/ 1667220 h 1809750"/>
              <a:gd name="connsiteX13" fmla="*/ 179634 w 1809750"/>
              <a:gd name="connsiteY13" fmla="*/ 1465786 h 1809750"/>
              <a:gd name="connsiteX14" fmla="*/ 565212 w 1809750"/>
              <a:gd name="connsiteY14" fmla="*/ 1052514 h 1809750"/>
              <a:gd name="connsiteX15" fmla="*/ 0 w 1809750"/>
              <a:gd name="connsiteY15" fmla="*/ 1052514 h 1809750"/>
              <a:gd name="connsiteX16" fmla="*/ 0 w 1809750"/>
              <a:gd name="connsiteY16" fmla="*/ 757236 h 1809750"/>
              <a:gd name="connsiteX17" fmla="*/ 530210 w 1809750"/>
              <a:gd name="connsiteY17" fmla="*/ 757236 h 1809750"/>
              <a:gd name="connsiteX18" fmla="*/ 142530 w 1809750"/>
              <a:gd name="connsiteY18" fmla="*/ 395536 h 1809750"/>
              <a:gd name="connsiteX19" fmla="*/ 343964 w 1809750"/>
              <a:gd name="connsiteY19" fmla="*/ 179634 h 1809750"/>
              <a:gd name="connsiteX20" fmla="*/ 757236 w 1809750"/>
              <a:gd name="connsiteY20" fmla="*/ 565211 h 1809750"/>
              <a:gd name="connsiteX21" fmla="*/ 757236 w 1809750"/>
              <a:gd name="connsiteY21" fmla="*/ 0 h 1809750"/>
              <a:gd name="connsiteX22" fmla="*/ 1052514 w 1809750"/>
              <a:gd name="connsiteY22" fmla="*/ 0 h 1809750"/>
              <a:gd name="connsiteX23" fmla="*/ 1052514 w 1809750"/>
              <a:gd name="connsiteY23" fmla="*/ 53021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09750" h="1809750">
                <a:moveTo>
                  <a:pt x="1414214" y="142530"/>
                </a:moveTo>
                <a:lnTo>
                  <a:pt x="1630116" y="343964"/>
                </a:lnTo>
                <a:lnTo>
                  <a:pt x="1244539" y="757236"/>
                </a:lnTo>
                <a:lnTo>
                  <a:pt x="1809750" y="757236"/>
                </a:lnTo>
                <a:lnTo>
                  <a:pt x="1809750" y="1052514"/>
                </a:lnTo>
                <a:lnTo>
                  <a:pt x="1279540" y="1052514"/>
                </a:lnTo>
                <a:lnTo>
                  <a:pt x="1667220" y="1414214"/>
                </a:lnTo>
                <a:lnTo>
                  <a:pt x="1465786" y="1630116"/>
                </a:lnTo>
                <a:lnTo>
                  <a:pt x="1052514" y="1244539"/>
                </a:lnTo>
                <a:lnTo>
                  <a:pt x="1052514" y="1809750"/>
                </a:lnTo>
                <a:lnTo>
                  <a:pt x="757236" y="1809750"/>
                </a:lnTo>
                <a:lnTo>
                  <a:pt x="757236" y="1279540"/>
                </a:lnTo>
                <a:lnTo>
                  <a:pt x="395536" y="1667220"/>
                </a:lnTo>
                <a:lnTo>
                  <a:pt x="179634" y="1465786"/>
                </a:lnTo>
                <a:lnTo>
                  <a:pt x="565212" y="1052514"/>
                </a:lnTo>
                <a:lnTo>
                  <a:pt x="0" y="1052514"/>
                </a:lnTo>
                <a:lnTo>
                  <a:pt x="0" y="757236"/>
                </a:lnTo>
                <a:lnTo>
                  <a:pt x="530210" y="757236"/>
                </a:lnTo>
                <a:lnTo>
                  <a:pt x="142530" y="395536"/>
                </a:lnTo>
                <a:lnTo>
                  <a:pt x="343964" y="179634"/>
                </a:lnTo>
                <a:lnTo>
                  <a:pt x="757236" y="565211"/>
                </a:lnTo>
                <a:lnTo>
                  <a:pt x="757236" y="0"/>
                </a:lnTo>
                <a:lnTo>
                  <a:pt x="1052514" y="0"/>
                </a:lnTo>
                <a:lnTo>
                  <a:pt x="1052514" y="53021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  <p:sp>
        <p:nvSpPr>
          <p:cNvPr id="68" name="Title 67">
            <a:extLst>
              <a:ext uri="{FF2B5EF4-FFF2-40B4-BE49-F238E27FC236}">
                <a16:creationId xmlns:a16="http://schemas.microsoft.com/office/drawing/2014/main" id="{D54AE1A6-C58A-DAAB-F183-8610810DB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4400" dirty="0"/>
              <a:t>Thank You </a:t>
            </a:r>
            <a:endParaRPr lang="en-CA" sz="4400" dirty="0"/>
          </a:p>
        </p:txBody>
      </p:sp>
    </p:spTree>
    <p:extLst>
      <p:ext uri="{BB962C8B-B14F-4D97-AF65-F5344CB8AC3E}">
        <p14:creationId xmlns:p14="http://schemas.microsoft.com/office/powerpoint/2010/main" val="25759662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59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F2DCAC"/>
      </a:accent1>
      <a:accent2>
        <a:srgbClr val="F9EED7"/>
      </a:accent2>
      <a:accent3>
        <a:srgbClr val="D0712A"/>
      </a:accent3>
      <a:accent4>
        <a:srgbClr val="7B5229"/>
      </a:accent4>
      <a:accent5>
        <a:srgbClr val="B2831C"/>
      </a:accent5>
      <a:accent6>
        <a:srgbClr val="E3B652"/>
      </a:accent6>
      <a:hlink>
        <a:srgbClr val="00B050"/>
      </a:hlink>
      <a:folHlink>
        <a:srgbClr val="7030A0"/>
      </a:folHlink>
    </a:clrScheme>
    <a:fontScheme name="Custom 21">
      <a:majorFont>
        <a:latin typeface="Poppins"/>
        <a:ea typeface=""/>
        <a:cs typeface=""/>
      </a:majorFont>
      <a:minorFont>
        <a:latin typeface="Poppi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3000</Words>
  <Application>Microsoft Office PowerPoint</Application>
  <PresentationFormat>Widescreen</PresentationFormat>
  <Paragraphs>346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3" baseType="lpstr">
      <vt:lpstr>Aptos</vt:lpstr>
      <vt:lpstr>Arial</vt:lpstr>
      <vt:lpstr>Balsamiq Sans</vt:lpstr>
      <vt:lpstr>Calibri</vt:lpstr>
      <vt:lpstr>Courier New</vt:lpstr>
      <vt:lpstr>Georgia</vt:lpstr>
      <vt:lpstr>Poppins</vt:lpstr>
      <vt:lpstr>Poppins Light</vt:lpstr>
      <vt:lpstr>Roboto</vt:lpstr>
      <vt:lpstr>Office Theme</vt:lpstr>
      <vt:lpstr>Business Meeting Presentation</vt:lpstr>
      <vt:lpstr>Table of contents</vt:lpstr>
      <vt:lpstr>PowerPoint Presentation</vt:lpstr>
      <vt:lpstr>Welcome and Introduction </vt:lpstr>
      <vt:lpstr>Agenda Overview </vt:lpstr>
      <vt:lpstr>Company Background </vt:lpstr>
      <vt:lpstr>Problem Statement </vt:lpstr>
      <vt:lpstr>Market Analysis </vt:lpstr>
      <vt:lpstr>SWOT Analysis</vt:lpstr>
      <vt:lpstr>Target Audience</vt:lpstr>
      <vt:lpstr>Proposed Solution </vt:lpstr>
      <vt:lpstr>Key Benefits </vt:lpstr>
      <vt:lpstr>Case Study </vt:lpstr>
      <vt:lpstr>Financial Projections </vt:lpstr>
      <vt:lpstr>Implementation Plan </vt:lpstr>
      <vt:lpstr>Risk Assessment </vt:lpstr>
      <vt:lpstr>Team Introduction </vt:lpstr>
      <vt:lpstr>Testimonials </vt:lpstr>
      <vt:lpstr>Awards and Recognition </vt:lpstr>
      <vt:lpstr>Next Steps </vt:lpstr>
      <vt:lpstr>Future Vision </vt:lpstr>
      <vt:lpstr>Summary of Key Points </vt:lpstr>
      <vt:lpstr>Thank You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2025-02-11T18:25:31Z</dcterms:created>
  <dcterms:modified xsi:type="dcterms:W3CDTF">2025-02-11T18:26:03Z</dcterms:modified>
</cp:coreProperties>
</file>