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20" r:id="rId2"/>
    <p:sldId id="257" r:id="rId3"/>
    <p:sldId id="514" r:id="rId4"/>
    <p:sldId id="515" r:id="rId5"/>
    <p:sldId id="516" r:id="rId6"/>
    <p:sldId id="260" r:id="rId7"/>
    <p:sldId id="261" r:id="rId8"/>
    <p:sldId id="262" r:id="rId9"/>
    <p:sldId id="524" r:id="rId10"/>
    <p:sldId id="265" r:id="rId11"/>
    <p:sldId id="525" r:id="rId12"/>
    <p:sldId id="527" r:id="rId13"/>
    <p:sldId id="528" r:id="rId14"/>
    <p:sldId id="268" r:id="rId15"/>
    <p:sldId id="529" r:id="rId16"/>
    <p:sldId id="530" r:id="rId17"/>
    <p:sldId id="509" r:id="rId18"/>
    <p:sldId id="272" r:id="rId19"/>
    <p:sldId id="531" r:id="rId20"/>
    <p:sldId id="522" r:id="rId21"/>
    <p:sldId id="523" r:id="rId22"/>
    <p:sldId id="532" r:id="rId23"/>
    <p:sldId id="51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F04A"/>
    <a:srgbClr val="051D40"/>
    <a:srgbClr val="17726D"/>
    <a:srgbClr val="F1F1F1"/>
    <a:srgbClr val="695C4A"/>
    <a:srgbClr val="A69C8E"/>
    <a:srgbClr val="263238"/>
    <a:srgbClr val="FEFBF2"/>
    <a:srgbClr val="1F6DCB"/>
    <a:srgbClr val="0091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D60230-4BF1-4DFF-95C4-5A736473BEFD}" v="5" dt="2025-02-13T00:52:39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34" autoAdjust="0"/>
    <p:restoredTop sz="96247" autoAdjust="0"/>
  </p:normalViewPr>
  <p:slideViewPr>
    <p:cSldViewPr snapToGrid="0" showGuides="1">
      <p:cViewPr varScale="1">
        <p:scale>
          <a:sx n="95" d="100"/>
          <a:sy n="95" d="100"/>
        </p:scale>
        <p:origin x="198" y="354"/>
      </p:cViewPr>
      <p:guideLst>
        <p:guide orient="horz" pos="2228"/>
        <p:guide pos="3840"/>
      </p:guideLst>
    </p:cSldViewPr>
  </p:slideViewPr>
  <p:outlineViewPr>
    <p:cViewPr>
      <p:scale>
        <a:sx n="33" d="100"/>
        <a:sy n="33" d="100"/>
      </p:scale>
      <p:origin x="0" y="-12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30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87949767839214"/>
          <c:y val="7.12546143706414E-2"/>
          <c:w val="0.55873202748614048"/>
          <c:h val="0.8128004140703982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Entre your percentage</c:v>
                </c:pt>
              </c:strCache>
            </c:strRef>
          </c:tx>
          <c:dPt>
            <c:idx val="0"/>
            <c:bubble3D val="0"/>
            <c:explosion val="9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8F1-4F55-8F92-031655E7219D}"/>
              </c:ext>
            </c:extLst>
          </c:dPt>
          <c:dPt>
            <c:idx val="1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8F1-4F55-8F92-031655E7219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8F1-4F55-8F92-031655E7219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8F1-4F55-8F92-031655E7219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Placeholder 02</c:v>
                </c:pt>
                <c:pt idx="1">
                  <c:v>Placeholder 03</c:v>
                </c:pt>
                <c:pt idx="2">
                  <c:v>Placeholder 04</c:v>
                </c:pt>
                <c:pt idx="3">
                  <c:v>Placeholder 01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0.2</c:v>
                </c:pt>
                <c:pt idx="1">
                  <c:v>0.15</c:v>
                </c:pt>
                <c:pt idx="2">
                  <c:v>0.25</c:v>
                </c:pt>
                <c:pt idx="3">
                  <c:v>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8F1-4F55-8F92-031655E721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1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3EB-4FFD-8FF2-40CA25F9ED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EB-4FFD-8FF2-40CA25F9ED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C1A-4CF8-9461-E745B278A0F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C1A-4CF8-9461-E745B278A0F5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EB-4FFD-8FF2-40CA25F9EDFE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3EB-4FFD-8FF2-40CA25F9ED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EB-4FFD-8FF2-40CA25F9E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74-4A4C-8DD7-D0D27952F667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74-4A4C-8DD7-D0D27952F66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74-4A4C-8DD7-D0D27952F66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974-4A4C-8DD7-D0D27952F667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74-4A4C-8DD7-D0D27952F667}"/>
                </c:ext>
              </c:extLst>
            </c:dLbl>
            <c:dLbl>
              <c:idx val="1"/>
              <c:layout>
                <c:manualLayout>
                  <c:x val="0.13529506748606107"/>
                  <c:y val="-0.1940367624283525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974-4A4C-8DD7-D0D27952F6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974-4A4C-8DD7-D0D27952F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4C7-428E-BA8B-12C6C1E5CC7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4C7-428E-BA8B-12C6C1E5CC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4C7-428E-BA8B-12C6C1E5CC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4C7-428E-BA8B-12C6C1E5CC7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C7-428E-BA8B-12C6C1E5CC74}"/>
                </c:ext>
              </c:extLst>
            </c:dLbl>
            <c:dLbl>
              <c:idx val="1"/>
              <c:layout>
                <c:manualLayout>
                  <c:x val="6.4927438430025242E-2"/>
                  <c:y val="-0.245967152674215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0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4C7-428E-BA8B-12C6C1E5CC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4C7-428E-BA8B-12C6C1E5C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068817494988838E-2"/>
          <c:y val="6.9659797167579224E-2"/>
          <c:w val="0.93235096552177166"/>
          <c:h val="0.7567695936893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Placeholder Title1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</c:v>
                </c:pt>
                <c:pt idx="1">
                  <c:v>25</c:v>
                </c:pt>
                <c:pt idx="2">
                  <c:v>19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0A-4402-B8B5-9A4C3718FF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Placeholder Title2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</c:v>
                </c:pt>
                <c:pt idx="1">
                  <c:v>90</c:v>
                </c:pt>
                <c:pt idx="2">
                  <c:v>160</c:v>
                </c:pt>
                <c:pt idx="3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0A-4402-B8B5-9A4C3718FF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Placeholder Title3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220</c:v>
                </c:pt>
                <c:pt idx="1">
                  <c:v>240</c:v>
                </c:pt>
                <c:pt idx="2">
                  <c:v>200</c:v>
                </c:pt>
                <c:pt idx="3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0A-4402-B8B5-9A4C3718FF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"/>
        <c:overlap val="-20"/>
        <c:axId val="2060983056"/>
        <c:axId val="2067395264"/>
      </c:barChart>
      <c:catAx>
        <c:axId val="206098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chemeClr val="tx2">
                <a:lumMod val="85000"/>
                <a:lumOff val="15000"/>
                <a:alpha val="3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7395264"/>
        <c:crosses val="autoZero"/>
        <c:auto val="1"/>
        <c:lblAlgn val="ctr"/>
        <c:lblOffset val="100"/>
        <c:noMultiLvlLbl val="0"/>
      </c:catAx>
      <c:valAx>
        <c:axId val="20673952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6350">
            <a:solidFill>
              <a:schemeClr val="tx2">
                <a:lumMod val="65000"/>
                <a:lumOff val="35000"/>
                <a:alpha val="3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 rtl="0">
              <a:defRPr sz="1000" b="0" i="0" u="none" strike="noStrike" kern="1200" baseline="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609830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2">
                  <a:lumMod val="85000"/>
                  <a:lumOff val="15000"/>
                </a:schemeClr>
              </a:solidFill>
              <a:latin typeface="+mn-lt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>
          <a:solidFill>
            <a:schemeClr val="tx2">
              <a:lumMod val="85000"/>
              <a:lumOff val="15000"/>
            </a:schemeClr>
          </a:solidFill>
          <a:latin typeface="+mn-lt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5448723372577"/>
          <c:y val="8.708211385901693E-3"/>
          <c:w val="0.74415110031923082"/>
          <c:h val="0.9610671794459105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BE-42C9-9095-E4D1A2895909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BE-42C9-9095-E4D1A28959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BE-42C9-9095-E4D1A28959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1BE-42C9-9095-E4D1A289590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BE-42C9-9095-E4D1A2895909}"/>
                </c:ext>
              </c:extLst>
            </c:dLbl>
            <c:dLbl>
              <c:idx val="1"/>
              <c:layout>
                <c:manualLayout>
                  <c:x val="0.10657758118014977"/>
                  <c:y val="-0.321274550082804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197" b="1" i="0" u="none" strike="noStrike" kern="1200" baseline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12%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B1BE-42C9-9095-E4D1A28959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BE-42C9-9095-E4D1A2895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5448723372577"/>
          <c:y val="8.708211385901693E-3"/>
          <c:w val="0.74415110031923082"/>
          <c:h val="0.9610671794459105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BE-42C9-9095-E4D1A2895909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BE-42C9-9095-E4D1A28959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BE-42C9-9095-E4D1A28959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1BE-42C9-9095-E4D1A289590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BE-42C9-9095-E4D1A2895909}"/>
                </c:ext>
              </c:extLst>
            </c:dLbl>
            <c:dLbl>
              <c:idx val="1"/>
              <c:layout>
                <c:manualLayout>
                  <c:x val="0.2565182542602894"/>
                  <c:y val="-0.1383851689333711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197" b="1" i="0" u="none" strike="noStrike" kern="1200" baseline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40%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B1BE-42C9-9095-E4D1A28959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BE-42C9-9095-E4D1A2895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25448723372577"/>
          <c:y val="8.708211385901693E-3"/>
          <c:w val="0.74415110031923082"/>
          <c:h val="0.96106717944591058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1BE-42C9-9095-E4D1A2895909}"/>
              </c:ext>
            </c:extLst>
          </c:dPt>
          <c:dPt>
            <c:idx val="1"/>
            <c:bubble3D val="0"/>
            <c:spPr>
              <a:solidFill>
                <a:schemeClr val="bg2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1BE-42C9-9095-E4D1A28959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1BE-42C9-9095-E4D1A28959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1BE-42C9-9095-E4D1A2895909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BE-42C9-9095-E4D1A2895909}"/>
                </c:ext>
              </c:extLst>
            </c:dLbl>
            <c:dLbl>
              <c:idx val="1"/>
              <c:layout>
                <c:manualLayout>
                  <c:x val="0.23985817947360724"/>
                  <c:y val="0.1966327684572996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>
                      <a:defRPr sz="1197" b="1" i="0" u="none" strike="noStrike" kern="1200" baseline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70%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sz="1197" b="1" i="0" u="none" strike="noStrike" kern="1200" baseline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290743883901482"/>
                      <c:h val="0.35475235095367458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B1BE-42C9-9095-E4D1A289590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BE-42C9-9095-E4D1A2895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C19BB4-29BD-88C2-7FBD-FB35F5A393E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1CB83E-EC80-92CF-08BB-A620F420750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BD17E-4345-4E9B-B184-C81E7AB215B4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496B78-4A31-8B3A-0E12-7698AA0B77B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D855F-8136-4BD5-B4A1-092077029FD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4CBE-2953-4BFF-9691-155454B051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77031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4806DE-0A56-439F-A8AB-D124BD061CF8}" type="datetimeFigureOut">
              <a:rPr lang="en-US" smtClean="0"/>
              <a:t>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CE1A8E-EF8F-494C-BC84-881D675973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6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74C95E97-D722-524F-2103-0440C4A5E3A8}"/>
              </a:ext>
            </a:extLst>
          </p:cNvPr>
          <p:cNvSpPr/>
          <p:nvPr userDrawn="1"/>
        </p:nvSpPr>
        <p:spPr>
          <a:xfrm>
            <a:off x="-1" y="0"/>
            <a:ext cx="3706363" cy="6866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7F7FCF8-3D0B-7B43-5441-EF784278844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40A5FB99-C976-4874-9D52-F433E3332BC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A95DA9BE-7CAC-346D-894C-38AF02F0376F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7B3D73-BFDD-9A16-6095-1EFC87B8F210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6" name="Freeform 20">
            <a:extLst>
              <a:ext uri="{FF2B5EF4-FFF2-40B4-BE49-F238E27FC236}">
                <a16:creationId xmlns:a16="http://schemas.microsoft.com/office/drawing/2014/main" id="{C0315203-2298-111F-697C-020967635544}"/>
              </a:ext>
            </a:extLst>
          </p:cNvPr>
          <p:cNvSpPr/>
          <p:nvPr userDrawn="1"/>
        </p:nvSpPr>
        <p:spPr>
          <a:xfrm>
            <a:off x="11258609" y="-476578"/>
            <a:ext cx="1375654" cy="1375654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99699" y="0"/>
                </a:moveTo>
                <a:lnTo>
                  <a:pt x="613101" y="0"/>
                </a:lnTo>
                <a:cubicBezTo>
                  <a:pt x="666064" y="0"/>
                  <a:pt x="716859" y="21040"/>
                  <a:pt x="754309" y="58491"/>
                </a:cubicBezTo>
                <a:cubicBezTo>
                  <a:pt x="791760" y="95941"/>
                  <a:pt x="812800" y="146736"/>
                  <a:pt x="812800" y="199699"/>
                </a:cubicBezTo>
                <a:lnTo>
                  <a:pt x="812800" y="613101"/>
                </a:lnTo>
                <a:cubicBezTo>
                  <a:pt x="812800" y="666064"/>
                  <a:pt x="791760" y="716859"/>
                  <a:pt x="754309" y="754309"/>
                </a:cubicBezTo>
                <a:cubicBezTo>
                  <a:pt x="716859" y="791760"/>
                  <a:pt x="666064" y="812800"/>
                  <a:pt x="613101" y="812800"/>
                </a:cubicBezTo>
                <a:lnTo>
                  <a:pt x="199699" y="812800"/>
                </a:lnTo>
                <a:cubicBezTo>
                  <a:pt x="146736" y="812800"/>
                  <a:pt x="95941" y="791760"/>
                  <a:pt x="58491" y="754309"/>
                </a:cubicBezTo>
                <a:cubicBezTo>
                  <a:pt x="21040" y="716859"/>
                  <a:pt x="0" y="666064"/>
                  <a:pt x="0" y="613101"/>
                </a:cubicBezTo>
                <a:lnTo>
                  <a:pt x="0" y="199699"/>
                </a:lnTo>
                <a:cubicBezTo>
                  <a:pt x="0" y="146736"/>
                  <a:pt x="21040" y="95941"/>
                  <a:pt x="58491" y="58491"/>
                </a:cubicBezTo>
                <a:cubicBezTo>
                  <a:pt x="95941" y="21040"/>
                  <a:pt x="146736" y="0"/>
                  <a:pt x="199699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B75431-E76C-C21F-5BC7-B48E373F0419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384799" y="1832429"/>
            <a:ext cx="6388475" cy="2670698"/>
          </a:xfrm>
          <a:prstGeom prst="rect">
            <a:avLst/>
          </a:prstGeom>
        </p:spPr>
        <p:txBody>
          <a:bodyPr anchor="ctr"/>
          <a:lstStyle>
            <a:lvl1pPr algn="l">
              <a:defRPr sz="600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72F6A9-631B-6B10-E3BB-874A88B9BFF1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5384799" y="4948166"/>
            <a:ext cx="6388476" cy="49726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2">
                    <a:lumMod val="85000"/>
                    <a:lumOff val="1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DA8A561-C2F2-772C-D4B2-F269F238D96A}"/>
              </a:ext>
            </a:extLst>
          </p:cNvPr>
          <p:cNvCxnSpPr>
            <a:cxnSpLocks/>
          </p:cNvCxnSpPr>
          <p:nvPr userDrawn="1"/>
        </p:nvCxnSpPr>
        <p:spPr>
          <a:xfrm>
            <a:off x="5384799" y="5493060"/>
            <a:ext cx="6121401" cy="0"/>
          </a:xfrm>
          <a:prstGeom prst="line">
            <a:avLst/>
          </a:prstGeom>
          <a:ln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E50815E7-3165-8D83-9AB7-BD9E4BE268D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846" y="1034144"/>
            <a:ext cx="4615544" cy="4615544"/>
          </a:xfrm>
          <a:custGeom>
            <a:avLst/>
            <a:gdLst>
              <a:gd name="connsiteX0" fmla="*/ 2307772 w 4615544"/>
              <a:gd name="connsiteY0" fmla="*/ 0 h 4615544"/>
              <a:gd name="connsiteX1" fmla="*/ 4615544 w 4615544"/>
              <a:gd name="connsiteY1" fmla="*/ 2307772 h 4615544"/>
              <a:gd name="connsiteX2" fmla="*/ 2307772 w 4615544"/>
              <a:gd name="connsiteY2" fmla="*/ 4615544 h 4615544"/>
              <a:gd name="connsiteX3" fmla="*/ 0 w 4615544"/>
              <a:gd name="connsiteY3" fmla="*/ 2307772 h 4615544"/>
              <a:gd name="connsiteX4" fmla="*/ 2307772 w 4615544"/>
              <a:gd name="connsiteY4" fmla="*/ 0 h 46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5544" h="4615544">
                <a:moveTo>
                  <a:pt x="2307772" y="0"/>
                </a:moveTo>
                <a:cubicBezTo>
                  <a:pt x="3582319" y="0"/>
                  <a:pt x="4615544" y="1033225"/>
                  <a:pt x="4615544" y="2307772"/>
                </a:cubicBezTo>
                <a:cubicBezTo>
                  <a:pt x="4615544" y="3582319"/>
                  <a:pt x="3582319" y="4615544"/>
                  <a:pt x="2307772" y="4615544"/>
                </a:cubicBezTo>
                <a:cubicBezTo>
                  <a:pt x="1033225" y="4615544"/>
                  <a:pt x="0" y="3582319"/>
                  <a:pt x="0" y="2307772"/>
                </a:cubicBezTo>
                <a:cubicBezTo>
                  <a:pt x="0" y="1033225"/>
                  <a:pt x="1033225" y="0"/>
                  <a:pt x="230777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5" name="Content Placeholder 10">
            <a:extLst>
              <a:ext uri="{FF2B5EF4-FFF2-40B4-BE49-F238E27FC236}">
                <a16:creationId xmlns:a16="http://schemas.microsoft.com/office/drawing/2014/main" id="{E54FB375-1CDB-1125-F5D0-1B2D174303D4}"/>
              </a:ext>
            </a:extLst>
          </p:cNvPr>
          <p:cNvGrpSpPr/>
          <p:nvPr userDrawn="1"/>
        </p:nvGrpSpPr>
        <p:grpSpPr>
          <a:xfrm rot="16200000">
            <a:off x="1224162" y="4265299"/>
            <a:ext cx="2640646" cy="2299904"/>
            <a:chOff x="3079871" y="1233488"/>
            <a:chExt cx="6038589" cy="5259387"/>
          </a:xfrm>
          <a:solidFill>
            <a:schemeClr val="accent1">
              <a:lumMod val="75000"/>
            </a:schemeClr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64DAAC-13CA-84EE-EFE7-5DD5CB7E2060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F2FC75F-0A92-25BC-1CFD-F180EB52191D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ECCF7E-EAB9-D8A2-1E03-9CEB594AF32E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5E5319C-9128-2D16-704C-348CA194B6B5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9D8DC51-3A7B-A4E0-21EA-B58C02873F0D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EA733D4-D926-D393-DF19-5AA89425500D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3C6AF80-A21B-343B-E65F-D61842FA2F48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A74ED943-579E-27EC-ACB8-7986F7DF80F3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DF6D1F0-1AE4-76E3-C3D8-7092CC0D090A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9AC7100-FC9D-0389-0E8C-27F31C7F8AA6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pic>
        <p:nvPicPr>
          <p:cNvPr id="27" name="Graphic 26">
            <a:extLst>
              <a:ext uri="{FF2B5EF4-FFF2-40B4-BE49-F238E27FC236}">
                <a16:creationId xmlns:a16="http://schemas.microsoft.com/office/drawing/2014/main" id="{45A22BE8-4129-4CDE-7136-418F0706C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 flipV="1">
            <a:off x="9670370" y="1601"/>
            <a:ext cx="2523231" cy="2520029"/>
          </a:xfrm>
          <a:prstGeom prst="rect">
            <a:avLst/>
          </a:prstGeom>
        </p:spPr>
      </p:pic>
      <p:grpSp>
        <p:nvGrpSpPr>
          <p:cNvPr id="28" name="Content Placeholder 10">
            <a:extLst>
              <a:ext uri="{FF2B5EF4-FFF2-40B4-BE49-F238E27FC236}">
                <a16:creationId xmlns:a16="http://schemas.microsoft.com/office/drawing/2014/main" id="{4FC9E3E5-DE95-A6C9-BB0A-A39A196B2096}"/>
              </a:ext>
            </a:extLst>
          </p:cNvPr>
          <p:cNvGrpSpPr/>
          <p:nvPr userDrawn="1"/>
        </p:nvGrpSpPr>
        <p:grpSpPr>
          <a:xfrm rot="5400000" flipH="1">
            <a:off x="-170371" y="361070"/>
            <a:ext cx="2640646" cy="2299904"/>
            <a:chOff x="3079871" y="1233488"/>
            <a:chExt cx="6038589" cy="5259387"/>
          </a:xfrm>
          <a:solidFill>
            <a:schemeClr val="accent2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B6A0DF5-1134-B087-238A-728F409F1239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9F07410-F200-D441-C317-CEFD2F1690AA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8D9B101-83C8-0DC4-1680-59A8B964060B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5993013-5684-CED0-FB9C-8FFB963228C6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E8CF853-EFA2-8D92-ABC3-A6D4B19A44DC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D7A274-1019-3B58-CE00-BF77AC04CCDA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9DAFCC2-1C5E-B8B6-39A3-26BA8EF7A7CB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857BA88-CBDC-8FA8-C626-56A615C0A32B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B370B4D-EFC8-D9B2-0EA0-EA9B6A6ED097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5C9289E-4EA5-BD84-F6FA-7E2786158A1B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1329864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BA565-B5A9-87B1-31B6-FD89ED56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5126"/>
            <a:ext cx="11693332" cy="795336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015F1-974A-01D4-6041-E2341988F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03" y="1233488"/>
            <a:ext cx="11693331" cy="525938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1838884A-49F1-C876-F7F8-C656A605A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83306-F1A6-4C2B-94D7-FA87912412F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8AB72DC-05C8-9D7A-A116-6B16EF343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01AB171-3A5B-8B92-A96B-3016AA7AB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05748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A99DC-A895-3E5F-926B-FD1390C74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B7A2-961A-408D-76E7-237B75693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382FAC0E-10B6-BCC1-6AE0-1AC1A05F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E0BF9-A9E5-4C7D-AFFA-523CAF7C6984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81E8148-7361-7382-5F2B-537153F52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B987F74-CAD0-26F5-529B-CCFC993F8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924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120C-C127-B35E-8645-C849248F1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AFFE5-4D26-855C-E8E8-D64346F9A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3104" y="953311"/>
            <a:ext cx="576669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070740-258E-BC0C-237D-9E1E1DA2D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53311"/>
            <a:ext cx="5774236" cy="54766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350765E8-3089-3CD2-1B6E-C341802CD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74A44-53AE-4CA2-B5B0-A5C586286011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7A198CB-EF48-8FD4-50C5-1512DFEEB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0B2E7A-4511-A41A-84DE-CCCD225C2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671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6CB0C-3D0E-FEDA-8206-FE1738FA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436273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EF8EF-6BFD-A219-E48A-7244138F4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4" y="1244505"/>
            <a:ext cx="5745938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830FFD-93C7-9890-65E9-3250640D8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3104" y="1756042"/>
            <a:ext cx="5745938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27B981-92A7-FC06-EDCC-689D5A3E89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44505"/>
            <a:ext cx="5774236" cy="5115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78F085-E2D6-32A5-0024-D896A38C84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6042"/>
            <a:ext cx="5774236" cy="469339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4A237CB-1BFB-0A32-2DC6-4C572E781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B06BF-5834-4F1F-8B1F-3C1767167D5F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07835E8F-EA56-F963-8ED0-5436DB22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56F5C24-CEA1-8F2A-F958-175F7193B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6369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3FB17-F83F-4C9F-B385-D08592BBA0B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96251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641" y="368300"/>
            <a:ext cx="11685793" cy="792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0B0F3-F280-4297-9915-9035C19B0980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7113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2919161" y="3036840"/>
            <a:ext cx="6368753" cy="784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ACE01-F704-411C-BB45-27F781FA56BA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8699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696" y="368300"/>
            <a:ext cx="5715304" cy="128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1E7C5-AD1A-4BD4-904B-3D4ED607E09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26805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71C73-4256-4837-8207-0C884E76821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051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03267-4498-42D6-B7C7-438696D45EAC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82A7B9-1E42-D5E1-4FA5-B982D008CAC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73531" y="1479724"/>
            <a:ext cx="4672584" cy="4674014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46BDF1E-70F4-9C21-BAA9-067753E18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8168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63B408A5-8AEA-201B-C6C3-B033A850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799" y="368300"/>
            <a:ext cx="5710201" cy="944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28EE0BEB-506B-6C12-9ADC-EEABA70D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56C4B-0DE0-4420-A4E9-DFECFAF239D2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539C1C-0CCC-4209-EBBC-15ECFCB13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C9CB7B2E-1DFE-54E9-6FA4-EB5DC10BC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7704D49-696C-B784-FE64-2A182EBD3E4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47799" y="1395167"/>
            <a:ext cx="4965192" cy="4965240"/>
          </a:xfrm>
          <a:prstGeom prst="ellipse">
            <a:avLst/>
          </a:prstGeom>
        </p:spPr>
        <p:txBody>
          <a:bodyPr wrap="square">
            <a:no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48685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170EE-9EF7-485B-8BFF-97C21E5C8C99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2466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Content Placeholder 10">
            <a:extLst>
              <a:ext uri="{FF2B5EF4-FFF2-40B4-BE49-F238E27FC236}">
                <a16:creationId xmlns:a16="http://schemas.microsoft.com/office/drawing/2014/main" id="{5B732A34-6329-A7B2-A7E6-360B3AE52371}"/>
              </a:ext>
            </a:extLst>
          </p:cNvPr>
          <p:cNvGrpSpPr/>
          <p:nvPr userDrawn="1"/>
        </p:nvGrpSpPr>
        <p:grpSpPr>
          <a:xfrm>
            <a:off x="3443669" y="3880210"/>
            <a:ext cx="3454136" cy="3008422"/>
            <a:chOff x="3079871" y="1233488"/>
            <a:chExt cx="6038589" cy="525938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DC37B76-8CB3-E750-675A-8580829165F5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BBB42DB-E80A-073D-1766-4B005A350369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424526F-DAC7-F32B-7545-F538A0CD12DD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BE89D6-36C1-B6B6-665E-5BDE55BFF351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5C5E62D-0DDB-9C6A-334C-FCDDB4FB22E4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0F80465-71C2-6485-6BC0-0D4EF18D1DDC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3DD5D676-4144-6204-B28F-44EA1CB9E103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4003B18-0EB3-6090-48E7-EEF662AD7402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0C10DE3-9431-46D4-50B2-3C48EF1F5723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4130B3B-43B6-C284-D9D4-89D3C52E2819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0968CC7-1B51-711C-2ABA-42F8A3B321FB}"/>
              </a:ext>
            </a:extLst>
          </p:cNvPr>
          <p:cNvSpPr/>
          <p:nvPr userDrawn="1"/>
        </p:nvSpPr>
        <p:spPr>
          <a:xfrm>
            <a:off x="0" y="1"/>
            <a:ext cx="12192000" cy="271719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3A2A2C3F-75CA-53D6-F253-338A673E089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 flipV="1">
            <a:off x="9670370" y="1601"/>
            <a:ext cx="2523231" cy="2520029"/>
          </a:xfrm>
          <a:prstGeom prst="rect">
            <a:avLst/>
          </a:prstGeom>
        </p:spPr>
      </p:pic>
      <p:sp>
        <p:nvSpPr>
          <p:cNvPr id="12" name="Freeform 20">
            <a:extLst>
              <a:ext uri="{FF2B5EF4-FFF2-40B4-BE49-F238E27FC236}">
                <a16:creationId xmlns:a16="http://schemas.microsoft.com/office/drawing/2014/main" id="{6FE4291B-ED64-2731-BB57-69437EC270DD}"/>
              </a:ext>
            </a:extLst>
          </p:cNvPr>
          <p:cNvSpPr/>
          <p:nvPr userDrawn="1"/>
        </p:nvSpPr>
        <p:spPr>
          <a:xfrm>
            <a:off x="11258609" y="-476578"/>
            <a:ext cx="1375654" cy="1375654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199699" y="0"/>
                </a:moveTo>
                <a:lnTo>
                  <a:pt x="613101" y="0"/>
                </a:lnTo>
                <a:cubicBezTo>
                  <a:pt x="666064" y="0"/>
                  <a:pt x="716859" y="21040"/>
                  <a:pt x="754309" y="58491"/>
                </a:cubicBezTo>
                <a:cubicBezTo>
                  <a:pt x="791760" y="95941"/>
                  <a:pt x="812800" y="146736"/>
                  <a:pt x="812800" y="199699"/>
                </a:cubicBezTo>
                <a:lnTo>
                  <a:pt x="812800" y="613101"/>
                </a:lnTo>
                <a:cubicBezTo>
                  <a:pt x="812800" y="666064"/>
                  <a:pt x="791760" y="716859"/>
                  <a:pt x="754309" y="754309"/>
                </a:cubicBezTo>
                <a:cubicBezTo>
                  <a:pt x="716859" y="791760"/>
                  <a:pt x="666064" y="812800"/>
                  <a:pt x="613101" y="812800"/>
                </a:cubicBezTo>
                <a:lnTo>
                  <a:pt x="199699" y="812800"/>
                </a:lnTo>
                <a:cubicBezTo>
                  <a:pt x="146736" y="812800"/>
                  <a:pt x="95941" y="791760"/>
                  <a:pt x="58491" y="754309"/>
                </a:cubicBezTo>
                <a:cubicBezTo>
                  <a:pt x="21040" y="716859"/>
                  <a:pt x="0" y="666064"/>
                  <a:pt x="0" y="613101"/>
                </a:cubicBezTo>
                <a:lnTo>
                  <a:pt x="0" y="199699"/>
                </a:lnTo>
                <a:cubicBezTo>
                  <a:pt x="0" y="146736"/>
                  <a:pt x="21040" y="95941"/>
                  <a:pt x="58491" y="58491"/>
                </a:cubicBezTo>
                <a:cubicBezTo>
                  <a:pt x="95941" y="21040"/>
                  <a:pt x="146736" y="0"/>
                  <a:pt x="199699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/>
          <a:lstStyle/>
          <a:p>
            <a:endParaRPr lang="en-US" sz="1200"/>
          </a:p>
        </p:txBody>
      </p:sp>
      <p:grpSp>
        <p:nvGrpSpPr>
          <p:cNvPr id="42" name="Content Placeholder 10">
            <a:extLst>
              <a:ext uri="{FF2B5EF4-FFF2-40B4-BE49-F238E27FC236}">
                <a16:creationId xmlns:a16="http://schemas.microsoft.com/office/drawing/2014/main" id="{64A7746A-BDFD-FB33-DEF7-5E4B819103A3}"/>
              </a:ext>
            </a:extLst>
          </p:cNvPr>
          <p:cNvGrpSpPr/>
          <p:nvPr userDrawn="1"/>
        </p:nvGrpSpPr>
        <p:grpSpPr>
          <a:xfrm rot="5400000" flipH="1">
            <a:off x="-132459" y="4670902"/>
            <a:ext cx="1789188" cy="1558316"/>
            <a:chOff x="3079871" y="1233488"/>
            <a:chExt cx="6038589" cy="5259387"/>
          </a:xfrm>
          <a:solidFill>
            <a:schemeClr val="accent2"/>
          </a:solidFill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68EE81B-CC86-4A7E-E7A5-FF0E5E39C7FA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DB4C219-E09F-299A-89D3-C09077627D6E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D9AE2451-D28D-528B-C176-599E10749C58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F2A993E-C276-1DBF-A026-E52C864FE3E3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25255BA-811A-9381-F70B-167548323FBA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BBD3635-72F8-F9EA-0822-E15ABF5521D0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B5EDE4D-DF4D-0BBC-9BB4-D82EF8450FB5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0115A15-FE8A-1378-5B53-2F542A0F189C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656FC31-2794-8783-DFEC-1AE76E8325AD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381681-EB4F-FEEC-F354-17CE0B8B5933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B3D439C-B0F4-8150-2BD3-62EDCB773244}"/>
              </a:ext>
            </a:extLst>
          </p:cNvPr>
          <p:cNvGrpSpPr/>
          <p:nvPr userDrawn="1"/>
        </p:nvGrpSpPr>
        <p:grpSpPr>
          <a:xfrm rot="16200000">
            <a:off x="10528670" y="4392469"/>
            <a:ext cx="1773590" cy="211016"/>
            <a:chOff x="5697415" y="656492"/>
            <a:chExt cx="1773590" cy="211016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C78033DE-5953-7F18-8202-208E9D429762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ED56592-AD5C-7176-3C01-2C57E454B5B2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90C7E4B6-A3F8-5CCD-99C3-6228D76552E2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17319335-C76F-245A-1844-977771DFA9C3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16CE2223-5120-D983-F2D1-B3656A290C0E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49FFA-9FFE-42BB-84B0-7FE32869953B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0E853F-2544-EEF4-2E77-721A5DF327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0025" y="978408"/>
            <a:ext cx="4900729" cy="4901184"/>
          </a:xfrm>
          <a:prstGeom prst="ellipse">
            <a:avLst/>
          </a:prstGeom>
        </p:spPr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59636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F6811C85-2620-8B08-4ED7-9723A3A71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367C3-7465-4D9A-B0F8-920ED77F3084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C33E00-4145-A613-CA06-53FF442FD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253DDB-D14C-6B01-D95A-C74E241D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732252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767F8-BE57-86BD-012C-10939C146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3204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2FD69-7898-2CEC-4367-DD313425D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3013" y="152400"/>
            <a:ext cx="7053423" cy="6248399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C4C49-50FB-72CF-A5A1-0900ECFE70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400"/>
            <a:ext cx="4518921" cy="434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7901EF5-F8A0-9301-D368-4733F351D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01EF3-C493-4C1C-9E9B-75F18AD66D94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8F78A86-1A5A-1031-56D2-40D6B41D0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48F077-73FB-C0AB-7BB3-FF1088C72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901835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AC455-FD94-1FF0-0B39-EC4297E7D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4518921" cy="1827219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30827C-6800-EF61-D1C2-49F188EC34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63830" y="152400"/>
            <a:ext cx="7082606" cy="6306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D69A3-B4D6-23DA-2ACA-D61FB81FE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53104" y="2057399"/>
            <a:ext cx="4518921" cy="440176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803C2BD7-BC02-8DC8-5A77-29DCBE9729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85C90-4957-41CB-81AC-BBE835634E28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4BF8C3F-3431-EE2E-E054-387F1C521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2FDAA60-2463-4B57-4A0C-E426A56ED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8441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FEC79-766F-C764-579D-464DE41B4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152400"/>
            <a:ext cx="11693332" cy="72072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79E1ED-A5A7-DC84-23BE-C1CEFB120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5" y="963038"/>
            <a:ext cx="11693330" cy="54961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EC9452B-E650-DF8F-81CF-702DB24C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353BB-3E30-4405-9B04-6DE1F6695193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7513F4E-34C6-D556-8BF2-222B7936F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FF802FB-4925-D514-E62E-3AA1A5C3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78352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F91AA6-9F1E-6958-3196-6F27D46712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0593420" y="152400"/>
            <a:ext cx="1353015" cy="628731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33856-232C-636F-E19C-C0671F64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53103" y="152400"/>
            <a:ext cx="10223585" cy="628731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BFD43377-ECC9-A1C8-25D8-6715B9ADD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105E2-D698-4884-82F0-D32F8605BAED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DBD5E12-6F81-3129-D59E-75B1F4CF9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1080B34-2F64-9B08-253F-9BFD62FD1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8836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7712E-8C0F-A2DE-3C6D-574BB70D2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6" name="Date Placeholder 2">
            <a:extLst>
              <a:ext uri="{FF2B5EF4-FFF2-40B4-BE49-F238E27FC236}">
                <a16:creationId xmlns:a16="http://schemas.microsoft.com/office/drawing/2014/main" id="{099B96F0-95DC-75B8-0AD5-6714D52B8D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43B3794E-E93C-40C1-8ACF-127322D9BF45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9A0B4761-9281-F515-0C73-6CFC3642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26A112E4-354A-E6EF-E0E5-E5659C46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8817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100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B6B7518-9FFB-A9FD-14F7-63B8C42948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3513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5B12F26B-4966-3CD2-5762-FEE7CFC292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2183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CE847B4-FC21-9EBC-C33B-5AB15883C2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10152" y="1805940"/>
            <a:ext cx="2160000" cy="2160000"/>
          </a:xfrm>
          <a:custGeom>
            <a:avLst/>
            <a:gdLst>
              <a:gd name="connsiteX0" fmla="*/ 1237523 w 2475046"/>
              <a:gd name="connsiteY0" fmla="*/ 0 h 2475046"/>
              <a:gd name="connsiteX1" fmla="*/ 2475046 w 2475046"/>
              <a:gd name="connsiteY1" fmla="*/ 1237523 h 2475046"/>
              <a:gd name="connsiteX2" fmla="*/ 1237523 w 2475046"/>
              <a:gd name="connsiteY2" fmla="*/ 2475046 h 2475046"/>
              <a:gd name="connsiteX3" fmla="*/ 0 w 2475046"/>
              <a:gd name="connsiteY3" fmla="*/ 1237523 h 2475046"/>
              <a:gd name="connsiteX4" fmla="*/ 1237523 w 2475046"/>
              <a:gd name="connsiteY4" fmla="*/ 0 h 2475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75046" h="2475046">
                <a:moveTo>
                  <a:pt x="1237523" y="0"/>
                </a:moveTo>
                <a:cubicBezTo>
                  <a:pt x="1920988" y="0"/>
                  <a:pt x="2475046" y="554058"/>
                  <a:pt x="2475046" y="1237523"/>
                </a:cubicBezTo>
                <a:cubicBezTo>
                  <a:pt x="2475046" y="1920988"/>
                  <a:pt x="1920988" y="2475046"/>
                  <a:pt x="1237523" y="2475046"/>
                </a:cubicBezTo>
                <a:cubicBezTo>
                  <a:pt x="554058" y="2475046"/>
                  <a:pt x="0" y="1920988"/>
                  <a:pt x="0" y="1237523"/>
                </a:cubicBezTo>
                <a:cubicBezTo>
                  <a:pt x="0" y="554058"/>
                  <a:pt x="554058" y="0"/>
                  <a:pt x="12375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023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>
            <a:extLst>
              <a:ext uri="{FF2B5EF4-FFF2-40B4-BE49-F238E27FC236}">
                <a16:creationId xmlns:a16="http://schemas.microsoft.com/office/drawing/2014/main" id="{42FA5268-A14A-F7A4-6A26-FFAF9CA3ABC8}"/>
              </a:ext>
            </a:extLst>
          </p:cNvPr>
          <p:cNvSpPr/>
          <p:nvPr userDrawn="1"/>
        </p:nvSpPr>
        <p:spPr>
          <a:xfrm>
            <a:off x="-1" y="0"/>
            <a:ext cx="12191641" cy="6866877"/>
          </a:xfrm>
          <a:prstGeom prst="frame">
            <a:avLst>
              <a:gd name="adj1" fmla="val 1902"/>
            </a:avLst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A94DFA5-414E-8372-FC38-0F81C8BA3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83066"/>
            <a:ext cx="11685793" cy="7563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1707D1E-DD76-4BBF-4E10-BF55C10BB1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3105" y="1226246"/>
            <a:ext cx="11693332" cy="5184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DC370E72-1EB6-7C33-CAB8-C22A18FCDA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055226" y="6536944"/>
            <a:ext cx="2743200" cy="271482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fld id="{1999E994-B565-48F5-988F-D875E10AAA00}" type="datetime1">
              <a:rPr lang="en-US" smtClean="0"/>
              <a:t>2/12/2025</a:t>
            </a:fld>
            <a:endParaRPr lang="en-IN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95F5926E-1BDA-75A9-791B-6732F5F5B7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831636" y="6536944"/>
            <a:ext cx="4114800" cy="271482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10AD02DE-E766-6B48-0DC9-52AE86EC67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3104" y="6536944"/>
            <a:ext cx="2743200" cy="271482"/>
          </a:xfrm>
          <a:prstGeom prst="rect">
            <a:avLst/>
          </a:prstGeom>
        </p:spPr>
        <p:txBody>
          <a:bodyPr/>
          <a:lstStyle>
            <a:lvl1pPr algn="l">
              <a:defRPr sz="90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‹#›</a:t>
            </a:fld>
            <a:endParaRPr lang="en-IN" dirty="0"/>
          </a:p>
        </p:txBody>
      </p:sp>
      <p:grpSp>
        <p:nvGrpSpPr>
          <p:cNvPr id="2" name="Content Placeholder 10">
            <a:extLst>
              <a:ext uri="{FF2B5EF4-FFF2-40B4-BE49-F238E27FC236}">
                <a16:creationId xmlns:a16="http://schemas.microsoft.com/office/drawing/2014/main" id="{144A621E-FCA3-C86A-8C35-3F87B7A635FB}"/>
              </a:ext>
            </a:extLst>
          </p:cNvPr>
          <p:cNvGrpSpPr/>
          <p:nvPr userDrawn="1"/>
        </p:nvGrpSpPr>
        <p:grpSpPr>
          <a:xfrm>
            <a:off x="11499548" y="5331372"/>
            <a:ext cx="1384184" cy="1205572"/>
            <a:chOff x="3079871" y="1233488"/>
            <a:chExt cx="6038589" cy="525938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574240E-60AB-EE27-07DF-5B6334D0DACD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72798B0-5FB3-642D-4F1E-9F348FA0BF03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E45ABFE-4CBB-EF55-EF68-8D3D1825AFCB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A3FE3F9-EB03-A8FF-0074-850A7D13800F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06067A-1483-FEE8-2DDF-1D4D63E4056B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33159D3-39BB-2C31-3ADD-3E7628A954D3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51B2509-1791-61D8-9886-A025861487F3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FD508F9-4BC5-401B-CC45-7EBA25756965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F1F952-01DC-6BAC-48A3-ABC3F332D0F1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C8B523C-F91D-C0C5-88FF-F2E5B275615C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30" name="Content Placeholder 10">
            <a:extLst>
              <a:ext uri="{FF2B5EF4-FFF2-40B4-BE49-F238E27FC236}">
                <a16:creationId xmlns:a16="http://schemas.microsoft.com/office/drawing/2014/main" id="{E67A131A-CEFE-5142-0191-048F49B48ED6}"/>
              </a:ext>
            </a:extLst>
          </p:cNvPr>
          <p:cNvGrpSpPr/>
          <p:nvPr userDrawn="1"/>
        </p:nvGrpSpPr>
        <p:grpSpPr>
          <a:xfrm rot="5400000" flipH="1">
            <a:off x="-115436" y="4781656"/>
            <a:ext cx="1789188" cy="1558316"/>
            <a:chOff x="3079871" y="1233488"/>
            <a:chExt cx="6038589" cy="5259387"/>
          </a:xfrm>
          <a:solidFill>
            <a:schemeClr val="accent2">
              <a:alpha val="25000"/>
            </a:schemeClr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DFBA300-EF81-9CF2-9604-42BB4354B5A5}"/>
                </a:ext>
              </a:extLst>
            </p:cNvPr>
            <p:cNvSpPr/>
            <p:nvPr/>
          </p:nvSpPr>
          <p:spPr>
            <a:xfrm>
              <a:off x="3079871" y="1233488"/>
              <a:ext cx="6038589" cy="5258172"/>
            </a:xfrm>
            <a:custGeom>
              <a:avLst/>
              <a:gdLst>
                <a:gd name="connsiteX0" fmla="*/ 6038591 w 6038589"/>
                <a:gd name="connsiteY0" fmla="*/ 5258173 h 5258172"/>
                <a:gd name="connsiteX1" fmla="*/ 5882973 w 6038589"/>
                <a:gd name="connsiteY1" fmla="*/ 5258173 h 5258172"/>
                <a:gd name="connsiteX2" fmla="*/ 5882973 w 6038589"/>
                <a:gd name="connsiteY2" fmla="*/ 3014557 h 5258172"/>
                <a:gd name="connsiteX3" fmla="*/ 5044109 w 6038589"/>
                <a:gd name="connsiteY3" fmla="*/ 991901 h 5258172"/>
                <a:gd name="connsiteX4" fmla="*/ 3018688 w 6038589"/>
                <a:gd name="connsiteY4" fmla="*/ 154188 h 5258172"/>
                <a:gd name="connsiteX5" fmla="*/ 993261 w 6038589"/>
                <a:gd name="connsiteY5" fmla="*/ 991901 h 5258172"/>
                <a:gd name="connsiteX6" fmla="*/ 154400 w 6038589"/>
                <a:gd name="connsiteY6" fmla="*/ 3014557 h 5258172"/>
                <a:gd name="connsiteX7" fmla="*/ 154400 w 6038589"/>
                <a:gd name="connsiteY7" fmla="*/ 5258173 h 5258172"/>
                <a:gd name="connsiteX8" fmla="*/ 1 w 6038589"/>
                <a:gd name="connsiteY8" fmla="*/ 5258173 h 5258172"/>
                <a:gd name="connsiteX9" fmla="*/ 1 w 6038589"/>
                <a:gd name="connsiteY9" fmla="*/ 3014557 h 5258172"/>
                <a:gd name="connsiteX10" fmla="*/ 883846 w 6038589"/>
                <a:gd name="connsiteY10" fmla="*/ 882636 h 5258172"/>
                <a:gd name="connsiteX11" fmla="*/ 3018688 w 6038589"/>
                <a:gd name="connsiteY11" fmla="*/ 0 h 5258172"/>
                <a:gd name="connsiteX12" fmla="*/ 5154746 w 6038589"/>
                <a:gd name="connsiteY12" fmla="*/ 882636 h 5258172"/>
                <a:gd name="connsiteX13" fmla="*/ 6038591 w 6038589"/>
                <a:gd name="connsiteY13" fmla="*/ 3014557 h 5258172"/>
                <a:gd name="connsiteX14" fmla="*/ 6038591 w 6038589"/>
                <a:gd name="connsiteY14" fmla="*/ 5258173 h 5258172"/>
                <a:gd name="connsiteX15" fmla="*/ 6038591 w 6038589"/>
                <a:gd name="connsiteY15" fmla="*/ 5258173 h 525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038589" h="5258172">
                  <a:moveTo>
                    <a:pt x="6038591" y="5258173"/>
                  </a:moveTo>
                  <a:lnTo>
                    <a:pt x="5882973" y="5258173"/>
                  </a:lnTo>
                  <a:lnTo>
                    <a:pt x="5882973" y="3014557"/>
                  </a:lnTo>
                  <a:cubicBezTo>
                    <a:pt x="5882973" y="2250901"/>
                    <a:pt x="5585118" y="1532163"/>
                    <a:pt x="5044109" y="991901"/>
                  </a:cubicBezTo>
                  <a:cubicBezTo>
                    <a:pt x="4503106" y="451637"/>
                    <a:pt x="3783391" y="154188"/>
                    <a:pt x="3018688" y="154188"/>
                  </a:cubicBezTo>
                  <a:cubicBezTo>
                    <a:pt x="2253985" y="154188"/>
                    <a:pt x="1534263" y="451637"/>
                    <a:pt x="993261" y="991901"/>
                  </a:cubicBezTo>
                  <a:cubicBezTo>
                    <a:pt x="452257" y="1532163"/>
                    <a:pt x="154400" y="2250901"/>
                    <a:pt x="154400" y="3014557"/>
                  </a:cubicBezTo>
                  <a:lnTo>
                    <a:pt x="154400" y="5258173"/>
                  </a:lnTo>
                  <a:lnTo>
                    <a:pt x="1" y="5258173"/>
                  </a:lnTo>
                  <a:lnTo>
                    <a:pt x="1" y="3014557"/>
                  </a:lnTo>
                  <a:cubicBezTo>
                    <a:pt x="1" y="2209624"/>
                    <a:pt x="313662" y="1452039"/>
                    <a:pt x="883846" y="882636"/>
                  </a:cubicBezTo>
                  <a:cubicBezTo>
                    <a:pt x="1454029" y="313232"/>
                    <a:pt x="2212653" y="0"/>
                    <a:pt x="3018688" y="0"/>
                  </a:cubicBezTo>
                  <a:cubicBezTo>
                    <a:pt x="3824724" y="0"/>
                    <a:pt x="4583347" y="313232"/>
                    <a:pt x="5154746" y="882636"/>
                  </a:cubicBezTo>
                  <a:cubicBezTo>
                    <a:pt x="5724930" y="1452039"/>
                    <a:pt x="6038591" y="2209624"/>
                    <a:pt x="6038591" y="3014557"/>
                  </a:cubicBezTo>
                  <a:lnTo>
                    <a:pt x="6038591" y="5258173"/>
                  </a:lnTo>
                  <a:lnTo>
                    <a:pt x="6038591" y="525817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EB78010-D3DA-9914-0CEA-A9F9F1D58572}"/>
                </a:ext>
              </a:extLst>
            </p:cNvPr>
            <p:cNvSpPr/>
            <p:nvPr/>
          </p:nvSpPr>
          <p:spPr>
            <a:xfrm>
              <a:off x="3389885" y="1541864"/>
              <a:ext cx="5419771" cy="4951010"/>
            </a:xfrm>
            <a:custGeom>
              <a:avLst/>
              <a:gdLst>
                <a:gd name="connsiteX0" fmla="*/ 5418564 w 5419771"/>
                <a:gd name="connsiteY0" fmla="*/ 4949797 h 4951010"/>
                <a:gd name="connsiteX1" fmla="*/ 5262946 w 5419771"/>
                <a:gd name="connsiteY1" fmla="*/ 4949797 h 4951010"/>
                <a:gd name="connsiteX2" fmla="*/ 5262946 w 5419771"/>
                <a:gd name="connsiteY2" fmla="*/ 2706181 h 4951010"/>
                <a:gd name="connsiteX3" fmla="*/ 4515265 w 5419771"/>
                <a:gd name="connsiteY3" fmla="*/ 902062 h 4951010"/>
                <a:gd name="connsiteX4" fmla="*/ 2708675 w 5419771"/>
                <a:gd name="connsiteY4" fmla="*/ 155402 h 4951010"/>
                <a:gd name="connsiteX5" fmla="*/ 903300 w 5419771"/>
                <a:gd name="connsiteY5" fmla="*/ 903276 h 4951010"/>
                <a:gd name="connsiteX6" fmla="*/ 155617 w 5419771"/>
                <a:gd name="connsiteY6" fmla="*/ 2707395 h 4951010"/>
                <a:gd name="connsiteX7" fmla="*/ 155617 w 5419771"/>
                <a:gd name="connsiteY7" fmla="*/ 4951011 h 4951010"/>
                <a:gd name="connsiteX8" fmla="*/ 1 w 5419771"/>
                <a:gd name="connsiteY8" fmla="*/ 4951011 h 4951010"/>
                <a:gd name="connsiteX9" fmla="*/ 1 w 5419771"/>
                <a:gd name="connsiteY9" fmla="*/ 2706181 h 4951010"/>
                <a:gd name="connsiteX10" fmla="*/ 793878 w 5419771"/>
                <a:gd name="connsiteY10" fmla="*/ 792790 h 4951010"/>
                <a:gd name="connsiteX11" fmla="*/ 2709890 w 5419771"/>
                <a:gd name="connsiteY11" fmla="*/ 0 h 4951010"/>
                <a:gd name="connsiteX12" fmla="*/ 4625896 w 5419771"/>
                <a:gd name="connsiteY12" fmla="*/ 792790 h 4951010"/>
                <a:gd name="connsiteX13" fmla="*/ 5419773 w 5419771"/>
                <a:gd name="connsiteY13" fmla="*/ 2706181 h 4951010"/>
                <a:gd name="connsiteX14" fmla="*/ 5418564 w 5419771"/>
                <a:gd name="connsiteY14" fmla="*/ 4949797 h 4951010"/>
                <a:gd name="connsiteX15" fmla="*/ 5418564 w 5419771"/>
                <a:gd name="connsiteY15" fmla="*/ 4949797 h 4951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9771" h="4951010">
                  <a:moveTo>
                    <a:pt x="5418564" y="4949797"/>
                  </a:moveTo>
                  <a:lnTo>
                    <a:pt x="5262946" y="4949797"/>
                  </a:lnTo>
                  <a:lnTo>
                    <a:pt x="5262946" y="2706181"/>
                  </a:lnTo>
                  <a:cubicBezTo>
                    <a:pt x="5262946" y="2025084"/>
                    <a:pt x="4996697" y="1384049"/>
                    <a:pt x="4515265" y="902062"/>
                  </a:cubicBezTo>
                  <a:cubicBezTo>
                    <a:pt x="4032618" y="420069"/>
                    <a:pt x="3391921" y="155402"/>
                    <a:pt x="2708675" y="155402"/>
                  </a:cubicBezTo>
                  <a:cubicBezTo>
                    <a:pt x="2025428" y="155402"/>
                    <a:pt x="1385947" y="421283"/>
                    <a:pt x="903300" y="903276"/>
                  </a:cubicBezTo>
                  <a:cubicBezTo>
                    <a:pt x="420646" y="1385264"/>
                    <a:pt x="155617" y="2025084"/>
                    <a:pt x="155617" y="2707395"/>
                  </a:cubicBezTo>
                  <a:lnTo>
                    <a:pt x="155617" y="4951011"/>
                  </a:lnTo>
                  <a:lnTo>
                    <a:pt x="1" y="4951011"/>
                  </a:lnTo>
                  <a:lnTo>
                    <a:pt x="1" y="2706181"/>
                  </a:lnTo>
                  <a:cubicBezTo>
                    <a:pt x="1" y="1983801"/>
                    <a:pt x="282053" y="1303918"/>
                    <a:pt x="793878" y="792790"/>
                  </a:cubicBezTo>
                  <a:cubicBezTo>
                    <a:pt x="1305706" y="281666"/>
                    <a:pt x="1986521" y="0"/>
                    <a:pt x="2709890" y="0"/>
                  </a:cubicBezTo>
                  <a:cubicBezTo>
                    <a:pt x="3433254" y="0"/>
                    <a:pt x="4114068" y="281666"/>
                    <a:pt x="4625896" y="792790"/>
                  </a:cubicBezTo>
                  <a:cubicBezTo>
                    <a:pt x="5137724" y="1303918"/>
                    <a:pt x="5419773" y="1983801"/>
                    <a:pt x="5419773" y="2706181"/>
                  </a:cubicBezTo>
                  <a:lnTo>
                    <a:pt x="5418564" y="4949797"/>
                  </a:lnTo>
                  <a:lnTo>
                    <a:pt x="5418564" y="494979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BA1D00C-3BA8-1827-0E71-6F282464DDB1}"/>
                </a:ext>
              </a:extLst>
            </p:cNvPr>
            <p:cNvSpPr/>
            <p:nvPr/>
          </p:nvSpPr>
          <p:spPr>
            <a:xfrm>
              <a:off x="3698683" y="1851453"/>
              <a:ext cx="4800959" cy="4640207"/>
            </a:xfrm>
            <a:custGeom>
              <a:avLst/>
              <a:gdLst>
                <a:gd name="connsiteX0" fmla="*/ 4800961 w 4800959"/>
                <a:gd name="connsiteY0" fmla="*/ 4640207 h 4640207"/>
                <a:gd name="connsiteX1" fmla="*/ 4645349 w 4800959"/>
                <a:gd name="connsiteY1" fmla="*/ 4640207 h 4640207"/>
                <a:gd name="connsiteX2" fmla="*/ 4645349 w 4800959"/>
                <a:gd name="connsiteY2" fmla="*/ 2396592 h 4640207"/>
                <a:gd name="connsiteX3" fmla="*/ 3987630 w 4800959"/>
                <a:gd name="connsiteY3" fmla="*/ 811003 h 4640207"/>
                <a:gd name="connsiteX4" fmla="*/ 2399876 w 4800959"/>
                <a:gd name="connsiteY4" fmla="*/ 155404 h 4640207"/>
                <a:gd name="connsiteX5" fmla="*/ 812115 w 4800959"/>
                <a:gd name="connsiteY5" fmla="*/ 812218 h 4640207"/>
                <a:gd name="connsiteX6" fmla="*/ 155619 w 4800959"/>
                <a:gd name="connsiteY6" fmla="*/ 2396592 h 4640207"/>
                <a:gd name="connsiteX7" fmla="*/ 155619 w 4800959"/>
                <a:gd name="connsiteY7" fmla="*/ 4640207 h 4640207"/>
                <a:gd name="connsiteX8" fmla="*/ 1 w 4800959"/>
                <a:gd name="connsiteY8" fmla="*/ 4640207 h 4640207"/>
                <a:gd name="connsiteX9" fmla="*/ 1 w 4800959"/>
                <a:gd name="connsiteY9" fmla="*/ 2396592 h 4640207"/>
                <a:gd name="connsiteX10" fmla="*/ 702700 w 4800959"/>
                <a:gd name="connsiteY10" fmla="*/ 701738 h 4640207"/>
                <a:gd name="connsiteX11" fmla="*/ 2399876 w 4800959"/>
                <a:gd name="connsiteY11" fmla="*/ 0 h 4640207"/>
                <a:gd name="connsiteX12" fmla="*/ 4097051 w 4800959"/>
                <a:gd name="connsiteY12" fmla="*/ 701738 h 4640207"/>
                <a:gd name="connsiteX13" fmla="*/ 4799745 w 4800959"/>
                <a:gd name="connsiteY13" fmla="*/ 2396592 h 4640207"/>
                <a:gd name="connsiteX14" fmla="*/ 4799745 w 4800959"/>
                <a:gd name="connsiteY14" fmla="*/ 4640207 h 4640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00959" h="4640207">
                  <a:moveTo>
                    <a:pt x="4800961" y="4640207"/>
                  </a:moveTo>
                  <a:lnTo>
                    <a:pt x="4645349" y="4640207"/>
                  </a:lnTo>
                  <a:lnTo>
                    <a:pt x="4645349" y="2396592"/>
                  </a:lnTo>
                  <a:cubicBezTo>
                    <a:pt x="4645349" y="1798047"/>
                    <a:pt x="4411929" y="1234715"/>
                    <a:pt x="3987630" y="811003"/>
                  </a:cubicBezTo>
                  <a:cubicBezTo>
                    <a:pt x="3563338" y="388506"/>
                    <a:pt x="3000449" y="155404"/>
                    <a:pt x="2399876" y="155404"/>
                  </a:cubicBezTo>
                  <a:cubicBezTo>
                    <a:pt x="1799296" y="155404"/>
                    <a:pt x="1236408" y="388506"/>
                    <a:pt x="812115" y="812218"/>
                  </a:cubicBezTo>
                  <a:cubicBezTo>
                    <a:pt x="389039" y="1235929"/>
                    <a:pt x="155619" y="1798047"/>
                    <a:pt x="155619" y="2396592"/>
                  </a:cubicBezTo>
                  <a:lnTo>
                    <a:pt x="155619" y="4640207"/>
                  </a:lnTo>
                  <a:lnTo>
                    <a:pt x="1" y="4640207"/>
                  </a:lnTo>
                  <a:lnTo>
                    <a:pt x="1" y="2396592"/>
                  </a:lnTo>
                  <a:cubicBezTo>
                    <a:pt x="1" y="1756771"/>
                    <a:pt x="249227" y="1154591"/>
                    <a:pt x="702700" y="701738"/>
                  </a:cubicBezTo>
                  <a:cubicBezTo>
                    <a:pt x="1156174" y="248885"/>
                    <a:pt x="1759179" y="0"/>
                    <a:pt x="2399876" y="0"/>
                  </a:cubicBezTo>
                  <a:cubicBezTo>
                    <a:pt x="3040573" y="0"/>
                    <a:pt x="3643579" y="248885"/>
                    <a:pt x="4097051" y="701738"/>
                  </a:cubicBezTo>
                  <a:cubicBezTo>
                    <a:pt x="4550518" y="1154591"/>
                    <a:pt x="4799745" y="1756771"/>
                    <a:pt x="4799745" y="2396592"/>
                  </a:cubicBezTo>
                  <a:lnTo>
                    <a:pt x="4799745" y="464020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8EEEA7F-1626-FC8B-7494-E0DB5B3B6D40}"/>
                </a:ext>
              </a:extLst>
            </p:cNvPr>
            <p:cNvSpPr/>
            <p:nvPr/>
          </p:nvSpPr>
          <p:spPr>
            <a:xfrm>
              <a:off x="4008696" y="2159828"/>
              <a:ext cx="4182148" cy="4331832"/>
            </a:xfrm>
            <a:custGeom>
              <a:avLst/>
              <a:gdLst>
                <a:gd name="connsiteX0" fmla="*/ 4180934 w 4182148"/>
                <a:gd name="connsiteY0" fmla="*/ 4331833 h 4331832"/>
                <a:gd name="connsiteX1" fmla="*/ 4025322 w 4182148"/>
                <a:gd name="connsiteY1" fmla="*/ 4331833 h 4331832"/>
                <a:gd name="connsiteX2" fmla="*/ 4025322 w 4182148"/>
                <a:gd name="connsiteY2" fmla="*/ 2088217 h 4331832"/>
                <a:gd name="connsiteX3" fmla="*/ 3458787 w 4182148"/>
                <a:gd name="connsiteY3" fmla="*/ 721166 h 4331832"/>
                <a:gd name="connsiteX4" fmla="*/ 2089863 w 4182148"/>
                <a:gd name="connsiteY4" fmla="*/ 155405 h 4331832"/>
                <a:gd name="connsiteX5" fmla="*/ 720939 w 4182148"/>
                <a:gd name="connsiteY5" fmla="*/ 721166 h 4331832"/>
                <a:gd name="connsiteX6" fmla="*/ 154403 w 4182148"/>
                <a:gd name="connsiteY6" fmla="*/ 2088217 h 4331832"/>
                <a:gd name="connsiteX7" fmla="*/ 154403 w 4182148"/>
                <a:gd name="connsiteY7" fmla="*/ 4331833 h 4331832"/>
                <a:gd name="connsiteX8" fmla="*/ 1 w 4182148"/>
                <a:gd name="connsiteY8" fmla="*/ 4331833 h 4331832"/>
                <a:gd name="connsiteX9" fmla="*/ 1 w 4182148"/>
                <a:gd name="connsiteY9" fmla="*/ 2088217 h 4331832"/>
                <a:gd name="connsiteX10" fmla="*/ 612733 w 4182148"/>
                <a:gd name="connsiteY10" fmla="*/ 611894 h 4331832"/>
                <a:gd name="connsiteX11" fmla="*/ 2091079 w 4182148"/>
                <a:gd name="connsiteY11" fmla="*/ 0 h 4331832"/>
                <a:gd name="connsiteX12" fmla="*/ 3569418 w 4182148"/>
                <a:gd name="connsiteY12" fmla="*/ 611894 h 4331832"/>
                <a:gd name="connsiteX13" fmla="*/ 4182150 w 4182148"/>
                <a:gd name="connsiteY13" fmla="*/ 2088217 h 4331832"/>
                <a:gd name="connsiteX14" fmla="*/ 4180934 w 4182148"/>
                <a:gd name="connsiteY14" fmla="*/ 4331833 h 4331832"/>
                <a:gd name="connsiteX15" fmla="*/ 4180934 w 4182148"/>
                <a:gd name="connsiteY15" fmla="*/ 4331833 h 4331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82148" h="4331832">
                  <a:moveTo>
                    <a:pt x="4180934" y="4331833"/>
                  </a:moveTo>
                  <a:lnTo>
                    <a:pt x="4025322" y="4331833"/>
                  </a:lnTo>
                  <a:lnTo>
                    <a:pt x="4025322" y="2088217"/>
                  </a:lnTo>
                  <a:cubicBezTo>
                    <a:pt x="4025322" y="1572232"/>
                    <a:pt x="3823508" y="1086602"/>
                    <a:pt x="3458787" y="721166"/>
                  </a:cubicBezTo>
                  <a:cubicBezTo>
                    <a:pt x="3092850" y="355723"/>
                    <a:pt x="2607771" y="155405"/>
                    <a:pt x="2089863" y="155405"/>
                  </a:cubicBezTo>
                  <a:cubicBezTo>
                    <a:pt x="1571955" y="155405"/>
                    <a:pt x="1086876" y="356937"/>
                    <a:pt x="720939" y="721166"/>
                  </a:cubicBezTo>
                  <a:cubicBezTo>
                    <a:pt x="354995" y="1086602"/>
                    <a:pt x="154403" y="1571018"/>
                    <a:pt x="154403" y="2088217"/>
                  </a:cubicBezTo>
                  <a:lnTo>
                    <a:pt x="154403" y="4331833"/>
                  </a:lnTo>
                  <a:lnTo>
                    <a:pt x="1" y="4331833"/>
                  </a:lnTo>
                  <a:lnTo>
                    <a:pt x="1" y="2088217"/>
                  </a:lnTo>
                  <a:cubicBezTo>
                    <a:pt x="1" y="1530956"/>
                    <a:pt x="217622" y="1006471"/>
                    <a:pt x="612733" y="611894"/>
                  </a:cubicBezTo>
                  <a:cubicBezTo>
                    <a:pt x="1007851" y="217323"/>
                    <a:pt x="1533054" y="0"/>
                    <a:pt x="2091079" y="0"/>
                  </a:cubicBezTo>
                  <a:cubicBezTo>
                    <a:pt x="2649103" y="0"/>
                    <a:pt x="3174300" y="217323"/>
                    <a:pt x="3569418" y="611894"/>
                  </a:cubicBezTo>
                  <a:cubicBezTo>
                    <a:pt x="3964536" y="1006471"/>
                    <a:pt x="4182150" y="1530956"/>
                    <a:pt x="4182150" y="2088217"/>
                  </a:cubicBezTo>
                  <a:lnTo>
                    <a:pt x="4180934" y="4331833"/>
                  </a:lnTo>
                  <a:lnTo>
                    <a:pt x="4180934" y="433183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6EE47C-9145-8EE3-0473-DD2552F0BF40}"/>
                </a:ext>
              </a:extLst>
            </p:cNvPr>
            <p:cNvSpPr/>
            <p:nvPr/>
          </p:nvSpPr>
          <p:spPr>
            <a:xfrm>
              <a:off x="4315062" y="2469417"/>
              <a:ext cx="3564552" cy="4022242"/>
            </a:xfrm>
            <a:custGeom>
              <a:avLst/>
              <a:gdLst>
                <a:gd name="connsiteX0" fmla="*/ 3564554 w 3564552"/>
                <a:gd name="connsiteY0" fmla="*/ 4022243 h 4022242"/>
                <a:gd name="connsiteX1" fmla="*/ 3408943 w 3564552"/>
                <a:gd name="connsiteY1" fmla="*/ 4022243 h 4022242"/>
                <a:gd name="connsiteX2" fmla="*/ 3408943 w 3564552"/>
                <a:gd name="connsiteY2" fmla="*/ 1778627 h 4022242"/>
                <a:gd name="connsiteX3" fmla="*/ 2932368 w 3564552"/>
                <a:gd name="connsiteY3" fmla="*/ 630107 h 4022242"/>
                <a:gd name="connsiteX4" fmla="*/ 1782281 w 3564552"/>
                <a:gd name="connsiteY4" fmla="*/ 154191 h 4022242"/>
                <a:gd name="connsiteX5" fmla="*/ 632187 w 3564552"/>
                <a:gd name="connsiteY5" fmla="*/ 630107 h 4022242"/>
                <a:gd name="connsiteX6" fmla="*/ 155619 w 3564552"/>
                <a:gd name="connsiteY6" fmla="*/ 1778627 h 4022242"/>
                <a:gd name="connsiteX7" fmla="*/ 155619 w 3564552"/>
                <a:gd name="connsiteY7" fmla="*/ 4022243 h 4022242"/>
                <a:gd name="connsiteX8" fmla="*/ 1 w 3564552"/>
                <a:gd name="connsiteY8" fmla="*/ 4022243 h 4022242"/>
                <a:gd name="connsiteX9" fmla="*/ 1 w 3564552"/>
                <a:gd name="connsiteY9" fmla="*/ 1778627 h 4022242"/>
                <a:gd name="connsiteX10" fmla="*/ 521556 w 3564552"/>
                <a:gd name="connsiteY10" fmla="*/ 520842 h 4022242"/>
                <a:gd name="connsiteX11" fmla="*/ 1781065 w 3564552"/>
                <a:gd name="connsiteY11" fmla="*/ 0 h 4022242"/>
                <a:gd name="connsiteX12" fmla="*/ 3040574 w 3564552"/>
                <a:gd name="connsiteY12" fmla="*/ 520842 h 4022242"/>
                <a:gd name="connsiteX13" fmla="*/ 3562123 w 3564552"/>
                <a:gd name="connsiteY13" fmla="*/ 1778627 h 4022242"/>
                <a:gd name="connsiteX14" fmla="*/ 3564554 w 3564552"/>
                <a:gd name="connsiteY14" fmla="*/ 4022243 h 4022242"/>
                <a:gd name="connsiteX15" fmla="*/ 3564554 w 3564552"/>
                <a:gd name="connsiteY15" fmla="*/ 4022243 h 4022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564552" h="4022242">
                  <a:moveTo>
                    <a:pt x="3564554" y="4022243"/>
                  </a:moveTo>
                  <a:lnTo>
                    <a:pt x="3408943" y="4022243"/>
                  </a:lnTo>
                  <a:lnTo>
                    <a:pt x="3408943" y="1778627"/>
                  </a:lnTo>
                  <a:cubicBezTo>
                    <a:pt x="3408943" y="1345202"/>
                    <a:pt x="3239957" y="937268"/>
                    <a:pt x="2932368" y="630107"/>
                  </a:cubicBezTo>
                  <a:cubicBezTo>
                    <a:pt x="2624786" y="322946"/>
                    <a:pt x="2217516" y="154191"/>
                    <a:pt x="1782281" y="154191"/>
                  </a:cubicBezTo>
                  <a:cubicBezTo>
                    <a:pt x="1347046" y="154191"/>
                    <a:pt x="939769" y="322946"/>
                    <a:pt x="632187" y="630107"/>
                  </a:cubicBezTo>
                  <a:cubicBezTo>
                    <a:pt x="324605" y="937268"/>
                    <a:pt x="155619" y="1343988"/>
                    <a:pt x="155619" y="1778627"/>
                  </a:cubicBezTo>
                  <a:lnTo>
                    <a:pt x="155619" y="4022243"/>
                  </a:lnTo>
                  <a:lnTo>
                    <a:pt x="1" y="4022243"/>
                  </a:lnTo>
                  <a:lnTo>
                    <a:pt x="1" y="1778627"/>
                  </a:lnTo>
                  <a:cubicBezTo>
                    <a:pt x="1" y="1303919"/>
                    <a:pt x="184794" y="857144"/>
                    <a:pt x="521556" y="520842"/>
                  </a:cubicBezTo>
                  <a:cubicBezTo>
                    <a:pt x="858319" y="184540"/>
                    <a:pt x="1305706" y="0"/>
                    <a:pt x="1781065" y="0"/>
                  </a:cubicBezTo>
                  <a:cubicBezTo>
                    <a:pt x="2256417" y="0"/>
                    <a:pt x="2703811" y="184540"/>
                    <a:pt x="3040574" y="520842"/>
                  </a:cubicBezTo>
                  <a:cubicBezTo>
                    <a:pt x="3377330" y="857144"/>
                    <a:pt x="3562123" y="1303919"/>
                    <a:pt x="3562123" y="1778627"/>
                  </a:cubicBezTo>
                  <a:lnTo>
                    <a:pt x="3564554" y="4022243"/>
                  </a:lnTo>
                  <a:lnTo>
                    <a:pt x="3564554" y="402224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353514F-5CFE-A8D3-3647-3E056F581F7B}"/>
                </a:ext>
              </a:extLst>
            </p:cNvPr>
            <p:cNvSpPr/>
            <p:nvPr/>
          </p:nvSpPr>
          <p:spPr>
            <a:xfrm>
              <a:off x="4626292" y="2779007"/>
              <a:ext cx="2944525" cy="3712653"/>
            </a:xfrm>
            <a:custGeom>
              <a:avLst/>
              <a:gdLst>
                <a:gd name="connsiteX0" fmla="*/ 2944527 w 2944525"/>
                <a:gd name="connsiteY0" fmla="*/ 3712653 h 3712653"/>
                <a:gd name="connsiteX1" fmla="*/ 2788915 w 2944525"/>
                <a:gd name="connsiteY1" fmla="*/ 3712653 h 3712653"/>
                <a:gd name="connsiteX2" fmla="*/ 2788915 w 2944525"/>
                <a:gd name="connsiteY2" fmla="*/ 1469038 h 3712653"/>
                <a:gd name="connsiteX3" fmla="*/ 1472267 w 2944525"/>
                <a:gd name="connsiteY3" fmla="*/ 154191 h 3712653"/>
                <a:gd name="connsiteX4" fmla="*/ 155619 w 2944525"/>
                <a:gd name="connsiteY4" fmla="*/ 1469038 h 3712653"/>
                <a:gd name="connsiteX5" fmla="*/ 155619 w 2944525"/>
                <a:gd name="connsiteY5" fmla="*/ 3712653 h 3712653"/>
                <a:gd name="connsiteX6" fmla="*/ 1 w 2944525"/>
                <a:gd name="connsiteY6" fmla="*/ 3712653 h 3712653"/>
                <a:gd name="connsiteX7" fmla="*/ 1 w 2944525"/>
                <a:gd name="connsiteY7" fmla="*/ 1469038 h 3712653"/>
                <a:gd name="connsiteX8" fmla="*/ 1471051 w 2944525"/>
                <a:gd name="connsiteY8" fmla="*/ 0 h 3712653"/>
                <a:gd name="connsiteX9" fmla="*/ 2942095 w 2944525"/>
                <a:gd name="connsiteY9" fmla="*/ 1469038 h 3712653"/>
                <a:gd name="connsiteX10" fmla="*/ 2944527 w 2944525"/>
                <a:gd name="connsiteY10" fmla="*/ 3712653 h 3712653"/>
                <a:gd name="connsiteX11" fmla="*/ 2944527 w 2944525"/>
                <a:gd name="connsiteY11" fmla="*/ 3712653 h 3712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944525" h="3712653">
                  <a:moveTo>
                    <a:pt x="2944527" y="3712653"/>
                  </a:moveTo>
                  <a:lnTo>
                    <a:pt x="2788915" y="3712653"/>
                  </a:lnTo>
                  <a:lnTo>
                    <a:pt x="2788915" y="1469038"/>
                  </a:lnTo>
                  <a:cubicBezTo>
                    <a:pt x="2788915" y="744229"/>
                    <a:pt x="2198062" y="154191"/>
                    <a:pt x="1472267" y="154191"/>
                  </a:cubicBezTo>
                  <a:cubicBezTo>
                    <a:pt x="746466" y="154191"/>
                    <a:pt x="155619" y="744229"/>
                    <a:pt x="155619" y="1469038"/>
                  </a:cubicBezTo>
                  <a:lnTo>
                    <a:pt x="155619" y="3712653"/>
                  </a:lnTo>
                  <a:lnTo>
                    <a:pt x="1" y="3712653"/>
                  </a:lnTo>
                  <a:lnTo>
                    <a:pt x="1" y="1469038"/>
                  </a:lnTo>
                  <a:cubicBezTo>
                    <a:pt x="1" y="659248"/>
                    <a:pt x="660152" y="0"/>
                    <a:pt x="1471051" y="0"/>
                  </a:cubicBezTo>
                  <a:cubicBezTo>
                    <a:pt x="2281950" y="0"/>
                    <a:pt x="2942095" y="659248"/>
                    <a:pt x="2942095" y="1469038"/>
                  </a:cubicBezTo>
                  <a:lnTo>
                    <a:pt x="2944527" y="3712653"/>
                  </a:lnTo>
                  <a:lnTo>
                    <a:pt x="2944527" y="3712653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A31B4AA-5B13-4BE4-B68E-55976F717FB3}"/>
                </a:ext>
              </a:extLst>
            </p:cNvPr>
            <p:cNvSpPr/>
            <p:nvPr/>
          </p:nvSpPr>
          <p:spPr>
            <a:xfrm>
              <a:off x="4936306" y="3087383"/>
              <a:ext cx="2324498" cy="3404277"/>
            </a:xfrm>
            <a:custGeom>
              <a:avLst/>
              <a:gdLst>
                <a:gd name="connsiteX0" fmla="*/ 2324499 w 2324498"/>
                <a:gd name="connsiteY0" fmla="*/ 3404278 h 3404277"/>
                <a:gd name="connsiteX1" fmla="*/ 2168888 w 2324498"/>
                <a:gd name="connsiteY1" fmla="*/ 3404278 h 3404277"/>
                <a:gd name="connsiteX2" fmla="*/ 2168888 w 2324498"/>
                <a:gd name="connsiteY2" fmla="*/ 1160662 h 3404277"/>
                <a:gd name="connsiteX3" fmla="*/ 1162253 w 2324498"/>
                <a:gd name="connsiteY3" fmla="*/ 155405 h 3404277"/>
                <a:gd name="connsiteX4" fmla="*/ 155619 w 2324498"/>
                <a:gd name="connsiteY4" fmla="*/ 1160662 h 3404277"/>
                <a:gd name="connsiteX5" fmla="*/ 155619 w 2324498"/>
                <a:gd name="connsiteY5" fmla="*/ 3404278 h 3404277"/>
                <a:gd name="connsiteX6" fmla="*/ 1 w 2324498"/>
                <a:gd name="connsiteY6" fmla="*/ 3404278 h 3404277"/>
                <a:gd name="connsiteX7" fmla="*/ 1 w 2324498"/>
                <a:gd name="connsiteY7" fmla="*/ 1160662 h 3404277"/>
                <a:gd name="connsiteX8" fmla="*/ 1162253 w 2324498"/>
                <a:gd name="connsiteY8" fmla="*/ 0 h 3404277"/>
                <a:gd name="connsiteX9" fmla="*/ 2324499 w 2324498"/>
                <a:gd name="connsiteY9" fmla="*/ 1160662 h 3404277"/>
                <a:gd name="connsiteX10" fmla="*/ 2324499 w 2324498"/>
                <a:gd name="connsiteY10" fmla="*/ 3404278 h 3404277"/>
                <a:gd name="connsiteX11" fmla="*/ 2324499 w 2324498"/>
                <a:gd name="connsiteY11" fmla="*/ 3404278 h 3404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24498" h="3404277">
                  <a:moveTo>
                    <a:pt x="2324499" y="3404278"/>
                  </a:moveTo>
                  <a:lnTo>
                    <a:pt x="2168888" y="3404278"/>
                  </a:lnTo>
                  <a:lnTo>
                    <a:pt x="2168888" y="1160662"/>
                  </a:lnTo>
                  <a:cubicBezTo>
                    <a:pt x="2168888" y="605829"/>
                    <a:pt x="1717847" y="155405"/>
                    <a:pt x="1162253" y="155405"/>
                  </a:cubicBezTo>
                  <a:cubicBezTo>
                    <a:pt x="606660" y="155405"/>
                    <a:pt x="155619" y="605829"/>
                    <a:pt x="155619" y="1160662"/>
                  </a:cubicBezTo>
                  <a:lnTo>
                    <a:pt x="155619" y="3404278"/>
                  </a:lnTo>
                  <a:lnTo>
                    <a:pt x="1" y="3404278"/>
                  </a:lnTo>
                  <a:lnTo>
                    <a:pt x="1" y="1160662"/>
                  </a:lnTo>
                  <a:cubicBezTo>
                    <a:pt x="1" y="520842"/>
                    <a:pt x="521556" y="0"/>
                    <a:pt x="1162253" y="0"/>
                  </a:cubicBezTo>
                  <a:cubicBezTo>
                    <a:pt x="1802951" y="0"/>
                    <a:pt x="2324499" y="520842"/>
                    <a:pt x="2324499" y="1160662"/>
                  </a:cubicBezTo>
                  <a:lnTo>
                    <a:pt x="2324499" y="3404278"/>
                  </a:lnTo>
                  <a:lnTo>
                    <a:pt x="2324499" y="340427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B206028-E1F1-CB06-F54B-13317432573B}"/>
                </a:ext>
              </a:extLst>
            </p:cNvPr>
            <p:cNvSpPr/>
            <p:nvPr/>
          </p:nvSpPr>
          <p:spPr>
            <a:xfrm>
              <a:off x="5246319" y="3396972"/>
              <a:ext cx="1704470" cy="3094688"/>
            </a:xfrm>
            <a:custGeom>
              <a:avLst/>
              <a:gdLst>
                <a:gd name="connsiteX0" fmla="*/ 1704472 w 1704470"/>
                <a:gd name="connsiteY0" fmla="*/ 3094688 h 3094688"/>
                <a:gd name="connsiteX1" fmla="*/ 1548860 w 1704470"/>
                <a:gd name="connsiteY1" fmla="*/ 3094688 h 3094688"/>
                <a:gd name="connsiteX2" fmla="*/ 1548860 w 1704470"/>
                <a:gd name="connsiteY2" fmla="*/ 851073 h 3094688"/>
                <a:gd name="connsiteX3" fmla="*/ 852240 w 1704470"/>
                <a:gd name="connsiteY3" fmla="*/ 155405 h 3094688"/>
                <a:gd name="connsiteX4" fmla="*/ 155619 w 1704470"/>
                <a:gd name="connsiteY4" fmla="*/ 851073 h 3094688"/>
                <a:gd name="connsiteX5" fmla="*/ 155619 w 1704470"/>
                <a:gd name="connsiteY5" fmla="*/ 3094688 h 3094688"/>
                <a:gd name="connsiteX6" fmla="*/ 1 w 1704470"/>
                <a:gd name="connsiteY6" fmla="*/ 3094688 h 3094688"/>
                <a:gd name="connsiteX7" fmla="*/ 1 w 1704470"/>
                <a:gd name="connsiteY7" fmla="*/ 851073 h 3094688"/>
                <a:gd name="connsiteX8" fmla="*/ 852240 w 1704470"/>
                <a:gd name="connsiteY8" fmla="*/ 0 h 3094688"/>
                <a:gd name="connsiteX9" fmla="*/ 1704472 w 1704470"/>
                <a:gd name="connsiteY9" fmla="*/ 851073 h 3094688"/>
                <a:gd name="connsiteX10" fmla="*/ 1704472 w 1704470"/>
                <a:gd name="connsiteY10" fmla="*/ 3094688 h 3094688"/>
                <a:gd name="connsiteX11" fmla="*/ 1704472 w 1704470"/>
                <a:gd name="connsiteY11" fmla="*/ 3094688 h 309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04470" h="3094688">
                  <a:moveTo>
                    <a:pt x="1704472" y="3094688"/>
                  </a:moveTo>
                  <a:lnTo>
                    <a:pt x="1548860" y="3094688"/>
                  </a:lnTo>
                  <a:lnTo>
                    <a:pt x="1548860" y="851073"/>
                  </a:lnTo>
                  <a:cubicBezTo>
                    <a:pt x="1548860" y="467423"/>
                    <a:pt x="1236415" y="155405"/>
                    <a:pt x="852240" y="155405"/>
                  </a:cubicBezTo>
                  <a:cubicBezTo>
                    <a:pt x="468065" y="155405"/>
                    <a:pt x="155619" y="467423"/>
                    <a:pt x="155619" y="851073"/>
                  </a:cubicBezTo>
                  <a:lnTo>
                    <a:pt x="155619" y="3094688"/>
                  </a:lnTo>
                  <a:lnTo>
                    <a:pt x="1" y="3094688"/>
                  </a:lnTo>
                  <a:lnTo>
                    <a:pt x="1" y="851073"/>
                  </a:lnTo>
                  <a:cubicBezTo>
                    <a:pt x="1" y="381221"/>
                    <a:pt x="381745" y="0"/>
                    <a:pt x="852240" y="0"/>
                  </a:cubicBezTo>
                  <a:cubicBezTo>
                    <a:pt x="1322728" y="0"/>
                    <a:pt x="1704472" y="381221"/>
                    <a:pt x="1704472" y="851073"/>
                  </a:cubicBezTo>
                  <a:lnTo>
                    <a:pt x="1704472" y="3094688"/>
                  </a:lnTo>
                  <a:lnTo>
                    <a:pt x="1704472" y="3094688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1A1466A1-8887-0E3D-9A7A-163972BF448F}"/>
                </a:ext>
              </a:extLst>
            </p:cNvPr>
            <p:cNvSpPr/>
            <p:nvPr/>
          </p:nvSpPr>
          <p:spPr>
            <a:xfrm>
              <a:off x="5555117" y="3706562"/>
              <a:ext cx="1086875" cy="2785098"/>
            </a:xfrm>
            <a:custGeom>
              <a:avLst/>
              <a:gdLst>
                <a:gd name="connsiteX0" fmla="*/ 1086876 w 1086875"/>
                <a:gd name="connsiteY0" fmla="*/ 2785099 h 2785098"/>
                <a:gd name="connsiteX1" fmla="*/ 931265 w 1086875"/>
                <a:gd name="connsiteY1" fmla="*/ 2785099 h 2785098"/>
                <a:gd name="connsiteX2" fmla="*/ 931265 w 1086875"/>
                <a:gd name="connsiteY2" fmla="*/ 541483 h 2785098"/>
                <a:gd name="connsiteX3" fmla="*/ 543442 w 1086875"/>
                <a:gd name="connsiteY3" fmla="*/ 154191 h 2785098"/>
                <a:gd name="connsiteX4" fmla="*/ 155619 w 1086875"/>
                <a:gd name="connsiteY4" fmla="*/ 541483 h 2785098"/>
                <a:gd name="connsiteX5" fmla="*/ 155619 w 1086875"/>
                <a:gd name="connsiteY5" fmla="*/ 2785099 h 2785098"/>
                <a:gd name="connsiteX6" fmla="*/ 1 w 1086875"/>
                <a:gd name="connsiteY6" fmla="*/ 2785099 h 2785098"/>
                <a:gd name="connsiteX7" fmla="*/ 1 w 1086875"/>
                <a:gd name="connsiteY7" fmla="*/ 541483 h 2785098"/>
                <a:gd name="connsiteX8" fmla="*/ 542226 w 1086875"/>
                <a:gd name="connsiteY8" fmla="*/ 0 h 2785098"/>
                <a:gd name="connsiteX9" fmla="*/ 1084445 w 1086875"/>
                <a:gd name="connsiteY9" fmla="*/ 541483 h 2785098"/>
                <a:gd name="connsiteX10" fmla="*/ 1084445 w 1086875"/>
                <a:gd name="connsiteY10" fmla="*/ 2785099 h 2785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86875" h="2785098">
                  <a:moveTo>
                    <a:pt x="1086876" y="2785099"/>
                  </a:moveTo>
                  <a:lnTo>
                    <a:pt x="931265" y="2785099"/>
                  </a:lnTo>
                  <a:lnTo>
                    <a:pt x="931265" y="541483"/>
                  </a:lnTo>
                  <a:cubicBezTo>
                    <a:pt x="931265" y="327803"/>
                    <a:pt x="757409" y="154191"/>
                    <a:pt x="543442" y="154191"/>
                  </a:cubicBezTo>
                  <a:cubicBezTo>
                    <a:pt x="329469" y="154191"/>
                    <a:pt x="155619" y="327803"/>
                    <a:pt x="155619" y="541483"/>
                  </a:cubicBezTo>
                  <a:lnTo>
                    <a:pt x="155619" y="2785099"/>
                  </a:lnTo>
                  <a:lnTo>
                    <a:pt x="1" y="2785099"/>
                  </a:lnTo>
                  <a:lnTo>
                    <a:pt x="1" y="541483"/>
                  </a:lnTo>
                  <a:cubicBezTo>
                    <a:pt x="1" y="242821"/>
                    <a:pt x="243155" y="0"/>
                    <a:pt x="542226" y="0"/>
                  </a:cubicBezTo>
                  <a:cubicBezTo>
                    <a:pt x="841297" y="0"/>
                    <a:pt x="1084445" y="242821"/>
                    <a:pt x="1084445" y="541483"/>
                  </a:cubicBezTo>
                  <a:lnTo>
                    <a:pt x="1084445" y="2785099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72C54BA8-151C-B74A-DC6A-D41C7D7F98E3}"/>
                </a:ext>
              </a:extLst>
            </p:cNvPr>
            <p:cNvSpPr/>
            <p:nvPr/>
          </p:nvSpPr>
          <p:spPr>
            <a:xfrm>
              <a:off x="5865137" y="4014943"/>
              <a:ext cx="466841" cy="2476716"/>
            </a:xfrm>
            <a:custGeom>
              <a:avLst/>
              <a:gdLst>
                <a:gd name="connsiteX0" fmla="*/ 466842 w 466841"/>
                <a:gd name="connsiteY0" fmla="*/ 2476717 h 2476716"/>
                <a:gd name="connsiteX1" fmla="*/ 311231 w 466841"/>
                <a:gd name="connsiteY1" fmla="*/ 2476717 h 2476716"/>
                <a:gd name="connsiteX2" fmla="*/ 311231 w 466841"/>
                <a:gd name="connsiteY2" fmla="*/ 233101 h 2476716"/>
                <a:gd name="connsiteX3" fmla="*/ 233422 w 466841"/>
                <a:gd name="connsiteY3" fmla="*/ 155399 h 2476716"/>
                <a:gd name="connsiteX4" fmla="*/ 155613 w 466841"/>
                <a:gd name="connsiteY4" fmla="*/ 233101 h 2476716"/>
                <a:gd name="connsiteX5" fmla="*/ 155613 w 466841"/>
                <a:gd name="connsiteY5" fmla="*/ 2476717 h 2476716"/>
                <a:gd name="connsiteX6" fmla="*/ 1 w 466841"/>
                <a:gd name="connsiteY6" fmla="*/ 2476717 h 2476716"/>
                <a:gd name="connsiteX7" fmla="*/ 1 w 466841"/>
                <a:gd name="connsiteY7" fmla="*/ 233101 h 2476716"/>
                <a:gd name="connsiteX8" fmla="*/ 233422 w 466841"/>
                <a:gd name="connsiteY8" fmla="*/ 0 h 2476716"/>
                <a:gd name="connsiteX9" fmla="*/ 466842 w 466841"/>
                <a:gd name="connsiteY9" fmla="*/ 233101 h 2476716"/>
                <a:gd name="connsiteX10" fmla="*/ 466842 w 466841"/>
                <a:gd name="connsiteY10" fmla="*/ 2476717 h 2476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6841" h="2476716">
                  <a:moveTo>
                    <a:pt x="466842" y="2476717"/>
                  </a:moveTo>
                  <a:lnTo>
                    <a:pt x="311231" y="2476717"/>
                  </a:lnTo>
                  <a:lnTo>
                    <a:pt x="311231" y="233101"/>
                  </a:lnTo>
                  <a:cubicBezTo>
                    <a:pt x="311231" y="190604"/>
                    <a:pt x="275971" y="155399"/>
                    <a:pt x="233422" y="155399"/>
                  </a:cubicBezTo>
                  <a:cubicBezTo>
                    <a:pt x="190866" y="155399"/>
                    <a:pt x="155613" y="190604"/>
                    <a:pt x="155613" y="233101"/>
                  </a:cubicBezTo>
                  <a:lnTo>
                    <a:pt x="155613" y="2476717"/>
                  </a:lnTo>
                  <a:lnTo>
                    <a:pt x="1" y="2476717"/>
                  </a:lnTo>
                  <a:lnTo>
                    <a:pt x="1" y="233101"/>
                  </a:lnTo>
                  <a:cubicBezTo>
                    <a:pt x="1" y="104409"/>
                    <a:pt x="104553" y="0"/>
                    <a:pt x="233422" y="0"/>
                  </a:cubicBezTo>
                  <a:cubicBezTo>
                    <a:pt x="362291" y="0"/>
                    <a:pt x="466842" y="104409"/>
                    <a:pt x="466842" y="233101"/>
                  </a:cubicBezTo>
                  <a:lnTo>
                    <a:pt x="466842" y="2476717"/>
                  </a:lnTo>
                  <a:close/>
                </a:path>
              </a:pathLst>
            </a:custGeom>
            <a:grpFill/>
            <a:ln w="6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E4CEE60-E904-41E8-AF65-ED6A8B19C62F}"/>
              </a:ext>
            </a:extLst>
          </p:cNvPr>
          <p:cNvGrpSpPr/>
          <p:nvPr userDrawn="1"/>
        </p:nvGrpSpPr>
        <p:grpSpPr>
          <a:xfrm rot="16200000">
            <a:off x="11133218" y="994328"/>
            <a:ext cx="1773590" cy="211016"/>
            <a:chOff x="5697415" y="656492"/>
            <a:chExt cx="1773590" cy="211016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0377048-9869-5C7A-9DEF-194F12C058E1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0D0E520-2A5C-B2E8-38DD-B50BCBA7E433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9ADC275-11D1-FDBC-78AA-51B73F0D2DC3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A8B75D6-0A4F-E6B9-1A7A-8D9F9DC2D7AC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46445A8-0FB0-F9EE-C9FB-4315C51E8DBD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2534796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8" r:id="rId7"/>
    <p:sldLayoutId id="2147483670" r:id="rId8"/>
    <p:sldLayoutId id="2147483664" r:id="rId9"/>
    <p:sldLayoutId id="2147483661" r:id="rId10"/>
    <p:sldLayoutId id="2147483667" r:id="rId11"/>
    <p:sldLayoutId id="2147483669" r:id="rId12"/>
    <p:sldLayoutId id="2147483655" r:id="rId13"/>
    <p:sldLayoutId id="2147483666" r:id="rId14"/>
    <p:sldLayoutId id="2147483660" r:id="rId15"/>
    <p:sldLayoutId id="2147483656" r:id="rId16"/>
    <p:sldLayoutId id="2147483657" r:id="rId17"/>
    <p:sldLayoutId id="2147483658" r:id="rId18"/>
    <p:sldLayoutId id="2147483659" r:id="rId19"/>
    <p:sldLayoutId id="2147483665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31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232" userDrawn="1">
          <p15:clr>
            <a:srgbClr val="F26B43"/>
          </p15:clr>
        </p15:guide>
        <p15:guide id="4" orient="horz" pos="77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2507D4E-F6CF-B295-E005-32C7A99D9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4799" y="1832429"/>
            <a:ext cx="6388475" cy="28241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5400" i="0" dirty="0">
                <a:effectLst/>
              </a:rPr>
              <a:t>Free </a:t>
            </a:r>
            <a:br>
              <a:rPr lang="en-US" sz="5400" i="0" dirty="0">
                <a:effectLst/>
              </a:rPr>
            </a:br>
            <a:r>
              <a:rPr lang="en-US" sz="5400" i="0" dirty="0">
                <a:solidFill>
                  <a:schemeClr val="accent1"/>
                </a:solidFill>
                <a:effectLst/>
              </a:rPr>
              <a:t>Business Report </a:t>
            </a:r>
            <a:br>
              <a:rPr lang="en-US" sz="5400" i="0" dirty="0">
                <a:effectLst/>
              </a:rPr>
            </a:br>
            <a:r>
              <a:rPr lang="en-US" sz="3600" dirty="0"/>
              <a:t>PowerPoint Template</a:t>
            </a:r>
            <a:endParaRPr lang="en-US" sz="115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1D65706-E9BE-AEA1-0B6F-58CF97301A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 name</a:t>
            </a:r>
          </a:p>
        </p:txBody>
      </p:sp>
      <p:pic>
        <p:nvPicPr>
          <p:cNvPr id="32" name="Picture Placeholder 31" descr="A person holding a stack of coins&#10;&#10;Description automatically generated">
            <a:extLst>
              <a:ext uri="{FF2B5EF4-FFF2-40B4-BE49-F238E27FC236}">
                <a16:creationId xmlns:a16="http://schemas.microsoft.com/office/drawing/2014/main" id="{261A6909-F085-A7AE-8F71-EAEFC57AAC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0846" y="1034144"/>
            <a:ext cx="4615544" cy="4615544"/>
          </a:xfrm>
        </p:spPr>
      </p:pic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65597331-52F4-822E-5993-EA0274F0DE0F}"/>
              </a:ext>
            </a:extLst>
          </p:cNvPr>
          <p:cNvSpPr/>
          <p:nvPr/>
        </p:nvSpPr>
        <p:spPr>
          <a:xfrm>
            <a:off x="4111395" y="1233488"/>
            <a:ext cx="1219200" cy="1219200"/>
          </a:xfrm>
          <a:prstGeom prst="donut">
            <a:avLst>
              <a:gd name="adj" fmla="val 15476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5803CF-5C9F-56EF-7154-F4EAF476ABBA}"/>
              </a:ext>
            </a:extLst>
          </p:cNvPr>
          <p:cNvGrpSpPr/>
          <p:nvPr/>
        </p:nvGrpSpPr>
        <p:grpSpPr>
          <a:xfrm rot="16200000">
            <a:off x="-174646" y="5219394"/>
            <a:ext cx="1773590" cy="211016"/>
            <a:chOff x="5697415" y="656492"/>
            <a:chExt cx="1773590" cy="211016"/>
          </a:xfrm>
        </p:grpSpPr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BD67C4B-D82E-0E6C-A1C8-67913691E54A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343F388-25DC-2ABD-632E-537927CB1C7B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B25AC6A-FD94-0F03-22F9-1AAF8105F115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501A63A-7853-B43D-9C20-200FA1DFDEF9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82110EE4-0B4B-BB73-3928-BFDF22EACF66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C46AB2E-2280-EAF1-4F52-56B1BB6FD1C0}"/>
              </a:ext>
            </a:extLst>
          </p:cNvPr>
          <p:cNvGrpSpPr/>
          <p:nvPr/>
        </p:nvGrpSpPr>
        <p:grpSpPr>
          <a:xfrm>
            <a:off x="8579036" y="6034317"/>
            <a:ext cx="1773590" cy="211016"/>
            <a:chOff x="5697415" y="656492"/>
            <a:chExt cx="1773590" cy="211016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77BAB1CD-B18B-7B4E-5622-6AB2722E5FA1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05E18DF-337A-4BAA-7063-9C51B6CE560B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AE88043-D399-F1BC-AD89-344407527A6D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47BCFD5-E533-08C2-0D9D-01EFFFD4C71C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799F7A0-897A-EC86-5E98-C1287855B097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04800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7DAB-1004-9F8F-B3FF-B5A8763CA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Table of contents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C556E-91A1-9711-CB2D-8B9EC7C0B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29AF6F-579E-D301-6A4B-68E37309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</a:t>
            </a:fld>
            <a:endParaRPr lang="en-IN" dirty="0"/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B9C0A066-EC94-76B5-E27C-A619D2D2A3B2}"/>
              </a:ext>
            </a:extLst>
          </p:cNvPr>
          <p:cNvGrpSpPr/>
          <p:nvPr/>
        </p:nvGrpSpPr>
        <p:grpSpPr>
          <a:xfrm>
            <a:off x="653835" y="1274753"/>
            <a:ext cx="10785655" cy="4976723"/>
            <a:chOff x="186118" y="1100958"/>
            <a:chExt cx="11017098" cy="5083518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1D1C5FF2-4EDB-D1FC-639B-75D7AA7217BE}"/>
                </a:ext>
              </a:extLst>
            </p:cNvPr>
            <p:cNvGrpSpPr/>
            <p:nvPr/>
          </p:nvGrpSpPr>
          <p:grpSpPr>
            <a:xfrm>
              <a:off x="186118" y="1100960"/>
              <a:ext cx="3146844" cy="5083516"/>
              <a:chOff x="-340193" y="1295811"/>
              <a:chExt cx="3146844" cy="508351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2A32FB47-A798-9645-9DA8-CE4CB306AD72}"/>
                  </a:ext>
                </a:extLst>
              </p:cNvPr>
              <p:cNvGrpSpPr/>
              <p:nvPr/>
            </p:nvGrpSpPr>
            <p:grpSpPr>
              <a:xfrm>
                <a:off x="-277130" y="1295811"/>
                <a:ext cx="3083781" cy="409501"/>
                <a:chOff x="-155956" y="1725026"/>
                <a:chExt cx="3083781" cy="409501"/>
              </a:xfrm>
            </p:grpSpPr>
            <p:sp>
              <p:nvSpPr>
                <p:cNvPr id="10" name="Google Shape;4550;p70">
                  <a:extLst>
                    <a:ext uri="{FF2B5EF4-FFF2-40B4-BE49-F238E27FC236}">
                      <a16:creationId xmlns:a16="http://schemas.microsoft.com/office/drawing/2014/main" id="{421BC3B8-3BDE-F403-EA7D-5C6A35AF27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6" y="1725026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01</a:t>
                  </a:r>
                </a:p>
              </p:txBody>
            </p:sp>
            <p:sp>
              <p:nvSpPr>
                <p:cNvPr id="12" name="Google Shape;4563;p70">
                  <a:extLst>
                    <a:ext uri="{FF2B5EF4-FFF2-40B4-BE49-F238E27FC236}">
                      <a16:creationId xmlns:a16="http://schemas.microsoft.com/office/drawing/2014/main" id="{7CCB6C46-615F-2201-2697-968D5759F94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421437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Welcome and Introduction </a:t>
                  </a:r>
                </a:p>
              </p:txBody>
            </p:sp>
          </p:grp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A885C0FB-09A3-BA10-D79C-3FF3B3692786}"/>
                  </a:ext>
                </a:extLst>
              </p:cNvPr>
              <p:cNvGrpSpPr/>
              <p:nvPr/>
            </p:nvGrpSpPr>
            <p:grpSpPr>
              <a:xfrm>
                <a:off x="-277130" y="2074815"/>
                <a:ext cx="2740419" cy="409501"/>
                <a:chOff x="-155956" y="1725028"/>
                <a:chExt cx="2740419" cy="409501"/>
              </a:xfrm>
            </p:grpSpPr>
            <p:sp>
              <p:nvSpPr>
                <p:cNvPr id="18" name="Google Shape;4550;p70">
                  <a:extLst>
                    <a:ext uri="{FF2B5EF4-FFF2-40B4-BE49-F238E27FC236}">
                      <a16:creationId xmlns:a16="http://schemas.microsoft.com/office/drawing/2014/main" id="{3C46FD7F-A9C0-678B-84F6-D85BBE0C450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6" y="1725028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02</a:t>
                  </a:r>
                </a:p>
              </p:txBody>
            </p:sp>
            <p:sp>
              <p:nvSpPr>
                <p:cNvPr id="19" name="Google Shape;4563;p70">
                  <a:extLst>
                    <a:ext uri="{FF2B5EF4-FFF2-40B4-BE49-F238E27FC236}">
                      <a16:creationId xmlns:a16="http://schemas.microsoft.com/office/drawing/2014/main" id="{C7C099F9-C5D4-D954-B90E-D64254BE991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Agenda Overview </a:t>
                  </a:r>
                </a:p>
              </p:txBody>
            </p:sp>
          </p:grp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A9C14BC-4BBC-F02D-D9B7-999D2F8D7B78}"/>
                  </a:ext>
                </a:extLst>
              </p:cNvPr>
              <p:cNvGrpSpPr/>
              <p:nvPr/>
            </p:nvGrpSpPr>
            <p:grpSpPr>
              <a:xfrm>
                <a:off x="-277130" y="2853816"/>
                <a:ext cx="2740419" cy="409501"/>
                <a:chOff x="-155956" y="1725027"/>
                <a:chExt cx="2740419" cy="409501"/>
              </a:xfrm>
            </p:grpSpPr>
            <p:sp>
              <p:nvSpPr>
                <p:cNvPr id="22" name="Google Shape;4550;p70">
                  <a:extLst>
                    <a:ext uri="{FF2B5EF4-FFF2-40B4-BE49-F238E27FC236}">
                      <a16:creationId xmlns:a16="http://schemas.microsoft.com/office/drawing/2014/main" id="{686A26A0-BC06-C50E-BE2A-F8825F71981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6" y="1725027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03</a:t>
                  </a:r>
                </a:p>
              </p:txBody>
            </p:sp>
            <p:sp>
              <p:nvSpPr>
                <p:cNvPr id="23" name="Google Shape;4563;p70">
                  <a:extLst>
                    <a:ext uri="{FF2B5EF4-FFF2-40B4-BE49-F238E27FC236}">
                      <a16:creationId xmlns:a16="http://schemas.microsoft.com/office/drawing/2014/main" id="{450727FA-6311-F1D0-7FCA-7D09BA2D987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Company Background </a:t>
                  </a: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03844C2C-84C4-7822-B31C-5C6C60012CF9}"/>
                  </a:ext>
                </a:extLst>
              </p:cNvPr>
              <p:cNvGrpSpPr/>
              <p:nvPr/>
            </p:nvGrpSpPr>
            <p:grpSpPr>
              <a:xfrm>
                <a:off x="-277130" y="3632817"/>
                <a:ext cx="2740419" cy="409501"/>
                <a:chOff x="-155956" y="1725026"/>
                <a:chExt cx="2740419" cy="409501"/>
              </a:xfrm>
            </p:grpSpPr>
            <p:sp>
              <p:nvSpPr>
                <p:cNvPr id="28" name="Google Shape;4550;p70">
                  <a:extLst>
                    <a:ext uri="{FF2B5EF4-FFF2-40B4-BE49-F238E27FC236}">
                      <a16:creationId xmlns:a16="http://schemas.microsoft.com/office/drawing/2014/main" id="{D0899AB3-975F-605E-9D42-48BC492D6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6" y="1725026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04</a:t>
                  </a:r>
                </a:p>
              </p:txBody>
            </p:sp>
            <p:sp>
              <p:nvSpPr>
                <p:cNvPr id="29" name="Google Shape;4563;p70">
                  <a:extLst>
                    <a:ext uri="{FF2B5EF4-FFF2-40B4-BE49-F238E27FC236}">
                      <a16:creationId xmlns:a16="http://schemas.microsoft.com/office/drawing/2014/main" id="{B7874451-1B0F-3EBD-6A6B-0384D76B2D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Problem Statement </a:t>
                  </a: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63058ABA-3F4B-3B5C-D8AD-3C4AB224BC2E}"/>
                  </a:ext>
                </a:extLst>
              </p:cNvPr>
              <p:cNvGrpSpPr/>
              <p:nvPr/>
            </p:nvGrpSpPr>
            <p:grpSpPr>
              <a:xfrm>
                <a:off x="-340193" y="4411819"/>
                <a:ext cx="2803482" cy="409501"/>
                <a:chOff x="-219019" y="1725026"/>
                <a:chExt cx="2803482" cy="409501"/>
              </a:xfrm>
            </p:grpSpPr>
            <p:sp>
              <p:nvSpPr>
                <p:cNvPr id="34" name="Google Shape;4550;p70">
                  <a:extLst>
                    <a:ext uri="{FF2B5EF4-FFF2-40B4-BE49-F238E27FC236}">
                      <a16:creationId xmlns:a16="http://schemas.microsoft.com/office/drawing/2014/main" id="{AC8699C8-E5DF-EB02-2DEE-3A92E937DD7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219019" y="1725026"/>
                  <a:ext cx="810750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05</a:t>
                  </a:r>
                </a:p>
              </p:txBody>
            </p:sp>
            <p:sp>
              <p:nvSpPr>
                <p:cNvPr id="35" name="Google Shape;4563;p70">
                  <a:extLst>
                    <a:ext uri="{FF2B5EF4-FFF2-40B4-BE49-F238E27FC236}">
                      <a16:creationId xmlns:a16="http://schemas.microsoft.com/office/drawing/2014/main" id="{562A9059-CC7F-58C4-2AB4-CC90445787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Market Analysis </a:t>
                  </a: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DD77C11C-F7B7-792B-B8A6-B3C8481F0452}"/>
                  </a:ext>
                </a:extLst>
              </p:cNvPr>
              <p:cNvGrpSpPr/>
              <p:nvPr/>
            </p:nvGrpSpPr>
            <p:grpSpPr>
              <a:xfrm>
                <a:off x="-277133" y="5190821"/>
                <a:ext cx="2740422" cy="409501"/>
                <a:chOff x="-155959" y="1725026"/>
                <a:chExt cx="2740422" cy="409501"/>
              </a:xfrm>
            </p:grpSpPr>
            <p:sp>
              <p:nvSpPr>
                <p:cNvPr id="40" name="Google Shape;4550;p70">
                  <a:extLst>
                    <a:ext uri="{FF2B5EF4-FFF2-40B4-BE49-F238E27FC236}">
                      <a16:creationId xmlns:a16="http://schemas.microsoft.com/office/drawing/2014/main" id="{2E98D4C7-7DC7-16A5-ABD2-92D89059B9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9" y="1725026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06</a:t>
                  </a:r>
                </a:p>
              </p:txBody>
            </p:sp>
            <p:sp>
              <p:nvSpPr>
                <p:cNvPr id="41" name="Google Shape;4563;p70">
                  <a:extLst>
                    <a:ext uri="{FF2B5EF4-FFF2-40B4-BE49-F238E27FC236}">
                      <a16:creationId xmlns:a16="http://schemas.microsoft.com/office/drawing/2014/main" id="{3E8E871E-C09C-84AB-D56B-01758C43C19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SWOT Analysis </a:t>
                  </a:r>
                </a:p>
              </p:txBody>
            </p: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3193CFB-E47B-FA45-0036-7DA6EFDD6256}"/>
                  </a:ext>
                </a:extLst>
              </p:cNvPr>
              <p:cNvGrpSpPr/>
              <p:nvPr/>
            </p:nvGrpSpPr>
            <p:grpSpPr>
              <a:xfrm>
                <a:off x="-277133" y="5969826"/>
                <a:ext cx="2740422" cy="409501"/>
                <a:chOff x="-155959" y="1725027"/>
                <a:chExt cx="2740422" cy="409501"/>
              </a:xfrm>
            </p:grpSpPr>
            <p:sp>
              <p:nvSpPr>
                <p:cNvPr id="46" name="Google Shape;4550;p70">
                  <a:extLst>
                    <a:ext uri="{FF2B5EF4-FFF2-40B4-BE49-F238E27FC236}">
                      <a16:creationId xmlns:a16="http://schemas.microsoft.com/office/drawing/2014/main" id="{D68B8DFE-52B0-7042-E056-7AC20266358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9" y="1725027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07</a:t>
                  </a:r>
                </a:p>
              </p:txBody>
            </p:sp>
            <p:sp>
              <p:nvSpPr>
                <p:cNvPr id="47" name="Google Shape;4563;p70">
                  <a:extLst>
                    <a:ext uri="{FF2B5EF4-FFF2-40B4-BE49-F238E27FC236}">
                      <a16:creationId xmlns:a16="http://schemas.microsoft.com/office/drawing/2014/main" id="{358E5F55-651F-E5A8-686E-9ED2041AFF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Target Audience </a:t>
                  </a: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BFD2699-9712-A1D6-ADFA-7E82382E143A}"/>
                </a:ext>
              </a:extLst>
            </p:cNvPr>
            <p:cNvGrpSpPr/>
            <p:nvPr/>
          </p:nvGrpSpPr>
          <p:grpSpPr>
            <a:xfrm>
              <a:off x="4292928" y="1100960"/>
              <a:ext cx="2803480" cy="5083516"/>
              <a:chOff x="-340191" y="1295811"/>
              <a:chExt cx="2803480" cy="5083516"/>
            </a:xfrm>
          </p:grpSpPr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4155DB7C-5F68-EDAD-F5C5-0C96AEE561E7}"/>
                  </a:ext>
                </a:extLst>
              </p:cNvPr>
              <p:cNvGrpSpPr/>
              <p:nvPr/>
            </p:nvGrpSpPr>
            <p:grpSpPr>
              <a:xfrm>
                <a:off x="-277134" y="1295811"/>
                <a:ext cx="2740423" cy="409501"/>
                <a:chOff x="-155960" y="1725026"/>
                <a:chExt cx="2740423" cy="409501"/>
              </a:xfrm>
            </p:grpSpPr>
            <p:sp>
              <p:nvSpPr>
                <p:cNvPr id="90" name="Google Shape;4550;p70">
                  <a:extLst>
                    <a:ext uri="{FF2B5EF4-FFF2-40B4-BE49-F238E27FC236}">
                      <a16:creationId xmlns:a16="http://schemas.microsoft.com/office/drawing/2014/main" id="{09E272D2-1527-2A2E-F6C0-86E98B56301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60" y="1725026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08</a:t>
                  </a:r>
                </a:p>
              </p:txBody>
            </p:sp>
            <p:sp>
              <p:nvSpPr>
                <p:cNvPr id="91" name="Google Shape;4563;p70">
                  <a:extLst>
                    <a:ext uri="{FF2B5EF4-FFF2-40B4-BE49-F238E27FC236}">
                      <a16:creationId xmlns:a16="http://schemas.microsoft.com/office/drawing/2014/main" id="{595B8592-9B1A-C359-140C-6905658E46CB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Proposed Solution </a:t>
                  </a:r>
                </a:p>
              </p:txBody>
            </p:sp>
          </p:grp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CE7D5B5D-62E5-1EF2-F346-0995426BCA37}"/>
                  </a:ext>
                </a:extLst>
              </p:cNvPr>
              <p:cNvGrpSpPr/>
              <p:nvPr/>
            </p:nvGrpSpPr>
            <p:grpSpPr>
              <a:xfrm>
                <a:off x="-277134" y="2074811"/>
                <a:ext cx="2740423" cy="409501"/>
                <a:chOff x="-155960" y="1725024"/>
                <a:chExt cx="2740423" cy="409501"/>
              </a:xfrm>
            </p:grpSpPr>
            <p:sp>
              <p:nvSpPr>
                <p:cNvPr id="85" name="Google Shape;4550;p70">
                  <a:extLst>
                    <a:ext uri="{FF2B5EF4-FFF2-40B4-BE49-F238E27FC236}">
                      <a16:creationId xmlns:a16="http://schemas.microsoft.com/office/drawing/2014/main" id="{F8C6187F-2552-1321-55D8-C13452AF8C4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60" y="1725024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09</a:t>
                  </a:r>
                </a:p>
              </p:txBody>
            </p:sp>
            <p:sp>
              <p:nvSpPr>
                <p:cNvPr id="86" name="Google Shape;4563;p70">
                  <a:extLst>
                    <a:ext uri="{FF2B5EF4-FFF2-40B4-BE49-F238E27FC236}">
                      <a16:creationId xmlns:a16="http://schemas.microsoft.com/office/drawing/2014/main" id="{68D48811-F311-FF01-C7DB-64343DDD07D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Key Benefits </a:t>
                  </a:r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DFA53F02-0D79-E80D-1992-1682440FE083}"/>
                  </a:ext>
                </a:extLst>
              </p:cNvPr>
              <p:cNvGrpSpPr/>
              <p:nvPr/>
            </p:nvGrpSpPr>
            <p:grpSpPr>
              <a:xfrm>
                <a:off x="-277134" y="2853816"/>
                <a:ext cx="2740423" cy="409500"/>
                <a:chOff x="-155960" y="1725027"/>
                <a:chExt cx="2740423" cy="409500"/>
              </a:xfrm>
            </p:grpSpPr>
            <p:sp>
              <p:nvSpPr>
                <p:cNvPr id="80" name="Google Shape;4550;p70">
                  <a:extLst>
                    <a:ext uri="{FF2B5EF4-FFF2-40B4-BE49-F238E27FC236}">
                      <a16:creationId xmlns:a16="http://schemas.microsoft.com/office/drawing/2014/main" id="{DA3B271F-DDF1-0F66-AE70-7DCF7537C7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60" y="1725027"/>
                  <a:ext cx="684621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10</a:t>
                  </a:r>
                </a:p>
              </p:txBody>
            </p:sp>
            <p:sp>
              <p:nvSpPr>
                <p:cNvPr id="81" name="Google Shape;4563;p70">
                  <a:extLst>
                    <a:ext uri="{FF2B5EF4-FFF2-40B4-BE49-F238E27FC236}">
                      <a16:creationId xmlns:a16="http://schemas.microsoft.com/office/drawing/2014/main" id="{72056AF7-DE52-562D-F09F-B35D6DF770B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Case Study </a:t>
                  </a:r>
                </a:p>
              </p:txBody>
            </p:sp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5F49282D-B376-0932-3622-D20B32B54719}"/>
                  </a:ext>
                </a:extLst>
              </p:cNvPr>
              <p:cNvGrpSpPr/>
              <p:nvPr/>
            </p:nvGrpSpPr>
            <p:grpSpPr>
              <a:xfrm>
                <a:off x="-277134" y="3632816"/>
                <a:ext cx="2740423" cy="409500"/>
                <a:chOff x="-155960" y="1725025"/>
                <a:chExt cx="2740423" cy="409500"/>
              </a:xfrm>
            </p:grpSpPr>
            <p:sp>
              <p:nvSpPr>
                <p:cNvPr id="75" name="Google Shape;4550;p70">
                  <a:extLst>
                    <a:ext uri="{FF2B5EF4-FFF2-40B4-BE49-F238E27FC236}">
                      <a16:creationId xmlns:a16="http://schemas.microsoft.com/office/drawing/2014/main" id="{ED55CCA4-F891-C4FB-1C64-FA4A426324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60" y="1725025"/>
                  <a:ext cx="684621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11</a:t>
                  </a:r>
                </a:p>
              </p:txBody>
            </p:sp>
            <p:sp>
              <p:nvSpPr>
                <p:cNvPr id="76" name="Google Shape;4563;p70">
                  <a:extLst>
                    <a:ext uri="{FF2B5EF4-FFF2-40B4-BE49-F238E27FC236}">
                      <a16:creationId xmlns:a16="http://schemas.microsoft.com/office/drawing/2014/main" id="{BC110C60-BECD-10AE-DC68-C341B6079A96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Financial Projections </a:t>
                  </a:r>
                </a:p>
              </p:txBody>
            </p:sp>
          </p:grpSp>
          <p:grpSp>
            <p:nvGrpSpPr>
              <p:cNvPr id="54" name="Group 53">
                <a:extLst>
                  <a:ext uri="{FF2B5EF4-FFF2-40B4-BE49-F238E27FC236}">
                    <a16:creationId xmlns:a16="http://schemas.microsoft.com/office/drawing/2014/main" id="{7C0EE953-702D-9CB5-D0DF-E9644654A892}"/>
                  </a:ext>
                </a:extLst>
              </p:cNvPr>
              <p:cNvGrpSpPr/>
              <p:nvPr/>
            </p:nvGrpSpPr>
            <p:grpSpPr>
              <a:xfrm>
                <a:off x="-340191" y="4411820"/>
                <a:ext cx="2803480" cy="409500"/>
                <a:chOff x="-219017" y="1725027"/>
                <a:chExt cx="2803480" cy="409500"/>
              </a:xfrm>
            </p:grpSpPr>
            <p:sp>
              <p:nvSpPr>
                <p:cNvPr id="70" name="Google Shape;4550;p70">
                  <a:extLst>
                    <a:ext uri="{FF2B5EF4-FFF2-40B4-BE49-F238E27FC236}">
                      <a16:creationId xmlns:a16="http://schemas.microsoft.com/office/drawing/2014/main" id="{DD3AFB8C-8D54-E66E-E163-D917E7932E9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219017" y="1725027"/>
                  <a:ext cx="810748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12</a:t>
                  </a:r>
                </a:p>
              </p:txBody>
            </p:sp>
            <p:sp>
              <p:nvSpPr>
                <p:cNvPr id="71" name="Google Shape;4563;p70">
                  <a:extLst>
                    <a:ext uri="{FF2B5EF4-FFF2-40B4-BE49-F238E27FC236}">
                      <a16:creationId xmlns:a16="http://schemas.microsoft.com/office/drawing/2014/main" id="{7F614E56-3088-FB1E-70E5-39269387CD1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Implementation Plan </a:t>
                  </a:r>
                </a:p>
              </p:txBody>
            </p:sp>
          </p:grpSp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0A39577E-29FF-BC95-497D-33A048EC00E9}"/>
                  </a:ext>
                </a:extLst>
              </p:cNvPr>
              <p:cNvGrpSpPr/>
              <p:nvPr/>
            </p:nvGrpSpPr>
            <p:grpSpPr>
              <a:xfrm>
                <a:off x="-277128" y="5190821"/>
                <a:ext cx="2740417" cy="409500"/>
                <a:chOff x="-155954" y="1725026"/>
                <a:chExt cx="2740417" cy="409500"/>
              </a:xfrm>
            </p:grpSpPr>
            <p:sp>
              <p:nvSpPr>
                <p:cNvPr id="65" name="Google Shape;4550;p70">
                  <a:extLst>
                    <a:ext uri="{FF2B5EF4-FFF2-40B4-BE49-F238E27FC236}">
                      <a16:creationId xmlns:a16="http://schemas.microsoft.com/office/drawing/2014/main" id="{C0E49146-B4AF-8A9B-AB07-75A1B5B3053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6"/>
                  <a:ext cx="684621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13</a:t>
                  </a:r>
                </a:p>
              </p:txBody>
            </p:sp>
            <p:sp>
              <p:nvSpPr>
                <p:cNvPr id="66" name="Google Shape;4563;p70">
                  <a:extLst>
                    <a:ext uri="{FF2B5EF4-FFF2-40B4-BE49-F238E27FC236}">
                      <a16:creationId xmlns:a16="http://schemas.microsoft.com/office/drawing/2014/main" id="{EA1C5C3F-0707-78E9-BD71-0B1339F0700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Risk Assessment </a:t>
                  </a:r>
                  <a:endParaRPr lang="en-US" altLang="en-US" sz="12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C4B2C1D5-2D23-02C0-351B-145CFD1F1E57}"/>
                  </a:ext>
                </a:extLst>
              </p:cNvPr>
              <p:cNvGrpSpPr/>
              <p:nvPr/>
            </p:nvGrpSpPr>
            <p:grpSpPr>
              <a:xfrm>
                <a:off x="-277128" y="5969826"/>
                <a:ext cx="2740417" cy="409501"/>
                <a:chOff x="-155954" y="1725027"/>
                <a:chExt cx="2740417" cy="409501"/>
              </a:xfrm>
            </p:grpSpPr>
            <p:sp>
              <p:nvSpPr>
                <p:cNvPr id="60" name="Google Shape;4550;p70">
                  <a:extLst>
                    <a:ext uri="{FF2B5EF4-FFF2-40B4-BE49-F238E27FC236}">
                      <a16:creationId xmlns:a16="http://schemas.microsoft.com/office/drawing/2014/main" id="{391FF748-D4D4-0B3E-7F10-B45D823A862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7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2"/>
                      </a:solidFill>
                    </a:rPr>
                    <a:t>14</a:t>
                  </a:r>
                </a:p>
              </p:txBody>
            </p:sp>
            <p:sp>
              <p:nvSpPr>
                <p:cNvPr id="61" name="Google Shape;4563;p70">
                  <a:extLst>
                    <a:ext uri="{FF2B5EF4-FFF2-40B4-BE49-F238E27FC236}">
                      <a16:creationId xmlns:a16="http://schemas.microsoft.com/office/drawing/2014/main" id="{1CC91666-FDC4-A5EB-2404-6ED61582A9C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Team Introduction </a:t>
                  </a:r>
                </a:p>
              </p:txBody>
            </p:sp>
          </p:grp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35D70828-3585-BF7C-FF68-FE970E334903}"/>
                </a:ext>
              </a:extLst>
            </p:cNvPr>
            <p:cNvGrpSpPr/>
            <p:nvPr/>
          </p:nvGrpSpPr>
          <p:grpSpPr>
            <a:xfrm>
              <a:off x="8399736" y="1100958"/>
              <a:ext cx="2803480" cy="4304511"/>
              <a:chOff x="-340191" y="1295809"/>
              <a:chExt cx="2803480" cy="4304511"/>
            </a:xfrm>
          </p:grpSpPr>
          <p:grpSp>
            <p:nvGrpSpPr>
              <p:cNvPr id="93" name="Group 92">
                <a:extLst>
                  <a:ext uri="{FF2B5EF4-FFF2-40B4-BE49-F238E27FC236}">
                    <a16:creationId xmlns:a16="http://schemas.microsoft.com/office/drawing/2014/main" id="{1B83143D-D632-E885-EF3B-5CA6C9362F5F}"/>
                  </a:ext>
                </a:extLst>
              </p:cNvPr>
              <p:cNvGrpSpPr/>
              <p:nvPr/>
            </p:nvGrpSpPr>
            <p:grpSpPr>
              <a:xfrm>
                <a:off x="-277128" y="1295809"/>
                <a:ext cx="2740417" cy="409501"/>
                <a:chOff x="-155954" y="1725024"/>
                <a:chExt cx="2740417" cy="409501"/>
              </a:xfrm>
            </p:grpSpPr>
            <p:sp>
              <p:nvSpPr>
                <p:cNvPr id="133" name="Google Shape;4550;p70">
                  <a:extLst>
                    <a:ext uri="{FF2B5EF4-FFF2-40B4-BE49-F238E27FC236}">
                      <a16:creationId xmlns:a16="http://schemas.microsoft.com/office/drawing/2014/main" id="{32E68186-75F7-BAA5-7446-124D3138848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4"/>
                  <a:ext cx="684621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15</a:t>
                  </a:r>
                </a:p>
              </p:txBody>
            </p:sp>
            <p:sp>
              <p:nvSpPr>
                <p:cNvPr id="134" name="Google Shape;4563;p70">
                  <a:extLst>
                    <a:ext uri="{FF2B5EF4-FFF2-40B4-BE49-F238E27FC236}">
                      <a16:creationId xmlns:a16="http://schemas.microsoft.com/office/drawing/2014/main" id="{A00B7381-823C-84ED-00D5-D9DAFDA96F2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8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Testimonials </a:t>
                  </a:r>
                </a:p>
              </p:txBody>
            </p:sp>
          </p:grpSp>
          <p:grpSp>
            <p:nvGrpSpPr>
              <p:cNvPr id="94" name="Group 93">
                <a:extLst>
                  <a:ext uri="{FF2B5EF4-FFF2-40B4-BE49-F238E27FC236}">
                    <a16:creationId xmlns:a16="http://schemas.microsoft.com/office/drawing/2014/main" id="{B197905F-9C79-2318-8ABB-D697B92A4B37}"/>
                  </a:ext>
                </a:extLst>
              </p:cNvPr>
              <p:cNvGrpSpPr/>
              <p:nvPr/>
            </p:nvGrpSpPr>
            <p:grpSpPr>
              <a:xfrm>
                <a:off x="-277128" y="2074810"/>
                <a:ext cx="2740416" cy="409501"/>
                <a:chOff x="-155954" y="1725023"/>
                <a:chExt cx="2740416" cy="409501"/>
              </a:xfrm>
            </p:grpSpPr>
            <p:sp>
              <p:nvSpPr>
                <p:cNvPr id="128" name="Google Shape;4550;p70">
                  <a:extLst>
                    <a:ext uri="{FF2B5EF4-FFF2-40B4-BE49-F238E27FC236}">
                      <a16:creationId xmlns:a16="http://schemas.microsoft.com/office/drawing/2014/main" id="{0FE872F9-37AD-662F-7EC3-7ECBD138DE2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3"/>
                  <a:ext cx="684622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16</a:t>
                  </a:r>
                </a:p>
              </p:txBody>
            </p:sp>
            <p:sp>
              <p:nvSpPr>
                <p:cNvPr id="129" name="Google Shape;4563;p70">
                  <a:extLst>
                    <a:ext uri="{FF2B5EF4-FFF2-40B4-BE49-F238E27FC236}">
                      <a16:creationId xmlns:a16="http://schemas.microsoft.com/office/drawing/2014/main" id="{8C461231-8798-25C5-1001-1893A5705B4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Awards and Recognition </a:t>
                  </a:r>
                </a:p>
              </p:txBody>
            </p:sp>
          </p:grpSp>
          <p:grpSp>
            <p:nvGrpSpPr>
              <p:cNvPr id="95" name="Group 94">
                <a:extLst>
                  <a:ext uri="{FF2B5EF4-FFF2-40B4-BE49-F238E27FC236}">
                    <a16:creationId xmlns:a16="http://schemas.microsoft.com/office/drawing/2014/main" id="{F117E622-EFCF-EF35-37CB-D3C2B6B1988C}"/>
                  </a:ext>
                </a:extLst>
              </p:cNvPr>
              <p:cNvGrpSpPr/>
              <p:nvPr/>
            </p:nvGrpSpPr>
            <p:grpSpPr>
              <a:xfrm>
                <a:off x="-277128" y="2853812"/>
                <a:ext cx="2740416" cy="409501"/>
                <a:chOff x="-155954" y="1725023"/>
                <a:chExt cx="2740416" cy="409501"/>
              </a:xfrm>
            </p:grpSpPr>
            <p:sp>
              <p:nvSpPr>
                <p:cNvPr id="123" name="Google Shape;4550;p70">
                  <a:extLst>
                    <a:ext uri="{FF2B5EF4-FFF2-40B4-BE49-F238E27FC236}">
                      <a16:creationId xmlns:a16="http://schemas.microsoft.com/office/drawing/2014/main" id="{B8AC4203-EAAB-CC63-1233-3169EBA8983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3"/>
                  <a:ext cx="684622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17</a:t>
                  </a:r>
                </a:p>
              </p:txBody>
            </p:sp>
            <p:sp>
              <p:nvSpPr>
                <p:cNvPr id="124" name="Google Shape;4563;p70">
                  <a:extLst>
                    <a:ext uri="{FF2B5EF4-FFF2-40B4-BE49-F238E27FC236}">
                      <a16:creationId xmlns:a16="http://schemas.microsoft.com/office/drawing/2014/main" id="{3D27F2FD-7A12-0B38-4FEA-20BD8C17944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Next Steps </a:t>
                  </a:r>
                </a:p>
              </p:txBody>
            </p:sp>
          </p:grpSp>
          <p:grpSp>
            <p:nvGrpSpPr>
              <p:cNvPr id="96" name="Group 95">
                <a:extLst>
                  <a:ext uri="{FF2B5EF4-FFF2-40B4-BE49-F238E27FC236}">
                    <a16:creationId xmlns:a16="http://schemas.microsoft.com/office/drawing/2014/main" id="{84612FAB-9B28-61D0-9FEC-A4FD40D42D99}"/>
                  </a:ext>
                </a:extLst>
              </p:cNvPr>
              <p:cNvGrpSpPr/>
              <p:nvPr/>
            </p:nvGrpSpPr>
            <p:grpSpPr>
              <a:xfrm>
                <a:off x="-277128" y="3632816"/>
                <a:ext cx="2740416" cy="409501"/>
                <a:chOff x="-155954" y="1725025"/>
                <a:chExt cx="2740416" cy="409501"/>
              </a:xfrm>
            </p:grpSpPr>
            <p:sp>
              <p:nvSpPr>
                <p:cNvPr id="118" name="Google Shape;4550;p70">
                  <a:extLst>
                    <a:ext uri="{FF2B5EF4-FFF2-40B4-BE49-F238E27FC236}">
                      <a16:creationId xmlns:a16="http://schemas.microsoft.com/office/drawing/2014/main" id="{E9B9B40F-8E2B-B3B0-158A-8485BC010FF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54" y="1725025"/>
                  <a:ext cx="684622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18</a:t>
                  </a:r>
                </a:p>
              </p:txBody>
            </p:sp>
            <p:sp>
              <p:nvSpPr>
                <p:cNvPr id="119" name="Google Shape;4563;p70">
                  <a:extLst>
                    <a:ext uri="{FF2B5EF4-FFF2-40B4-BE49-F238E27FC236}">
                      <a16:creationId xmlns:a16="http://schemas.microsoft.com/office/drawing/2014/main" id="{18F3A646-3147-68BB-D0B3-EB7600E2C29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Future Vision </a:t>
                  </a:r>
                </a:p>
              </p:txBody>
            </p:sp>
          </p:grpSp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FF22A8CB-A533-CCD1-FECC-16529C8D52A6}"/>
                  </a:ext>
                </a:extLst>
              </p:cNvPr>
              <p:cNvGrpSpPr/>
              <p:nvPr/>
            </p:nvGrpSpPr>
            <p:grpSpPr>
              <a:xfrm>
                <a:off x="-340191" y="4411817"/>
                <a:ext cx="2803479" cy="409501"/>
                <a:chOff x="-219017" y="1725024"/>
                <a:chExt cx="2803479" cy="409501"/>
              </a:xfrm>
            </p:grpSpPr>
            <p:sp>
              <p:nvSpPr>
                <p:cNvPr id="113" name="Google Shape;4550;p70">
                  <a:extLst>
                    <a:ext uri="{FF2B5EF4-FFF2-40B4-BE49-F238E27FC236}">
                      <a16:creationId xmlns:a16="http://schemas.microsoft.com/office/drawing/2014/main" id="{287D13D8-F90B-601A-6EBA-9F0D8E948A5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219017" y="1725024"/>
                  <a:ext cx="810747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19</a:t>
                  </a:r>
                </a:p>
              </p:txBody>
            </p:sp>
            <p:sp>
              <p:nvSpPr>
                <p:cNvPr id="114" name="Google Shape;4563;p70">
                  <a:extLst>
                    <a:ext uri="{FF2B5EF4-FFF2-40B4-BE49-F238E27FC236}">
                      <a16:creationId xmlns:a16="http://schemas.microsoft.com/office/drawing/2014/main" id="{260EC84B-575A-E4EA-A4A6-2BA5E3A545B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Summary of Key Points </a:t>
                  </a:r>
                </a:p>
              </p:txBody>
            </p:sp>
          </p:grpSp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C92B41D1-2E73-138C-DB45-151762F7C4D3}"/>
                  </a:ext>
                </a:extLst>
              </p:cNvPr>
              <p:cNvGrpSpPr/>
              <p:nvPr/>
            </p:nvGrpSpPr>
            <p:grpSpPr>
              <a:xfrm>
                <a:off x="-277137" y="5190819"/>
                <a:ext cx="2740425" cy="409501"/>
                <a:chOff x="-155963" y="1725024"/>
                <a:chExt cx="2740425" cy="409501"/>
              </a:xfrm>
            </p:grpSpPr>
            <p:sp>
              <p:nvSpPr>
                <p:cNvPr id="108" name="Google Shape;4550;p70">
                  <a:extLst>
                    <a:ext uri="{FF2B5EF4-FFF2-40B4-BE49-F238E27FC236}">
                      <a16:creationId xmlns:a16="http://schemas.microsoft.com/office/drawing/2014/main" id="{323E40A4-3FDD-296C-EA48-99D9A2631A0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-155963" y="1725024"/>
                  <a:ext cx="684622" cy="409501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2400" u="sng" dirty="0">
                      <a:solidFill>
                        <a:schemeClr val="accent1"/>
                      </a:solidFill>
                    </a:rPr>
                    <a:t>20</a:t>
                  </a:r>
                </a:p>
              </p:txBody>
            </p:sp>
            <p:sp>
              <p:nvSpPr>
                <p:cNvPr id="109" name="Google Shape;4563;p70">
                  <a:extLst>
                    <a:ext uri="{FF2B5EF4-FFF2-40B4-BE49-F238E27FC236}">
                      <a16:creationId xmlns:a16="http://schemas.microsoft.com/office/drawing/2014/main" id="{A2FB0A8E-B6B8-7F35-D783-E9E00F282BA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06387" y="1791625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Thank You 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352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erson using a computer&#10;&#10;Description automatically generated">
            <a:extLst>
              <a:ext uri="{FF2B5EF4-FFF2-40B4-BE49-F238E27FC236}">
                <a16:creationId xmlns:a16="http://schemas.microsoft.com/office/drawing/2014/main" id="{FA6EFBF1-9A99-BCA1-3EDB-C6640BE7D70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EF1B1C7-7E86-F5A9-55D3-76149F11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4B1D0A-711D-EDA9-E70F-F81AE29DE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3</a:t>
            </a:fld>
            <a:endParaRPr lang="en-IN" dirty="0"/>
          </a:p>
        </p:txBody>
      </p:sp>
      <p:sp>
        <p:nvSpPr>
          <p:cNvPr id="36" name="Google Shape;4822;p73">
            <a:extLst>
              <a:ext uri="{FF2B5EF4-FFF2-40B4-BE49-F238E27FC236}">
                <a16:creationId xmlns:a16="http://schemas.microsoft.com/office/drawing/2014/main" id="{2991A063-E802-D332-A8F9-1B329BE3F014}"/>
              </a:ext>
            </a:extLst>
          </p:cNvPr>
          <p:cNvSpPr txBox="1">
            <a:spLocks/>
          </p:cNvSpPr>
          <p:nvPr/>
        </p:nvSpPr>
        <p:spPr>
          <a:xfrm>
            <a:off x="6824545" y="3009887"/>
            <a:ext cx="3993663" cy="23120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None/>
              <a:defRPr sz="1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Lorem ipsum dolor sit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amet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consectetur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adipiscing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elit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sed do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eiusmod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tempor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incididunt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ut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labore et dolore magna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aliqua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. Ut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enim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ad minim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veniam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,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quis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</a:t>
            </a:r>
            <a:r>
              <a:rPr lang="en-CA" sz="1600" b="0" i="0" dirty="0" err="1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nostrud</a:t>
            </a:r>
            <a:r>
              <a:rPr lang="en-CA" sz="1600" b="0" i="0" dirty="0">
                <a:solidFill>
                  <a:schemeClr val="tx2">
                    <a:lumMod val="85000"/>
                    <a:lumOff val="15000"/>
                  </a:schemeClr>
                </a:solidFill>
                <a:effectLst/>
                <a:latin typeface="+mn-lt"/>
                <a:cs typeface="Aparajita" panose="02020603050405020304" pitchFamily="18" charset="0"/>
              </a:rPr>
              <a:t> exercitation.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9A44042-815A-1D94-9B95-1F62E551A325}"/>
              </a:ext>
            </a:extLst>
          </p:cNvPr>
          <p:cNvGrpSpPr/>
          <p:nvPr/>
        </p:nvGrpSpPr>
        <p:grpSpPr>
          <a:xfrm>
            <a:off x="4401708" y="1102058"/>
            <a:ext cx="6363189" cy="1469986"/>
            <a:chOff x="4401708" y="1102058"/>
            <a:chExt cx="6363189" cy="146998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7FB4AB6A-00F2-AEA7-F27B-91C03EAEEF49}"/>
                </a:ext>
              </a:extLst>
            </p:cNvPr>
            <p:cNvGrpSpPr/>
            <p:nvPr/>
          </p:nvGrpSpPr>
          <p:grpSpPr>
            <a:xfrm>
              <a:off x="4401708" y="1102058"/>
              <a:ext cx="1469986" cy="1469986"/>
              <a:chOff x="8022474" y="1160463"/>
              <a:chExt cx="1469986" cy="1469986"/>
            </a:xfrm>
          </p:grpSpPr>
          <p:sp>
            <p:nvSpPr>
              <p:cNvPr id="32" name="Google Shape;4547;p70">
                <a:extLst>
                  <a:ext uri="{FF2B5EF4-FFF2-40B4-BE49-F238E27FC236}">
                    <a16:creationId xmlns:a16="http://schemas.microsoft.com/office/drawing/2014/main" id="{665B011A-38B8-5BBF-66B7-8C4A3A21DE24}"/>
                  </a:ext>
                </a:extLst>
              </p:cNvPr>
              <p:cNvSpPr/>
              <p:nvPr/>
            </p:nvSpPr>
            <p:spPr>
              <a:xfrm>
                <a:off x="8022474" y="1160463"/>
                <a:ext cx="1469986" cy="146998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0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Google Shape;4821;p73">
                <a:extLst>
                  <a:ext uri="{FF2B5EF4-FFF2-40B4-BE49-F238E27FC236}">
                    <a16:creationId xmlns:a16="http://schemas.microsoft.com/office/drawing/2014/main" id="{9AF79E22-3F9B-1B46-24B6-1586B616C2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20560" y="1393802"/>
                <a:ext cx="1273812" cy="9704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6000"/>
                  <a:buFont typeface="Balsamiq Sans"/>
                  <a:buNone/>
                  <a:defRPr sz="6000" b="1" i="0" u="none" strike="noStrike" cap="none">
                    <a:solidFill>
                      <a:schemeClr val="lt2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6000"/>
                  <a:buFont typeface="Bebas Neue"/>
                  <a:buNone/>
                  <a:defRPr sz="60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3B46"/>
                  </a:buClr>
                  <a:buSzPts val="6000"/>
                  <a:buFont typeface="Balsamiq Sans"/>
                  <a:buNone/>
                  <a:tabLst/>
                  <a:defRPr/>
                </a:pPr>
                <a:r>
                  <a:rPr kumimoji="0" lang="en" sz="60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Balsamiq Sans"/>
                    <a:sym typeface="Balsamiq Sans"/>
                  </a:rPr>
                  <a:t>01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5AB46B4-8B5F-66E2-987C-AF47A3F02852}"/>
                </a:ext>
              </a:extLst>
            </p:cNvPr>
            <p:cNvGrpSpPr/>
            <p:nvPr/>
          </p:nvGrpSpPr>
          <p:grpSpPr>
            <a:xfrm>
              <a:off x="6096000" y="1322688"/>
              <a:ext cx="4668897" cy="1028727"/>
              <a:chOff x="6423019" y="2693047"/>
              <a:chExt cx="4668897" cy="1028727"/>
            </a:xfrm>
          </p:grpSpPr>
          <p:sp>
            <p:nvSpPr>
              <p:cNvPr id="34" name="Google Shape;4820;p73">
                <a:extLst>
                  <a:ext uri="{FF2B5EF4-FFF2-40B4-BE49-F238E27FC236}">
                    <a16:creationId xmlns:a16="http://schemas.microsoft.com/office/drawing/2014/main" id="{A5D496AC-D18E-2B28-ACD1-0F33B9856FBF}"/>
                  </a:ext>
                </a:extLst>
              </p:cNvPr>
              <p:cNvSpPr/>
              <p:nvPr/>
            </p:nvSpPr>
            <p:spPr>
              <a:xfrm>
                <a:off x="6423019" y="2693047"/>
                <a:ext cx="4668897" cy="1028727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4823;p73">
                <a:extLst>
                  <a:ext uri="{FF2B5EF4-FFF2-40B4-BE49-F238E27FC236}">
                    <a16:creationId xmlns:a16="http://schemas.microsoft.com/office/drawing/2014/main" id="{57601509-F514-AC9F-8383-3862B7C9811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53328" y="2880466"/>
                <a:ext cx="3408278" cy="6159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3600"/>
                  <a:buFont typeface="Balsamiq Sans"/>
                  <a:buNone/>
                  <a:defRPr sz="3600" b="1" i="0" u="none" strike="noStrike" cap="none">
                    <a:solidFill>
                      <a:schemeClr val="lt1"/>
                    </a:solidFill>
                    <a:latin typeface="Balsamiq Sans"/>
                    <a:ea typeface="Balsamiq Sans"/>
                    <a:cs typeface="Balsamiq Sans"/>
                    <a:sym typeface="Balsamiq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3600"/>
                  <a:buFont typeface="Bebas Neue"/>
                  <a:buNone/>
                  <a:defRPr sz="3600" b="0" i="0" u="none" strike="noStrike" cap="none">
                    <a:solidFill>
                      <a:schemeClr val="dk1"/>
                    </a:solidFill>
                    <a:latin typeface="Bebas Neue"/>
                    <a:ea typeface="Bebas Neue"/>
                    <a:cs typeface="Bebas Neue"/>
                    <a:sym typeface="Bebas Neue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en-US" sz="32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n-lt"/>
                  </a:rPr>
                  <a:t>Section Name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540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B9C14F-B052-AF84-C1DF-C573B77516A4}"/>
              </a:ext>
            </a:extLst>
          </p:cNvPr>
          <p:cNvSpPr/>
          <p:nvPr/>
        </p:nvSpPr>
        <p:spPr>
          <a:xfrm>
            <a:off x="1535723" y="-1"/>
            <a:ext cx="2115854" cy="67436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C2486-B571-C20B-4CA5-0342E60A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44F8E4-8761-EBD5-C4E7-CC54C9688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4</a:t>
            </a:fld>
            <a:endParaRPr lang="en-IN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9DC4FE2-F4AF-EBF0-E0B8-7637E458660E}"/>
              </a:ext>
            </a:extLst>
          </p:cNvPr>
          <p:cNvGrpSpPr/>
          <p:nvPr/>
        </p:nvGrpSpPr>
        <p:grpSpPr>
          <a:xfrm>
            <a:off x="4846115" y="1822992"/>
            <a:ext cx="6900408" cy="3706869"/>
            <a:chOff x="4889660" y="1447854"/>
            <a:chExt cx="6900408" cy="370686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27AB38-50C6-D246-AB7C-DE45041D76FE}"/>
                </a:ext>
              </a:extLst>
            </p:cNvPr>
            <p:cNvGrpSpPr/>
            <p:nvPr/>
          </p:nvGrpSpPr>
          <p:grpSpPr>
            <a:xfrm>
              <a:off x="4889660" y="1447854"/>
              <a:ext cx="3273056" cy="1649523"/>
              <a:chOff x="6466348" y="1194957"/>
              <a:chExt cx="3273056" cy="1649523"/>
            </a:xfrm>
          </p:grpSpPr>
          <p:sp>
            <p:nvSpPr>
              <p:cNvPr id="19" name="Google Shape;4822;p73">
                <a:extLst>
                  <a:ext uri="{FF2B5EF4-FFF2-40B4-BE49-F238E27FC236}">
                    <a16:creationId xmlns:a16="http://schemas.microsoft.com/office/drawing/2014/main" id="{D7E11514-EB71-7E41-6A2B-3B8FAE14A12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6590" y="1913561"/>
                <a:ext cx="2432814" cy="93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8076E92A-FEC7-3EB8-E242-72418F694EDC}"/>
                  </a:ext>
                </a:extLst>
              </p:cNvPr>
              <p:cNvGrpSpPr/>
              <p:nvPr/>
            </p:nvGrpSpPr>
            <p:grpSpPr>
              <a:xfrm>
                <a:off x="6466348" y="1194957"/>
                <a:ext cx="2909699" cy="828000"/>
                <a:chOff x="619044" y="1359465"/>
                <a:chExt cx="2909699" cy="828000"/>
              </a:xfrm>
            </p:grpSpPr>
            <p:sp>
              <p:nvSpPr>
                <p:cNvPr id="21" name="Google Shape;4547;p70">
                  <a:extLst>
                    <a:ext uri="{FF2B5EF4-FFF2-40B4-BE49-F238E27FC236}">
                      <a16:creationId xmlns:a16="http://schemas.microsoft.com/office/drawing/2014/main" id="{CF0A8B50-9853-77C8-EB75-3FC582268B46}"/>
                    </a:ext>
                  </a:extLst>
                </p:cNvPr>
                <p:cNvSpPr/>
                <p:nvPr/>
              </p:nvSpPr>
              <p:spPr>
                <a:xfrm>
                  <a:off x="619044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2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CD2FF60-A6F5-24A7-CEFA-079665A329CA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Google Shape;4550;p70">
                  <a:extLst>
                    <a:ext uri="{FF2B5EF4-FFF2-40B4-BE49-F238E27FC236}">
                      <a16:creationId xmlns:a16="http://schemas.microsoft.com/office/drawing/2014/main" id="{7ED87894-0DC9-A4EA-8BD7-7A5B2876832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40658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01</a:t>
                  </a:r>
                </a:p>
              </p:txBody>
            </p:sp>
            <p:sp>
              <p:nvSpPr>
                <p:cNvPr id="25" name="Google Shape;4563;p70">
                  <a:extLst>
                    <a:ext uri="{FF2B5EF4-FFF2-40B4-BE49-F238E27FC236}">
                      <a16:creationId xmlns:a16="http://schemas.microsoft.com/office/drawing/2014/main" id="{86095CD1-B10E-E799-C0D8-E072C65BD5A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D3B05BC-B031-1265-E971-16EF4BB6F844}"/>
                </a:ext>
              </a:extLst>
            </p:cNvPr>
            <p:cNvGrpSpPr/>
            <p:nvPr/>
          </p:nvGrpSpPr>
          <p:grpSpPr>
            <a:xfrm>
              <a:off x="8517012" y="1447854"/>
              <a:ext cx="3273056" cy="1649523"/>
              <a:chOff x="6466348" y="1194957"/>
              <a:chExt cx="3273056" cy="1649523"/>
            </a:xfrm>
          </p:grpSpPr>
          <p:sp>
            <p:nvSpPr>
              <p:cNvPr id="16" name="Google Shape;4822;p73">
                <a:extLst>
                  <a:ext uri="{FF2B5EF4-FFF2-40B4-BE49-F238E27FC236}">
                    <a16:creationId xmlns:a16="http://schemas.microsoft.com/office/drawing/2014/main" id="{D2062717-1108-8FBE-1495-9EE6B576E78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6590" y="1913561"/>
                <a:ext cx="2432814" cy="93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06F13221-F6D7-A00D-C8B3-7F44FA6995E4}"/>
                  </a:ext>
                </a:extLst>
              </p:cNvPr>
              <p:cNvGrpSpPr/>
              <p:nvPr/>
            </p:nvGrpSpPr>
            <p:grpSpPr>
              <a:xfrm>
                <a:off x="6466348" y="1194957"/>
                <a:ext cx="2909699" cy="828000"/>
                <a:chOff x="619044" y="1359465"/>
                <a:chExt cx="2909699" cy="828000"/>
              </a:xfrm>
            </p:grpSpPr>
            <p:sp>
              <p:nvSpPr>
                <p:cNvPr id="18" name="Google Shape;4547;p70">
                  <a:extLst>
                    <a:ext uri="{FF2B5EF4-FFF2-40B4-BE49-F238E27FC236}">
                      <a16:creationId xmlns:a16="http://schemas.microsoft.com/office/drawing/2014/main" id="{874B470B-C83B-2E63-EEBA-C260E7A612E7}"/>
                    </a:ext>
                  </a:extLst>
                </p:cNvPr>
                <p:cNvSpPr/>
                <p:nvPr/>
              </p:nvSpPr>
              <p:spPr>
                <a:xfrm>
                  <a:off x="619044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3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B306C3DE-2A75-FCA7-2120-70086BC7DDB9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35" name="Google Shape;4550;p70">
                  <a:extLst>
                    <a:ext uri="{FF2B5EF4-FFF2-40B4-BE49-F238E27FC236}">
                      <a16:creationId xmlns:a16="http://schemas.microsoft.com/office/drawing/2014/main" id="{5B6E2A9B-52CC-EB89-4560-85B61E44D9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40658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02</a:t>
                  </a:r>
                </a:p>
              </p:txBody>
            </p:sp>
            <p:sp>
              <p:nvSpPr>
                <p:cNvPr id="36" name="Google Shape;4563;p70">
                  <a:extLst>
                    <a:ext uri="{FF2B5EF4-FFF2-40B4-BE49-F238E27FC236}">
                      <a16:creationId xmlns:a16="http://schemas.microsoft.com/office/drawing/2014/main" id="{1445D3D7-B4DB-AD74-5B09-78DA2D6F064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9B345A0-18C2-0DF7-2177-E33936D45728}"/>
                </a:ext>
              </a:extLst>
            </p:cNvPr>
            <p:cNvGrpSpPr/>
            <p:nvPr/>
          </p:nvGrpSpPr>
          <p:grpSpPr>
            <a:xfrm>
              <a:off x="4889660" y="3505200"/>
              <a:ext cx="3273056" cy="1649523"/>
              <a:chOff x="6466348" y="1194957"/>
              <a:chExt cx="3273056" cy="1649523"/>
            </a:xfrm>
          </p:grpSpPr>
          <p:sp>
            <p:nvSpPr>
              <p:cNvPr id="38" name="Google Shape;4822;p73">
                <a:extLst>
                  <a:ext uri="{FF2B5EF4-FFF2-40B4-BE49-F238E27FC236}">
                    <a16:creationId xmlns:a16="http://schemas.microsoft.com/office/drawing/2014/main" id="{19E01E1E-90D2-E123-2105-B7A2BB931E7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6590" y="1913561"/>
                <a:ext cx="2432814" cy="93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3E164ABD-02AC-A928-9637-FCA1ECDC5602}"/>
                  </a:ext>
                </a:extLst>
              </p:cNvPr>
              <p:cNvGrpSpPr/>
              <p:nvPr/>
            </p:nvGrpSpPr>
            <p:grpSpPr>
              <a:xfrm>
                <a:off x="6466348" y="1194957"/>
                <a:ext cx="2909699" cy="828000"/>
                <a:chOff x="619044" y="1359465"/>
                <a:chExt cx="2909699" cy="828000"/>
              </a:xfrm>
            </p:grpSpPr>
            <p:sp>
              <p:nvSpPr>
                <p:cNvPr id="40" name="Google Shape;4547;p70">
                  <a:extLst>
                    <a:ext uri="{FF2B5EF4-FFF2-40B4-BE49-F238E27FC236}">
                      <a16:creationId xmlns:a16="http://schemas.microsoft.com/office/drawing/2014/main" id="{0AE35280-DB74-00A2-92F9-8DA27445CF31}"/>
                    </a:ext>
                  </a:extLst>
                </p:cNvPr>
                <p:cNvSpPr/>
                <p:nvPr/>
              </p:nvSpPr>
              <p:spPr>
                <a:xfrm>
                  <a:off x="619044" y="1359465"/>
                  <a:ext cx="828000" cy="8280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1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4C49E595-E35C-E79F-9C3F-849BED63C855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2" name="Google Shape;4550;p70">
                  <a:extLst>
                    <a:ext uri="{FF2B5EF4-FFF2-40B4-BE49-F238E27FC236}">
                      <a16:creationId xmlns:a16="http://schemas.microsoft.com/office/drawing/2014/main" id="{FC82E819-9D72-D244-F9F8-4DF427798603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40658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bg2"/>
                      </a:solidFill>
                    </a:rPr>
                    <a:t>03</a:t>
                  </a:r>
                </a:p>
              </p:txBody>
            </p:sp>
            <p:sp>
              <p:nvSpPr>
                <p:cNvPr id="43" name="Google Shape;4563;p70">
                  <a:extLst>
                    <a:ext uri="{FF2B5EF4-FFF2-40B4-BE49-F238E27FC236}">
                      <a16:creationId xmlns:a16="http://schemas.microsoft.com/office/drawing/2014/main" id="{E757B327-3181-DA25-942B-A73182799D3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7D77989-9434-ABB8-33EF-EF88E0B4D54E}"/>
                </a:ext>
              </a:extLst>
            </p:cNvPr>
            <p:cNvGrpSpPr/>
            <p:nvPr/>
          </p:nvGrpSpPr>
          <p:grpSpPr>
            <a:xfrm>
              <a:off x="8517012" y="3505200"/>
              <a:ext cx="3273056" cy="1649523"/>
              <a:chOff x="6466348" y="1194957"/>
              <a:chExt cx="3273056" cy="1649523"/>
            </a:xfrm>
          </p:grpSpPr>
          <p:sp>
            <p:nvSpPr>
              <p:cNvPr id="45" name="Google Shape;4822;p73">
                <a:extLst>
                  <a:ext uri="{FF2B5EF4-FFF2-40B4-BE49-F238E27FC236}">
                    <a16:creationId xmlns:a16="http://schemas.microsoft.com/office/drawing/2014/main" id="{8E4FDAC6-075C-A735-7B3B-3157A0B2CA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6590" y="1913561"/>
                <a:ext cx="2432814" cy="93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400"/>
                  <a:buFont typeface="Open Sans"/>
                  <a:buNone/>
                  <a:defRPr sz="1400" b="0" i="0" u="none" strike="noStrike" cap="none">
                    <a:solidFill>
                      <a:schemeClr val="dk1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. Ut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enim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ad minim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veniam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quis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nostrud</a:t>
                </a:r>
                <a:r>
                  <a:rPr lang="en-CA" sz="11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n-lt"/>
                    <a:cs typeface="Aparajita" panose="02020603050405020304" pitchFamily="18" charset="0"/>
                  </a:rPr>
                  <a:t> exercitation.</a:t>
                </a:r>
                <a:endParaRPr kumimoji="0" lang="en-CA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n-lt"/>
                  <a:ea typeface="Cambria" panose="02040503050406030204" pitchFamily="18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258C160C-BFB6-B95A-21F4-AD96C4D63E5C}"/>
                  </a:ext>
                </a:extLst>
              </p:cNvPr>
              <p:cNvGrpSpPr/>
              <p:nvPr/>
            </p:nvGrpSpPr>
            <p:grpSpPr>
              <a:xfrm>
                <a:off x="6466348" y="1194957"/>
                <a:ext cx="2909699" cy="828000"/>
                <a:chOff x="619044" y="1359465"/>
                <a:chExt cx="2909699" cy="828000"/>
              </a:xfrm>
            </p:grpSpPr>
            <p:sp>
              <p:nvSpPr>
                <p:cNvPr id="47" name="Google Shape;4547;p70">
                  <a:extLst>
                    <a:ext uri="{FF2B5EF4-FFF2-40B4-BE49-F238E27FC236}">
                      <a16:creationId xmlns:a16="http://schemas.microsoft.com/office/drawing/2014/main" id="{A50C0280-1041-7FDA-880C-DD1383589013}"/>
                    </a:ext>
                  </a:extLst>
                </p:cNvPr>
                <p:cNvSpPr/>
                <p:nvPr/>
              </p:nvSpPr>
              <p:spPr>
                <a:xfrm>
                  <a:off x="619044" y="1359465"/>
                  <a:ext cx="828000" cy="828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0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8" name="Google Shape;4548;p70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4628E7ED-E0B9-8395-DAEB-6CE6D3F09BEF}"/>
                    </a:ext>
                  </a:extLst>
                </p:cNvPr>
                <p:cNvSpPr/>
                <p:nvPr/>
              </p:nvSpPr>
              <p:spPr>
                <a:xfrm>
                  <a:off x="1450668" y="1982716"/>
                  <a:ext cx="1892043" cy="45719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10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9" name="Google Shape;4550;p70">
                  <a:extLst>
                    <a:ext uri="{FF2B5EF4-FFF2-40B4-BE49-F238E27FC236}">
                      <a16:creationId xmlns:a16="http://schemas.microsoft.com/office/drawing/2014/main" id="{6AC0337B-B729-0C65-8F90-3FD3E8EEE7F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740658" y="1573216"/>
                  <a:ext cx="584773" cy="409500"/>
                </a:xfrm>
                <a:prstGeom prst="rect">
                  <a:avLst/>
                </a:prstGeom>
              </p:spPr>
              <p:txBody>
                <a:bodyPr spcFirstLastPara="1" vert="horz" wrap="square" lIns="91425" tIns="91425" rIns="91425" bIns="91425" rtlCol="0" anchor="ctr" anchorCtr="0">
                  <a:noAutofit/>
                </a:bodyPr>
                <a:lstStyle>
                  <a:lvl1pPr algn="l" defTabSz="91440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200" b="1" kern="1200">
                      <a:solidFill>
                        <a:schemeClr val="accent6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algn="ctr">
                    <a:spcBef>
                      <a:spcPts val="0"/>
                    </a:spcBef>
                  </a:pPr>
                  <a:r>
                    <a:rPr lang="en" sz="18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04</a:t>
                  </a:r>
                </a:p>
              </p:txBody>
            </p:sp>
            <p:sp>
              <p:nvSpPr>
                <p:cNvPr id="50" name="Google Shape;4563;p70">
                  <a:extLst>
                    <a:ext uri="{FF2B5EF4-FFF2-40B4-BE49-F238E27FC236}">
                      <a16:creationId xmlns:a16="http://schemas.microsoft.com/office/drawing/2014/main" id="{9E4F2F43-71F4-896D-346B-9E3341F1990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450668" y="1729091"/>
                  <a:ext cx="2078075" cy="243600"/>
                </a:xfrm>
                <a:prstGeom prst="rect">
                  <a:avLst/>
                </a:prstGeom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indent="0" eaLnBrk="0" fontAlgn="base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None/>
                  </a:pPr>
                  <a:r>
                    <a:rPr lang="en-CA" sz="14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</a:t>
                  </a:r>
                  <a:endParaRPr kumimoji="0" lang="en-US" altLang="en-US" sz="1400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pic>
        <p:nvPicPr>
          <p:cNvPr id="11" name="Picture Placeholder 10" descr="A person and person looking at a computer&#10;&#10;Description automatically generated">
            <a:extLst>
              <a:ext uri="{FF2B5EF4-FFF2-40B4-BE49-F238E27FC236}">
                <a16:creationId xmlns:a16="http://schemas.microsoft.com/office/drawing/2014/main" id="{CFC3F2A3-4CCF-0494-DDD2-98CB366825B5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73531" y="1479724"/>
            <a:ext cx="4672584" cy="4674014"/>
          </a:xfr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2C9151A6-56C7-57ED-0889-E945B4383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Welcome and Introduction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078065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18ACD6-2C90-1BF9-3E45-7B0B3A2C8870}"/>
              </a:ext>
            </a:extLst>
          </p:cNvPr>
          <p:cNvSpPr/>
          <p:nvPr/>
        </p:nvSpPr>
        <p:spPr>
          <a:xfrm>
            <a:off x="5257800" y="356795"/>
            <a:ext cx="1676400" cy="614441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5EB595B-7E19-1E88-B94E-7095ED619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rPr>
              <a:t>Agenda Overview </a:t>
            </a:r>
            <a:endParaRPr lang="en-CA" dirty="0">
              <a:solidFill>
                <a:schemeClr val="bg2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C4C321-226B-6852-5A91-262CDF30E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08FED-4442-060E-3B20-1CABBE45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5</a:t>
            </a:fld>
            <a:endParaRPr lang="en-IN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0C80AC9-7D56-C800-22F9-099413863550}"/>
              </a:ext>
            </a:extLst>
          </p:cNvPr>
          <p:cNvGrpSpPr/>
          <p:nvPr/>
        </p:nvGrpSpPr>
        <p:grpSpPr>
          <a:xfrm>
            <a:off x="500744" y="1297668"/>
            <a:ext cx="11048998" cy="4262664"/>
            <a:chOff x="500744" y="1719278"/>
            <a:chExt cx="11048998" cy="426266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FD5F2A7-FD2C-D748-64B8-D620C83FE043}"/>
                </a:ext>
              </a:extLst>
            </p:cNvPr>
            <p:cNvGrpSpPr/>
            <p:nvPr/>
          </p:nvGrpSpPr>
          <p:grpSpPr>
            <a:xfrm>
              <a:off x="6721382" y="1719278"/>
              <a:ext cx="4828360" cy="4262664"/>
              <a:chOff x="7363640" y="1719278"/>
              <a:chExt cx="4828360" cy="4262664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D8A6716B-B7A6-0E51-EC6F-F4D85A29EDD6}"/>
                  </a:ext>
                </a:extLst>
              </p:cNvPr>
              <p:cNvGrpSpPr/>
              <p:nvPr/>
            </p:nvGrpSpPr>
            <p:grpSpPr>
              <a:xfrm>
                <a:off x="7363640" y="1719278"/>
                <a:ext cx="4828360" cy="440825"/>
                <a:chOff x="2711159" y="1542548"/>
                <a:chExt cx="4654736" cy="424973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97368D03-F37D-B4F1-579D-D0F2B4D40B58}"/>
                    </a:ext>
                  </a:extLst>
                </p:cNvPr>
                <p:cNvGrpSpPr/>
                <p:nvPr/>
              </p:nvGrpSpPr>
              <p:grpSpPr>
                <a:xfrm>
                  <a:off x="2711159" y="1633234"/>
                  <a:ext cx="1766068" cy="326550"/>
                  <a:chOff x="1146932" y="1791625"/>
                  <a:chExt cx="1766068" cy="326550"/>
                </a:xfrm>
              </p:grpSpPr>
              <p:sp>
                <p:nvSpPr>
                  <p:cNvPr id="35" name="Google Shape;4547;p70">
                    <a:extLst>
                      <a:ext uri="{FF2B5EF4-FFF2-40B4-BE49-F238E27FC236}">
                        <a16:creationId xmlns:a16="http://schemas.microsoft.com/office/drawing/2014/main" id="{071C3914-E61D-E32B-54A4-D039BCEAC8AB}"/>
                      </a:ext>
                    </a:extLst>
                  </p:cNvPr>
                  <p:cNvSpPr/>
                  <p:nvPr/>
                </p:nvSpPr>
                <p:spPr>
                  <a:xfrm>
                    <a:off x="1146932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8" name="Google Shape;4563;p70">
                    <a:extLst>
                      <a:ext uri="{FF2B5EF4-FFF2-40B4-BE49-F238E27FC236}">
                        <a16:creationId xmlns:a16="http://schemas.microsoft.com/office/drawing/2014/main" id="{78ED0C59-9E3D-7307-7B6C-7FBEFC18BA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US" altLang="en-US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07</a:t>
                    </a: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:30-8:25</a:t>
                    </a:r>
                  </a:p>
                </p:txBody>
              </p:sp>
            </p:grpSp>
            <p:sp>
              <p:nvSpPr>
                <p:cNvPr id="34" name="Google Shape;4822;p73">
                  <a:extLst>
                    <a:ext uri="{FF2B5EF4-FFF2-40B4-BE49-F238E27FC236}">
                      <a16:creationId xmlns:a16="http://schemas.microsoft.com/office/drawing/2014/main" id="{A0629D3A-6BB7-B5CB-F6D2-88C07A7FDC1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B3956C5-7CA7-6081-8F64-96F3E5DEB67B}"/>
                  </a:ext>
                </a:extLst>
              </p:cNvPr>
              <p:cNvGrpSpPr/>
              <p:nvPr/>
            </p:nvGrpSpPr>
            <p:grpSpPr>
              <a:xfrm>
                <a:off x="7363640" y="2674738"/>
                <a:ext cx="4828360" cy="440825"/>
                <a:chOff x="2711159" y="1542548"/>
                <a:chExt cx="4654736" cy="424973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65F3CB3-3564-10CE-8749-B2EDD06E2CA2}"/>
                    </a:ext>
                  </a:extLst>
                </p:cNvPr>
                <p:cNvGrpSpPr/>
                <p:nvPr/>
              </p:nvGrpSpPr>
              <p:grpSpPr>
                <a:xfrm>
                  <a:off x="2711159" y="1633234"/>
                  <a:ext cx="1766068" cy="326550"/>
                  <a:chOff x="1146932" y="1791625"/>
                  <a:chExt cx="1766068" cy="326550"/>
                </a:xfrm>
              </p:grpSpPr>
              <p:sp>
                <p:nvSpPr>
                  <p:cNvPr id="42" name="Google Shape;4547;p70">
                    <a:extLst>
                      <a:ext uri="{FF2B5EF4-FFF2-40B4-BE49-F238E27FC236}">
                        <a16:creationId xmlns:a16="http://schemas.microsoft.com/office/drawing/2014/main" id="{289E37B2-B5C5-C038-46AE-6A9CFF8D80CC}"/>
                      </a:ext>
                    </a:extLst>
                  </p:cNvPr>
                  <p:cNvSpPr/>
                  <p:nvPr/>
                </p:nvSpPr>
                <p:spPr>
                  <a:xfrm>
                    <a:off x="1146932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Google Shape;4563;p70">
                    <a:extLst>
                      <a:ext uri="{FF2B5EF4-FFF2-40B4-BE49-F238E27FC236}">
                        <a16:creationId xmlns:a16="http://schemas.microsoft.com/office/drawing/2014/main" id="{8F15B2A0-A645-D243-80B6-B7016644436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10:15-12:15</a:t>
                    </a:r>
                  </a:p>
                </p:txBody>
              </p:sp>
            </p:grpSp>
            <p:sp>
              <p:nvSpPr>
                <p:cNvPr id="41" name="Google Shape;4822;p73">
                  <a:extLst>
                    <a:ext uri="{FF2B5EF4-FFF2-40B4-BE49-F238E27FC236}">
                      <a16:creationId xmlns:a16="http://schemas.microsoft.com/office/drawing/2014/main" id="{8FEEE73E-8895-8907-0C3A-760134F28121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A6802576-F2CA-96C0-5423-590E054EFF46}"/>
                  </a:ext>
                </a:extLst>
              </p:cNvPr>
              <p:cNvGrpSpPr/>
              <p:nvPr/>
            </p:nvGrpSpPr>
            <p:grpSpPr>
              <a:xfrm>
                <a:off x="7363640" y="3630198"/>
                <a:ext cx="4828360" cy="440825"/>
                <a:chOff x="2711159" y="1542548"/>
                <a:chExt cx="4654736" cy="424973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1722792F-0B4C-8D31-D183-79F2BF94BDBE}"/>
                    </a:ext>
                  </a:extLst>
                </p:cNvPr>
                <p:cNvGrpSpPr/>
                <p:nvPr/>
              </p:nvGrpSpPr>
              <p:grpSpPr>
                <a:xfrm>
                  <a:off x="2711159" y="1633234"/>
                  <a:ext cx="1766068" cy="326550"/>
                  <a:chOff x="1146932" y="1791625"/>
                  <a:chExt cx="1766068" cy="326550"/>
                </a:xfrm>
              </p:grpSpPr>
              <p:sp>
                <p:nvSpPr>
                  <p:cNvPr id="49" name="Google Shape;4547;p70">
                    <a:extLst>
                      <a:ext uri="{FF2B5EF4-FFF2-40B4-BE49-F238E27FC236}">
                        <a16:creationId xmlns:a16="http://schemas.microsoft.com/office/drawing/2014/main" id="{EC97BF45-29AC-AA60-AD92-EECE20551325}"/>
                      </a:ext>
                    </a:extLst>
                  </p:cNvPr>
                  <p:cNvSpPr/>
                  <p:nvPr/>
                </p:nvSpPr>
                <p:spPr>
                  <a:xfrm>
                    <a:off x="1146932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2" name="Google Shape;4563;p70">
                    <a:extLst>
                      <a:ext uri="{FF2B5EF4-FFF2-40B4-BE49-F238E27FC236}">
                        <a16:creationId xmlns:a16="http://schemas.microsoft.com/office/drawing/2014/main" id="{0F5E7244-BF26-05BD-0303-2F04FCA74F79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13:30-14:25</a:t>
                    </a:r>
                  </a:p>
                </p:txBody>
              </p:sp>
            </p:grpSp>
            <p:sp>
              <p:nvSpPr>
                <p:cNvPr id="48" name="Google Shape;4822;p73">
                  <a:extLst>
                    <a:ext uri="{FF2B5EF4-FFF2-40B4-BE49-F238E27FC236}">
                      <a16:creationId xmlns:a16="http://schemas.microsoft.com/office/drawing/2014/main" id="{D9B7DC58-EAAB-ED02-EB53-3082A9C94E5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774242BF-FF23-5BEC-8B8D-AF371C83BB12}"/>
                  </a:ext>
                </a:extLst>
              </p:cNvPr>
              <p:cNvGrpSpPr/>
              <p:nvPr/>
            </p:nvGrpSpPr>
            <p:grpSpPr>
              <a:xfrm>
                <a:off x="7363640" y="4585658"/>
                <a:ext cx="4828360" cy="440825"/>
                <a:chOff x="2711159" y="1542548"/>
                <a:chExt cx="4654736" cy="424973"/>
              </a:xfrm>
            </p:grpSpPr>
            <p:grpSp>
              <p:nvGrpSpPr>
                <p:cNvPr id="50" name="Group 49">
                  <a:extLst>
                    <a:ext uri="{FF2B5EF4-FFF2-40B4-BE49-F238E27FC236}">
                      <a16:creationId xmlns:a16="http://schemas.microsoft.com/office/drawing/2014/main" id="{A0FE9385-294F-CD7D-B842-81DD09DF6B1E}"/>
                    </a:ext>
                  </a:extLst>
                </p:cNvPr>
                <p:cNvGrpSpPr/>
                <p:nvPr/>
              </p:nvGrpSpPr>
              <p:grpSpPr>
                <a:xfrm>
                  <a:off x="2711159" y="1633234"/>
                  <a:ext cx="1766068" cy="326550"/>
                  <a:chOff x="1146932" y="1791625"/>
                  <a:chExt cx="1766068" cy="326550"/>
                </a:xfrm>
              </p:grpSpPr>
              <p:sp>
                <p:nvSpPr>
                  <p:cNvPr id="53" name="Google Shape;4547;p70">
                    <a:extLst>
                      <a:ext uri="{FF2B5EF4-FFF2-40B4-BE49-F238E27FC236}">
                        <a16:creationId xmlns:a16="http://schemas.microsoft.com/office/drawing/2014/main" id="{97948B87-BF67-AFF8-6833-0F010BC6D531}"/>
                      </a:ext>
                    </a:extLst>
                  </p:cNvPr>
                  <p:cNvSpPr/>
                  <p:nvPr/>
                </p:nvSpPr>
                <p:spPr>
                  <a:xfrm>
                    <a:off x="1146932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4" name="Google Shape;4563;p70">
                    <a:extLst>
                      <a:ext uri="{FF2B5EF4-FFF2-40B4-BE49-F238E27FC236}">
                        <a16:creationId xmlns:a16="http://schemas.microsoft.com/office/drawing/2014/main" id="{A58EC482-0F4E-CCD8-E217-22D6E1F7441C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US" altLang="en-US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15</a:t>
                    </a: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:30-16:05</a:t>
                    </a:r>
                  </a:p>
                </p:txBody>
              </p:sp>
            </p:grpSp>
            <p:sp>
              <p:nvSpPr>
                <p:cNvPr id="51" name="Google Shape;4822;p73">
                  <a:extLst>
                    <a:ext uri="{FF2B5EF4-FFF2-40B4-BE49-F238E27FC236}">
                      <a16:creationId xmlns:a16="http://schemas.microsoft.com/office/drawing/2014/main" id="{AA2A2696-0A5E-D930-4351-6C3D627746EC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BD31115C-1395-22F5-E1DD-54D2C492F098}"/>
                  </a:ext>
                </a:extLst>
              </p:cNvPr>
              <p:cNvGrpSpPr/>
              <p:nvPr/>
            </p:nvGrpSpPr>
            <p:grpSpPr>
              <a:xfrm>
                <a:off x="7363640" y="5541117"/>
                <a:ext cx="4828360" cy="440825"/>
                <a:chOff x="2711159" y="1542548"/>
                <a:chExt cx="4654736" cy="424973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A20DD7AE-BB5F-4DC0-2C90-82F1B4EA930B}"/>
                    </a:ext>
                  </a:extLst>
                </p:cNvPr>
                <p:cNvGrpSpPr/>
                <p:nvPr/>
              </p:nvGrpSpPr>
              <p:grpSpPr>
                <a:xfrm>
                  <a:off x="2711159" y="1633234"/>
                  <a:ext cx="1766068" cy="326550"/>
                  <a:chOff x="1146932" y="1791625"/>
                  <a:chExt cx="1766068" cy="326550"/>
                </a:xfrm>
              </p:grpSpPr>
              <p:sp>
                <p:nvSpPr>
                  <p:cNvPr id="43" name="Google Shape;4547;p70">
                    <a:extLst>
                      <a:ext uri="{FF2B5EF4-FFF2-40B4-BE49-F238E27FC236}">
                        <a16:creationId xmlns:a16="http://schemas.microsoft.com/office/drawing/2014/main" id="{1EAE915D-9834-7337-D573-52C5E27EFDC5}"/>
                      </a:ext>
                    </a:extLst>
                  </p:cNvPr>
                  <p:cNvSpPr/>
                  <p:nvPr/>
                </p:nvSpPr>
                <p:spPr>
                  <a:xfrm>
                    <a:off x="1146932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4" name="Google Shape;4563;p70">
                    <a:extLst>
                      <a:ext uri="{FF2B5EF4-FFF2-40B4-BE49-F238E27FC236}">
                        <a16:creationId xmlns:a16="http://schemas.microsoft.com/office/drawing/2014/main" id="{3A8A5F7B-F004-5320-7299-C4C4C8FBE23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US" altLang="en-US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17</a:t>
                    </a: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:25-19:30</a:t>
                    </a:r>
                  </a:p>
                </p:txBody>
              </p:sp>
            </p:grpSp>
            <p:sp>
              <p:nvSpPr>
                <p:cNvPr id="37" name="Google Shape;4822;p73">
                  <a:extLst>
                    <a:ext uri="{FF2B5EF4-FFF2-40B4-BE49-F238E27FC236}">
                      <a16:creationId xmlns:a16="http://schemas.microsoft.com/office/drawing/2014/main" id="{8E5839AD-3112-DBBF-5267-BF219254DA0F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A8ED0A1-2657-6EA4-31CA-FBE97BCED7FC}"/>
                </a:ext>
              </a:extLst>
            </p:cNvPr>
            <p:cNvGrpSpPr/>
            <p:nvPr/>
          </p:nvGrpSpPr>
          <p:grpSpPr>
            <a:xfrm>
              <a:off x="500744" y="1719278"/>
              <a:ext cx="4828359" cy="4262664"/>
              <a:chOff x="500744" y="1719278"/>
              <a:chExt cx="4828359" cy="4262664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9F40389F-3EBF-BB10-B8FC-C52B68E217E0}"/>
                  </a:ext>
                </a:extLst>
              </p:cNvPr>
              <p:cNvGrpSpPr/>
              <p:nvPr/>
            </p:nvGrpSpPr>
            <p:grpSpPr>
              <a:xfrm flipH="1">
                <a:off x="500744" y="1719278"/>
                <a:ext cx="4828359" cy="440825"/>
                <a:chOff x="2711160" y="1542548"/>
                <a:chExt cx="4654735" cy="424973"/>
              </a:xfrm>
            </p:grpSpPr>
            <p:grpSp>
              <p:nvGrpSpPr>
                <p:cNvPr id="78" name="Group 77">
                  <a:extLst>
                    <a:ext uri="{FF2B5EF4-FFF2-40B4-BE49-F238E27FC236}">
                      <a16:creationId xmlns:a16="http://schemas.microsoft.com/office/drawing/2014/main" id="{66E783C3-5D73-5594-985C-AB0BCE187E5F}"/>
                    </a:ext>
                  </a:extLst>
                </p:cNvPr>
                <p:cNvGrpSpPr/>
                <p:nvPr/>
              </p:nvGrpSpPr>
              <p:grpSpPr>
                <a:xfrm>
                  <a:off x="2711160" y="1633234"/>
                  <a:ext cx="1766068" cy="326550"/>
                  <a:chOff x="1146933" y="1791625"/>
                  <a:chExt cx="1766068" cy="326550"/>
                </a:xfrm>
              </p:grpSpPr>
              <p:sp>
                <p:nvSpPr>
                  <p:cNvPr id="80" name="Google Shape;4547;p70">
                    <a:extLst>
                      <a:ext uri="{FF2B5EF4-FFF2-40B4-BE49-F238E27FC236}">
                        <a16:creationId xmlns:a16="http://schemas.microsoft.com/office/drawing/2014/main" id="{DB4DF29F-D794-BF5B-7D32-836FA29C075E}"/>
                      </a:ext>
                    </a:extLst>
                  </p:cNvPr>
                  <p:cNvSpPr/>
                  <p:nvPr/>
                </p:nvSpPr>
                <p:spPr>
                  <a:xfrm>
                    <a:off x="1146933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81" name="Google Shape;4563;p70">
                    <a:extLst>
                      <a:ext uri="{FF2B5EF4-FFF2-40B4-BE49-F238E27FC236}">
                        <a16:creationId xmlns:a16="http://schemas.microsoft.com/office/drawing/2014/main" id="{3EA43D7B-4C49-CDF2-FBE5-D192836DAA11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08:30-11:25</a:t>
                    </a:r>
                  </a:p>
                </p:txBody>
              </p:sp>
            </p:grpSp>
            <p:sp>
              <p:nvSpPr>
                <p:cNvPr id="79" name="Google Shape;4822;p73">
                  <a:extLst>
                    <a:ext uri="{FF2B5EF4-FFF2-40B4-BE49-F238E27FC236}">
                      <a16:creationId xmlns:a16="http://schemas.microsoft.com/office/drawing/2014/main" id="{1809F4B5-C379-1FD6-D8C3-1123E122F67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76B97050-072D-4762-5107-93A9C614834A}"/>
                  </a:ext>
                </a:extLst>
              </p:cNvPr>
              <p:cNvGrpSpPr/>
              <p:nvPr/>
            </p:nvGrpSpPr>
            <p:grpSpPr>
              <a:xfrm flipH="1">
                <a:off x="500744" y="2674738"/>
                <a:ext cx="4828359" cy="440825"/>
                <a:chOff x="2711160" y="1542548"/>
                <a:chExt cx="4654735" cy="424973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CF38ED32-E19C-EBA0-9314-5FDAB10DB442}"/>
                    </a:ext>
                  </a:extLst>
                </p:cNvPr>
                <p:cNvGrpSpPr/>
                <p:nvPr/>
              </p:nvGrpSpPr>
              <p:grpSpPr>
                <a:xfrm>
                  <a:off x="2711160" y="1633234"/>
                  <a:ext cx="1766068" cy="326550"/>
                  <a:chOff x="1146933" y="1791625"/>
                  <a:chExt cx="1766068" cy="326550"/>
                </a:xfrm>
              </p:grpSpPr>
              <p:sp>
                <p:nvSpPr>
                  <p:cNvPr id="76" name="Google Shape;4547;p70">
                    <a:extLst>
                      <a:ext uri="{FF2B5EF4-FFF2-40B4-BE49-F238E27FC236}">
                        <a16:creationId xmlns:a16="http://schemas.microsoft.com/office/drawing/2014/main" id="{8E8CCB34-910D-3131-667C-3000088C0382}"/>
                      </a:ext>
                    </a:extLst>
                  </p:cNvPr>
                  <p:cNvSpPr/>
                  <p:nvPr/>
                </p:nvSpPr>
                <p:spPr>
                  <a:xfrm>
                    <a:off x="1146933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7" name="Google Shape;4563;p70">
                    <a:extLst>
                      <a:ext uri="{FF2B5EF4-FFF2-40B4-BE49-F238E27FC236}">
                        <a16:creationId xmlns:a16="http://schemas.microsoft.com/office/drawing/2014/main" id="{3A120BCC-B019-0DA0-CA74-4407673F506D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12:25-13:30</a:t>
                    </a:r>
                  </a:p>
                </p:txBody>
              </p:sp>
            </p:grpSp>
            <p:sp>
              <p:nvSpPr>
                <p:cNvPr id="75" name="Google Shape;4822;p73">
                  <a:extLst>
                    <a:ext uri="{FF2B5EF4-FFF2-40B4-BE49-F238E27FC236}">
                      <a16:creationId xmlns:a16="http://schemas.microsoft.com/office/drawing/2014/main" id="{50700F49-49A4-BBFE-9F46-D71C174EADD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989DB626-B7D0-651B-C50F-2CB450016C00}"/>
                  </a:ext>
                </a:extLst>
              </p:cNvPr>
              <p:cNvGrpSpPr/>
              <p:nvPr/>
            </p:nvGrpSpPr>
            <p:grpSpPr>
              <a:xfrm flipH="1">
                <a:off x="500744" y="3630198"/>
                <a:ext cx="4828359" cy="440825"/>
                <a:chOff x="2711160" y="1542548"/>
                <a:chExt cx="4654735" cy="424973"/>
              </a:xfrm>
            </p:grpSpPr>
            <p:grpSp>
              <p:nvGrpSpPr>
                <p:cNvPr id="70" name="Group 69">
                  <a:extLst>
                    <a:ext uri="{FF2B5EF4-FFF2-40B4-BE49-F238E27FC236}">
                      <a16:creationId xmlns:a16="http://schemas.microsoft.com/office/drawing/2014/main" id="{18976DE8-A66E-959D-585C-5E603042AC4F}"/>
                    </a:ext>
                  </a:extLst>
                </p:cNvPr>
                <p:cNvGrpSpPr/>
                <p:nvPr/>
              </p:nvGrpSpPr>
              <p:grpSpPr>
                <a:xfrm>
                  <a:off x="2711160" y="1633234"/>
                  <a:ext cx="1766068" cy="326550"/>
                  <a:chOff x="1146933" y="1791625"/>
                  <a:chExt cx="1766068" cy="326550"/>
                </a:xfrm>
              </p:grpSpPr>
              <p:sp>
                <p:nvSpPr>
                  <p:cNvPr id="72" name="Google Shape;4547;p70">
                    <a:extLst>
                      <a:ext uri="{FF2B5EF4-FFF2-40B4-BE49-F238E27FC236}">
                        <a16:creationId xmlns:a16="http://schemas.microsoft.com/office/drawing/2014/main" id="{1DA9D7D0-AE02-D2FE-B4C1-E2AA9E106219}"/>
                      </a:ext>
                    </a:extLst>
                  </p:cNvPr>
                  <p:cNvSpPr/>
                  <p:nvPr/>
                </p:nvSpPr>
                <p:spPr>
                  <a:xfrm>
                    <a:off x="1146933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73" name="Google Shape;4563;p70">
                    <a:extLst>
                      <a:ext uri="{FF2B5EF4-FFF2-40B4-BE49-F238E27FC236}">
                        <a16:creationId xmlns:a16="http://schemas.microsoft.com/office/drawing/2014/main" id="{FD67F77A-CA4D-24F7-B7B2-615E855AE42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14:30-15:30</a:t>
                    </a:r>
                  </a:p>
                </p:txBody>
              </p:sp>
            </p:grpSp>
            <p:sp>
              <p:nvSpPr>
                <p:cNvPr id="71" name="Google Shape;4822;p73">
                  <a:extLst>
                    <a:ext uri="{FF2B5EF4-FFF2-40B4-BE49-F238E27FC236}">
                      <a16:creationId xmlns:a16="http://schemas.microsoft.com/office/drawing/2014/main" id="{BE500A75-ADDE-F777-5511-771F1D3C09A9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 do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eiusmod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0" name="Group 59">
                <a:extLst>
                  <a:ext uri="{FF2B5EF4-FFF2-40B4-BE49-F238E27FC236}">
                    <a16:creationId xmlns:a16="http://schemas.microsoft.com/office/drawing/2014/main" id="{CFC99607-491D-1625-13BE-0F2449C8A4DC}"/>
                  </a:ext>
                </a:extLst>
              </p:cNvPr>
              <p:cNvGrpSpPr/>
              <p:nvPr/>
            </p:nvGrpSpPr>
            <p:grpSpPr>
              <a:xfrm flipH="1">
                <a:off x="500744" y="4585658"/>
                <a:ext cx="4828359" cy="440825"/>
                <a:chOff x="2711160" y="1542548"/>
                <a:chExt cx="4654735" cy="424973"/>
              </a:xfrm>
            </p:grpSpPr>
            <p:grpSp>
              <p:nvGrpSpPr>
                <p:cNvPr id="66" name="Group 65">
                  <a:extLst>
                    <a:ext uri="{FF2B5EF4-FFF2-40B4-BE49-F238E27FC236}">
                      <a16:creationId xmlns:a16="http://schemas.microsoft.com/office/drawing/2014/main" id="{33FBDC48-9CF0-3825-AA7C-CF59AE4C1550}"/>
                    </a:ext>
                  </a:extLst>
                </p:cNvPr>
                <p:cNvGrpSpPr/>
                <p:nvPr/>
              </p:nvGrpSpPr>
              <p:grpSpPr>
                <a:xfrm>
                  <a:off x="2711160" y="1633234"/>
                  <a:ext cx="1766068" cy="326550"/>
                  <a:chOff x="1146933" y="1791625"/>
                  <a:chExt cx="1766068" cy="326550"/>
                </a:xfrm>
              </p:grpSpPr>
              <p:sp>
                <p:nvSpPr>
                  <p:cNvPr id="68" name="Google Shape;4547;p70">
                    <a:extLst>
                      <a:ext uri="{FF2B5EF4-FFF2-40B4-BE49-F238E27FC236}">
                        <a16:creationId xmlns:a16="http://schemas.microsoft.com/office/drawing/2014/main" id="{92727803-C7E2-C4BA-659C-BE42869200F4}"/>
                      </a:ext>
                    </a:extLst>
                  </p:cNvPr>
                  <p:cNvSpPr/>
                  <p:nvPr/>
                </p:nvSpPr>
                <p:spPr>
                  <a:xfrm>
                    <a:off x="1146933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9" name="Google Shape;4563;p70">
                    <a:extLst>
                      <a:ext uri="{FF2B5EF4-FFF2-40B4-BE49-F238E27FC236}">
                        <a16:creationId xmlns:a16="http://schemas.microsoft.com/office/drawing/2014/main" id="{D2AB1AD6-A25B-7F72-1339-B4D9611D63F2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17:15-19:20</a:t>
                    </a:r>
                  </a:p>
                </p:txBody>
              </p:sp>
            </p:grpSp>
            <p:sp>
              <p:nvSpPr>
                <p:cNvPr id="67" name="Google Shape;4822;p73">
                  <a:extLst>
                    <a:ext uri="{FF2B5EF4-FFF2-40B4-BE49-F238E27FC236}">
                      <a16:creationId xmlns:a16="http://schemas.microsoft.com/office/drawing/2014/main" id="{1E20235E-CCBB-3D2B-B842-F7C59A3874D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elit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sed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id="{25BCC48B-0BF9-2367-8024-C0E5C47C3002}"/>
                  </a:ext>
                </a:extLst>
              </p:cNvPr>
              <p:cNvGrpSpPr/>
              <p:nvPr/>
            </p:nvGrpSpPr>
            <p:grpSpPr>
              <a:xfrm flipH="1">
                <a:off x="500744" y="5541117"/>
                <a:ext cx="4828359" cy="440825"/>
                <a:chOff x="2711160" y="1542548"/>
                <a:chExt cx="4654735" cy="424973"/>
              </a:xfrm>
            </p:grpSpPr>
            <p:grpSp>
              <p:nvGrpSpPr>
                <p:cNvPr id="62" name="Group 61">
                  <a:extLst>
                    <a:ext uri="{FF2B5EF4-FFF2-40B4-BE49-F238E27FC236}">
                      <a16:creationId xmlns:a16="http://schemas.microsoft.com/office/drawing/2014/main" id="{BA4D7A9B-15E3-3FF5-6A7F-E5468C7DA3FC}"/>
                    </a:ext>
                  </a:extLst>
                </p:cNvPr>
                <p:cNvGrpSpPr/>
                <p:nvPr/>
              </p:nvGrpSpPr>
              <p:grpSpPr>
                <a:xfrm>
                  <a:off x="2711160" y="1633234"/>
                  <a:ext cx="1766068" cy="326550"/>
                  <a:chOff x="1146933" y="1791625"/>
                  <a:chExt cx="1766068" cy="326550"/>
                </a:xfrm>
              </p:grpSpPr>
              <p:sp>
                <p:nvSpPr>
                  <p:cNvPr id="64" name="Google Shape;4547;p70">
                    <a:extLst>
                      <a:ext uri="{FF2B5EF4-FFF2-40B4-BE49-F238E27FC236}">
                        <a16:creationId xmlns:a16="http://schemas.microsoft.com/office/drawing/2014/main" id="{C0C35E34-91C4-352B-F434-EC97886CA033}"/>
                      </a:ext>
                    </a:extLst>
                  </p:cNvPr>
                  <p:cNvSpPr/>
                  <p:nvPr/>
                </p:nvSpPr>
                <p:spPr>
                  <a:xfrm>
                    <a:off x="1146933" y="2035225"/>
                    <a:ext cx="1766068" cy="82950"/>
                  </a:xfrm>
                  <a:prstGeom prst="round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10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65" name="Google Shape;4563;p70">
                    <a:extLst>
                      <a:ext uri="{FF2B5EF4-FFF2-40B4-BE49-F238E27FC236}">
                        <a16:creationId xmlns:a16="http://schemas.microsoft.com/office/drawing/2014/main" id="{84FEEB7E-3F76-33DD-743D-DBF8E03244A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79939" y="1791625"/>
                    <a:ext cx="1346201" cy="243600"/>
                  </a:xfrm>
                  <a:prstGeom prst="rect">
                    <a:avLst/>
                  </a:prstGeom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indent="0" algn="ctr" eaLnBrk="0" fontAlgn="base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None/>
                    </a:pPr>
                    <a:r>
                      <a:rPr lang="en-US" altLang="en-US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rPr>
                      <a:t>20</a:t>
                    </a:r>
                    <a:r>
                      <a:rPr kumimoji="0" lang="en-US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</a:rPr>
                      <a:t>:00-23:30</a:t>
                    </a:r>
                  </a:p>
                </p:txBody>
              </p:sp>
            </p:grpSp>
            <p:sp>
              <p:nvSpPr>
                <p:cNvPr id="63" name="Google Shape;4822;p73">
                  <a:extLst>
                    <a:ext uri="{FF2B5EF4-FFF2-40B4-BE49-F238E27FC236}">
                      <a16:creationId xmlns:a16="http://schemas.microsoft.com/office/drawing/2014/main" id="{82F38AB0-1F78-5437-30E6-461D70CE8982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529739" y="1542548"/>
                  <a:ext cx="2836156" cy="42497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L="457200" marR="0" lvl="0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1pPr>
                  <a:lvl2pPr marL="914400" marR="0" lvl="1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2pPr>
                  <a:lvl3pPr marL="1371600" marR="0" lvl="2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3pPr>
                  <a:lvl4pPr marL="1828800" marR="0" lvl="3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4pPr>
                  <a:lvl5pPr marL="2286000" marR="0" lvl="4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5pPr>
                  <a:lvl6pPr marL="2743200" marR="0" lvl="5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6pPr>
                  <a:lvl7pPr marL="3200400" marR="0" lvl="6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7pPr>
                  <a:lvl8pPr marL="3657600" marR="0" lvl="7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8pPr>
                  <a:lvl9pPr marL="4114800" marR="0" lvl="8" indent="-31750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dk1"/>
                    </a:buClr>
                    <a:buSzPts val="1400"/>
                    <a:buFont typeface="Open Sans"/>
                    <a:buNone/>
                    <a:defRPr sz="1400" b="0" i="0" u="none" strike="noStrike" cap="none">
                      <a:solidFill>
                        <a:schemeClr val="dk1"/>
                      </a:solidFill>
                      <a:latin typeface="Open Sans"/>
                      <a:ea typeface="Open Sans"/>
                      <a:cs typeface="Open Sans"/>
                      <a:sym typeface="Open Sans"/>
                    </a:defRPr>
                  </a:lvl9pPr>
                </a:lstStyle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amet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,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2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 </a:t>
                  </a:r>
                  <a:r>
                    <a:rPr lang="en-CA" sz="12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n-lt"/>
                      <a:cs typeface="Aparajita" panose="02020603050405020304" pitchFamily="18" charset="0"/>
                    </a:rPr>
                    <a:t>adipiscing</a:t>
                  </a:r>
                  <a:endParaRPr kumimoji="0" lang="en-CA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n-lt"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968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EC48F-AF05-0812-516F-C09BC1AC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Company Background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9BD09A-CB2E-4317-6801-BEFE800DD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58533F-7665-7CF2-9B0E-5ADB72E56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6</a:t>
            </a:fld>
            <a:endParaRPr lang="en-IN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3DDCEEF-A304-6B6F-7440-B76835C54245}"/>
              </a:ext>
            </a:extLst>
          </p:cNvPr>
          <p:cNvGrpSpPr/>
          <p:nvPr/>
        </p:nvGrpSpPr>
        <p:grpSpPr>
          <a:xfrm>
            <a:off x="485597" y="2042180"/>
            <a:ext cx="3781603" cy="1150111"/>
            <a:chOff x="2691856" y="1823028"/>
            <a:chExt cx="3781603" cy="1150111"/>
          </a:xfrm>
        </p:grpSpPr>
        <p:sp>
          <p:nvSpPr>
            <p:cNvPr id="10" name="Google Shape;5325;p76">
              <a:extLst>
                <a:ext uri="{FF2B5EF4-FFF2-40B4-BE49-F238E27FC236}">
                  <a16:creationId xmlns:a16="http://schemas.microsoft.com/office/drawing/2014/main" id="{AD2353E1-8C3B-82FD-CA9F-A580E29DB023}"/>
                </a:ext>
              </a:extLst>
            </p:cNvPr>
            <p:cNvSpPr txBox="1">
              <a:spLocks/>
            </p:cNvSpPr>
            <p:nvPr/>
          </p:nvSpPr>
          <p:spPr>
            <a:xfrm>
              <a:off x="2691856" y="2174217"/>
              <a:ext cx="3781603" cy="798922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4C24EC5-DB2D-1849-8BFF-C742BA1A57E2}"/>
                </a:ext>
              </a:extLst>
            </p:cNvPr>
            <p:cNvSpPr txBox="1"/>
            <p:nvPr/>
          </p:nvSpPr>
          <p:spPr>
            <a:xfrm>
              <a:off x="2691856" y="1823028"/>
              <a:ext cx="253682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405DE9-1BA6-F952-9C7A-37D942649EDF}"/>
              </a:ext>
            </a:extLst>
          </p:cNvPr>
          <p:cNvGrpSpPr/>
          <p:nvPr/>
        </p:nvGrpSpPr>
        <p:grpSpPr>
          <a:xfrm>
            <a:off x="4290647" y="1794905"/>
            <a:ext cx="3610708" cy="3562298"/>
            <a:chOff x="4532656" y="2033669"/>
            <a:chExt cx="3126689" cy="308477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1B8838-87A2-E9C3-D7A2-7DD4CC5FA248}"/>
                </a:ext>
              </a:extLst>
            </p:cNvPr>
            <p:cNvGrpSpPr/>
            <p:nvPr/>
          </p:nvGrpSpPr>
          <p:grpSpPr>
            <a:xfrm>
              <a:off x="4532656" y="2033669"/>
              <a:ext cx="3126689" cy="3084770"/>
              <a:chOff x="3377895" y="1968354"/>
              <a:chExt cx="3126689" cy="3084770"/>
            </a:xfrm>
          </p:grpSpPr>
          <p:sp>
            <p:nvSpPr>
              <p:cNvPr id="17" name="Google Shape;5332;p76">
                <a:extLst>
                  <a:ext uri="{FF2B5EF4-FFF2-40B4-BE49-F238E27FC236}">
                    <a16:creationId xmlns:a16="http://schemas.microsoft.com/office/drawing/2014/main" id="{051CD287-D365-1043-FDD8-32D7A209E86D}"/>
                  </a:ext>
                </a:extLst>
              </p:cNvPr>
              <p:cNvSpPr/>
              <p:nvPr/>
            </p:nvSpPr>
            <p:spPr>
              <a:xfrm>
                <a:off x="3377895" y="3548807"/>
                <a:ext cx="1523102" cy="1504317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8" name="Google Shape;5332;p76">
                <a:extLst>
                  <a:ext uri="{FF2B5EF4-FFF2-40B4-BE49-F238E27FC236}">
                    <a16:creationId xmlns:a16="http://schemas.microsoft.com/office/drawing/2014/main" id="{E04A8C02-31CB-B44A-74B2-2A593BD869A5}"/>
                  </a:ext>
                </a:extLst>
              </p:cNvPr>
              <p:cNvSpPr/>
              <p:nvPr/>
            </p:nvSpPr>
            <p:spPr>
              <a:xfrm flipV="1">
                <a:off x="3377895" y="1968354"/>
                <a:ext cx="1523102" cy="1504317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3" name="Google Shape;5332;p76">
                <a:extLst>
                  <a:ext uri="{FF2B5EF4-FFF2-40B4-BE49-F238E27FC236}">
                    <a16:creationId xmlns:a16="http://schemas.microsoft.com/office/drawing/2014/main" id="{83EE3945-D5A1-7EA5-E5EC-65F3A3F86EFD}"/>
                  </a:ext>
                </a:extLst>
              </p:cNvPr>
              <p:cNvSpPr/>
              <p:nvPr/>
            </p:nvSpPr>
            <p:spPr>
              <a:xfrm flipH="1">
                <a:off x="4981482" y="3548807"/>
                <a:ext cx="1523102" cy="1504317"/>
              </a:xfrm>
              <a:prstGeom prst="teardrop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  <p:sp>
            <p:nvSpPr>
              <p:cNvPr id="6" name="Google Shape;5332;p76">
                <a:extLst>
                  <a:ext uri="{FF2B5EF4-FFF2-40B4-BE49-F238E27FC236}">
                    <a16:creationId xmlns:a16="http://schemas.microsoft.com/office/drawing/2014/main" id="{C73F768E-15EE-45E4-659F-375F7B717514}"/>
                  </a:ext>
                </a:extLst>
              </p:cNvPr>
              <p:cNvSpPr/>
              <p:nvPr/>
            </p:nvSpPr>
            <p:spPr>
              <a:xfrm flipH="1" flipV="1">
                <a:off x="4981482" y="1968354"/>
                <a:ext cx="1523102" cy="1504317"/>
              </a:xfrm>
              <a:prstGeom prst="teardrop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8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70E2D87-7E30-BF51-F6D0-FB7F2010E69D}"/>
                </a:ext>
              </a:extLst>
            </p:cNvPr>
            <p:cNvGrpSpPr/>
            <p:nvPr/>
          </p:nvGrpSpPr>
          <p:grpSpPr>
            <a:xfrm>
              <a:off x="4595999" y="2625292"/>
              <a:ext cx="2936659" cy="1840151"/>
              <a:chOff x="4595999" y="2625292"/>
              <a:chExt cx="2936659" cy="1840151"/>
            </a:xfrm>
          </p:grpSpPr>
          <p:sp>
            <p:nvSpPr>
              <p:cNvPr id="9" name="Google Shape;4563;p70">
                <a:extLst>
                  <a:ext uri="{FF2B5EF4-FFF2-40B4-BE49-F238E27FC236}">
                    <a16:creationId xmlns:a16="http://schemas.microsoft.com/office/drawing/2014/main" id="{06008D66-E34B-4B64-E5CA-2B82A71D1B16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4595999" y="2625292"/>
                <a:ext cx="1396415" cy="3176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kumimoji="0" lang="en-US" altLang="en-US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j-lt"/>
                  </a:rPr>
                  <a:t>2022</a:t>
                </a:r>
              </a:p>
            </p:txBody>
          </p:sp>
          <p:sp>
            <p:nvSpPr>
              <p:cNvPr id="11" name="Google Shape;4563;p70">
                <a:extLst>
                  <a:ext uri="{FF2B5EF4-FFF2-40B4-BE49-F238E27FC236}">
                    <a16:creationId xmlns:a16="http://schemas.microsoft.com/office/drawing/2014/main" id="{85E9F62B-B531-7E73-CB10-5088D28160E0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6136243" y="2625292"/>
                <a:ext cx="1396415" cy="3176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kumimoji="0" lang="en-US" altLang="en-US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2023</a:t>
                </a:r>
              </a:p>
            </p:txBody>
          </p:sp>
          <p:sp>
            <p:nvSpPr>
              <p:cNvPr id="12" name="Google Shape;4563;p70">
                <a:extLst>
                  <a:ext uri="{FF2B5EF4-FFF2-40B4-BE49-F238E27FC236}">
                    <a16:creationId xmlns:a16="http://schemas.microsoft.com/office/drawing/2014/main" id="{5D2D168A-239A-C02D-03C5-2B8A034B6943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4595999" y="4147774"/>
                <a:ext cx="1396415" cy="3176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kumimoji="0" lang="en-US" altLang="en-US" b="1" i="0" u="none" strike="noStrike" cap="none" normalizeH="0" baseline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</a:rPr>
                  <a:t>2024</a:t>
                </a:r>
              </a:p>
            </p:txBody>
          </p:sp>
          <p:sp>
            <p:nvSpPr>
              <p:cNvPr id="13" name="Google Shape;4563;p70">
                <a:extLst>
                  <a:ext uri="{FF2B5EF4-FFF2-40B4-BE49-F238E27FC236}">
                    <a16:creationId xmlns:a16="http://schemas.microsoft.com/office/drawing/2014/main" id="{36DDF051-2A55-DA8D-C47A-674BC9581234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6136243" y="4147774"/>
                <a:ext cx="1396415" cy="317669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ctr" anchorCtr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kumimoji="0" lang="en-US" altLang="en-US" b="1" i="0" u="none" strike="noStrike" cap="none" normalizeH="0" baseline="0" dirty="0">
                    <a:ln>
                      <a:noFill/>
                    </a:ln>
                    <a:solidFill>
                      <a:schemeClr val="bg2"/>
                    </a:solidFill>
                    <a:effectLst/>
                    <a:latin typeface="+mj-lt"/>
                  </a:rPr>
                  <a:t>2025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12A03B-4706-A36A-F3FE-3BFA803247B7}"/>
              </a:ext>
            </a:extLst>
          </p:cNvPr>
          <p:cNvGrpSpPr/>
          <p:nvPr/>
        </p:nvGrpSpPr>
        <p:grpSpPr>
          <a:xfrm>
            <a:off x="7998234" y="2042180"/>
            <a:ext cx="3781603" cy="1150111"/>
            <a:chOff x="2691856" y="1823028"/>
            <a:chExt cx="3781603" cy="1150111"/>
          </a:xfrm>
        </p:grpSpPr>
        <p:sp>
          <p:nvSpPr>
            <p:cNvPr id="18" name="Google Shape;5325;p76">
              <a:extLst>
                <a:ext uri="{FF2B5EF4-FFF2-40B4-BE49-F238E27FC236}">
                  <a16:creationId xmlns:a16="http://schemas.microsoft.com/office/drawing/2014/main" id="{02921966-F2DD-BBFE-1547-B737BE4DE179}"/>
                </a:ext>
              </a:extLst>
            </p:cNvPr>
            <p:cNvSpPr txBox="1">
              <a:spLocks/>
            </p:cNvSpPr>
            <p:nvPr/>
          </p:nvSpPr>
          <p:spPr>
            <a:xfrm>
              <a:off x="2691856" y="2174217"/>
              <a:ext cx="3781603" cy="798922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3E94499-CBC7-F65C-D34E-DFB55A0BB73F}"/>
                </a:ext>
              </a:extLst>
            </p:cNvPr>
            <p:cNvSpPr txBox="1"/>
            <p:nvPr/>
          </p:nvSpPr>
          <p:spPr>
            <a:xfrm>
              <a:off x="2691856" y="1823028"/>
              <a:ext cx="253682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3D04FF-1721-4390-6E2E-87DD71CAAD32}"/>
              </a:ext>
            </a:extLst>
          </p:cNvPr>
          <p:cNvGrpSpPr/>
          <p:nvPr/>
        </p:nvGrpSpPr>
        <p:grpSpPr>
          <a:xfrm>
            <a:off x="485597" y="4147774"/>
            <a:ext cx="3781603" cy="1150111"/>
            <a:chOff x="2691856" y="1823028"/>
            <a:chExt cx="3781603" cy="1150111"/>
          </a:xfrm>
        </p:grpSpPr>
        <p:sp>
          <p:nvSpPr>
            <p:cNvPr id="21" name="Google Shape;5325;p76">
              <a:extLst>
                <a:ext uri="{FF2B5EF4-FFF2-40B4-BE49-F238E27FC236}">
                  <a16:creationId xmlns:a16="http://schemas.microsoft.com/office/drawing/2014/main" id="{89E45445-6316-2B7C-59A6-2A3720265F80}"/>
                </a:ext>
              </a:extLst>
            </p:cNvPr>
            <p:cNvSpPr txBox="1">
              <a:spLocks/>
            </p:cNvSpPr>
            <p:nvPr/>
          </p:nvSpPr>
          <p:spPr>
            <a:xfrm>
              <a:off x="2691856" y="2174217"/>
              <a:ext cx="3781603" cy="798922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DE4DA50-DD3E-4FD8-B0AD-E4A4302A79E7}"/>
                </a:ext>
              </a:extLst>
            </p:cNvPr>
            <p:cNvSpPr txBox="1"/>
            <p:nvPr/>
          </p:nvSpPr>
          <p:spPr>
            <a:xfrm>
              <a:off x="2691856" y="1823028"/>
              <a:ext cx="253682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C4EE68A-4C5A-2930-7320-5AEF91958B6F}"/>
              </a:ext>
            </a:extLst>
          </p:cNvPr>
          <p:cNvGrpSpPr/>
          <p:nvPr/>
        </p:nvGrpSpPr>
        <p:grpSpPr>
          <a:xfrm>
            <a:off x="7998234" y="4147774"/>
            <a:ext cx="3781603" cy="1150111"/>
            <a:chOff x="2691856" y="1823028"/>
            <a:chExt cx="3781603" cy="1150111"/>
          </a:xfrm>
        </p:grpSpPr>
        <p:sp>
          <p:nvSpPr>
            <p:cNvPr id="24" name="Google Shape;5325;p76">
              <a:extLst>
                <a:ext uri="{FF2B5EF4-FFF2-40B4-BE49-F238E27FC236}">
                  <a16:creationId xmlns:a16="http://schemas.microsoft.com/office/drawing/2014/main" id="{3E936762-2D21-9989-1EA2-576877230136}"/>
                </a:ext>
              </a:extLst>
            </p:cNvPr>
            <p:cNvSpPr txBox="1">
              <a:spLocks/>
            </p:cNvSpPr>
            <p:nvPr/>
          </p:nvSpPr>
          <p:spPr>
            <a:xfrm>
              <a:off x="2691856" y="2174217"/>
              <a:ext cx="3781603" cy="798922"/>
            </a:xfrm>
            <a:prstGeom prst="rect">
              <a:avLst/>
            </a:prstGeom>
          </p:spPr>
          <p:txBody>
            <a:bodyPr spcFirstLastPara="1" vert="horz" wrap="square" lIns="91425" tIns="91425" rIns="91425" bIns="91425" rtlCol="0" anchor="ctr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Lorem ipsum dolor sit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amet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consectetur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adipiscing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elit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sed do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eiusmod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tempor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incididunt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ut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labore et dolore magna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aliqua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. Ut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enim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ad minim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veniam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,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quis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</a:t>
              </a:r>
              <a:r>
                <a:rPr lang="en-CA" sz="12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nostrud</a:t>
              </a:r>
              <a:r>
                <a: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parajita" panose="02020603050405020304" pitchFamily="18" charset="0"/>
                </a:rPr>
                <a:t> exercitation.</a:t>
              </a:r>
              <a:endPara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ea typeface="Cambria" panose="0204050305040603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0F7A735-252F-536A-1E60-0D73916EE1FB}"/>
                </a:ext>
              </a:extLst>
            </p:cNvPr>
            <p:cNvSpPr txBox="1"/>
            <p:nvPr/>
          </p:nvSpPr>
          <p:spPr>
            <a:xfrm>
              <a:off x="2691856" y="1823028"/>
              <a:ext cx="253682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600" b="1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latin typeface="+mj-lt"/>
                  <a:ea typeface="Cambria" panose="02040503050406030204" pitchFamily="18" charset="0"/>
                  <a:cs typeface="Arial" panose="020B0604020202020204" pitchFamily="34" charset="0"/>
                </a:rPr>
                <a:t>Lorem ipsum dolor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5521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58FB1-DB5D-5AF2-6E8E-29DECABBC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Problem Statement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036D2C-F0F1-AC09-D524-26FF6780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555884-F5C2-35D0-0532-0875A3DB3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7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0A83708-3709-E151-1A16-26612E8BEF9D}"/>
              </a:ext>
            </a:extLst>
          </p:cNvPr>
          <p:cNvGrpSpPr/>
          <p:nvPr/>
        </p:nvGrpSpPr>
        <p:grpSpPr>
          <a:xfrm>
            <a:off x="0" y="1499115"/>
            <a:ext cx="12192000" cy="4873706"/>
            <a:chOff x="0" y="1499115"/>
            <a:chExt cx="12192000" cy="4873706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27E131D1-D7CC-3468-0710-F771A7FC468A}"/>
                </a:ext>
              </a:extLst>
            </p:cNvPr>
            <p:cNvSpPr/>
            <p:nvPr/>
          </p:nvSpPr>
          <p:spPr>
            <a:xfrm>
              <a:off x="0" y="3234812"/>
              <a:ext cx="12192000" cy="1284302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373690B-6032-3BFA-30AE-631C3761D9B8}"/>
                </a:ext>
              </a:extLst>
            </p:cNvPr>
            <p:cNvGrpSpPr/>
            <p:nvPr/>
          </p:nvGrpSpPr>
          <p:grpSpPr>
            <a:xfrm>
              <a:off x="457383" y="1499115"/>
              <a:ext cx="11154045" cy="4873706"/>
              <a:chOff x="457383" y="1229486"/>
              <a:chExt cx="11154045" cy="4873706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DE9C124A-2D99-7C74-AC91-076951328E8D}"/>
                  </a:ext>
                </a:extLst>
              </p:cNvPr>
              <p:cNvGrpSpPr/>
              <p:nvPr/>
            </p:nvGrpSpPr>
            <p:grpSpPr>
              <a:xfrm>
                <a:off x="457383" y="1229486"/>
                <a:ext cx="3446962" cy="2304137"/>
                <a:chOff x="457383" y="1229486"/>
                <a:chExt cx="3446962" cy="2304137"/>
              </a:xfrm>
            </p:grpSpPr>
            <p:grpSp>
              <p:nvGrpSpPr>
                <p:cNvPr id="67" name="Group 66">
                  <a:extLst>
                    <a:ext uri="{FF2B5EF4-FFF2-40B4-BE49-F238E27FC236}">
                      <a16:creationId xmlns:a16="http://schemas.microsoft.com/office/drawing/2014/main" id="{D2803BF2-CDD9-4AF6-5D43-326DDC5DD66B}"/>
                    </a:ext>
                  </a:extLst>
                </p:cNvPr>
                <p:cNvGrpSpPr/>
                <p:nvPr/>
              </p:nvGrpSpPr>
              <p:grpSpPr>
                <a:xfrm>
                  <a:off x="457383" y="1229486"/>
                  <a:ext cx="3446962" cy="1217801"/>
                  <a:chOff x="1328239" y="1331084"/>
                  <a:chExt cx="3446962" cy="1217801"/>
                </a:xfrm>
              </p:grpSpPr>
              <p:sp>
                <p:nvSpPr>
                  <p:cNvPr id="3" name="Google Shape;5323;p76">
                    <a:extLst>
                      <a:ext uri="{FF2B5EF4-FFF2-40B4-BE49-F238E27FC236}">
                        <a16:creationId xmlns:a16="http://schemas.microsoft.com/office/drawing/2014/main" id="{9B9F2D15-8FA2-E6E9-ADD4-EA30F1DF90EE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28239" y="1614093"/>
                    <a:ext cx="3446962" cy="934792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None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</p:txBody>
              </p:sp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id="{218F443F-3DED-A74E-665A-D402FD2A8B78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992" y="133108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DE1083ED-F80E-834D-9614-C17362D82637}"/>
                    </a:ext>
                  </a:extLst>
                </p:cNvPr>
                <p:cNvSpPr/>
                <p:nvPr/>
              </p:nvSpPr>
              <p:spPr>
                <a:xfrm>
                  <a:off x="1649756" y="2471409"/>
                  <a:ext cx="1062214" cy="10622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01</a:t>
                  </a:r>
                </a:p>
              </p:txBody>
            </p:sp>
          </p:grp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5D5CB672-438E-2D66-355D-027F2ADE567F}"/>
                  </a:ext>
                </a:extLst>
              </p:cNvPr>
              <p:cNvGrpSpPr/>
              <p:nvPr/>
            </p:nvGrpSpPr>
            <p:grpSpPr>
              <a:xfrm>
                <a:off x="3026411" y="3704492"/>
                <a:ext cx="3446962" cy="2398700"/>
                <a:chOff x="1328238" y="3704492"/>
                <a:chExt cx="3446962" cy="2398700"/>
              </a:xfrm>
            </p:grpSpPr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0D819F46-DD1E-C701-93BE-75ABE4B00A23}"/>
                    </a:ext>
                  </a:extLst>
                </p:cNvPr>
                <p:cNvSpPr/>
                <p:nvPr/>
              </p:nvSpPr>
              <p:spPr>
                <a:xfrm>
                  <a:off x="2520612" y="3704492"/>
                  <a:ext cx="1062214" cy="10622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02</a:t>
                  </a:r>
                </a:p>
              </p:txBody>
            </p:sp>
            <p:grpSp>
              <p:nvGrpSpPr>
                <p:cNvPr id="69" name="Group 68">
                  <a:extLst>
                    <a:ext uri="{FF2B5EF4-FFF2-40B4-BE49-F238E27FC236}">
                      <a16:creationId xmlns:a16="http://schemas.microsoft.com/office/drawing/2014/main" id="{631B9965-329B-EBAD-84E2-8970C3C78603}"/>
                    </a:ext>
                  </a:extLst>
                </p:cNvPr>
                <p:cNvGrpSpPr/>
                <p:nvPr/>
              </p:nvGrpSpPr>
              <p:grpSpPr>
                <a:xfrm>
                  <a:off x="1328238" y="4885391"/>
                  <a:ext cx="3446962" cy="1217801"/>
                  <a:chOff x="1328239" y="1331084"/>
                  <a:chExt cx="3446962" cy="1217801"/>
                </a:xfrm>
              </p:grpSpPr>
              <p:sp>
                <p:nvSpPr>
                  <p:cNvPr id="70" name="Google Shape;5323;p76">
                    <a:extLst>
                      <a:ext uri="{FF2B5EF4-FFF2-40B4-BE49-F238E27FC236}">
                        <a16:creationId xmlns:a16="http://schemas.microsoft.com/office/drawing/2014/main" id="{7C49FD10-5C06-B77D-4096-D9EEC38430CA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28239" y="1614093"/>
                    <a:ext cx="3446962" cy="934792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None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</p:txBody>
              </p:sp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76EA98D6-8DB7-F37E-EC2A-C7D16FA37DF8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992" y="133108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  <p:grpSp>
            <p:nvGrpSpPr>
              <p:cNvPr id="74" name="Group 73">
                <a:extLst>
                  <a:ext uri="{FF2B5EF4-FFF2-40B4-BE49-F238E27FC236}">
                    <a16:creationId xmlns:a16="http://schemas.microsoft.com/office/drawing/2014/main" id="{F5C2AED7-550E-9373-E5A2-960006C6DB64}"/>
                  </a:ext>
                </a:extLst>
              </p:cNvPr>
              <p:cNvGrpSpPr/>
              <p:nvPr/>
            </p:nvGrpSpPr>
            <p:grpSpPr>
              <a:xfrm>
                <a:off x="5595439" y="1229486"/>
                <a:ext cx="3446962" cy="2304137"/>
                <a:chOff x="457383" y="1229486"/>
                <a:chExt cx="3446962" cy="2304137"/>
              </a:xfrm>
            </p:grpSpPr>
            <p:grpSp>
              <p:nvGrpSpPr>
                <p:cNvPr id="75" name="Group 74">
                  <a:extLst>
                    <a:ext uri="{FF2B5EF4-FFF2-40B4-BE49-F238E27FC236}">
                      <a16:creationId xmlns:a16="http://schemas.microsoft.com/office/drawing/2014/main" id="{2B669151-97E9-E1C8-9D54-ECEA50B1D478}"/>
                    </a:ext>
                  </a:extLst>
                </p:cNvPr>
                <p:cNvGrpSpPr/>
                <p:nvPr/>
              </p:nvGrpSpPr>
              <p:grpSpPr>
                <a:xfrm>
                  <a:off x="457383" y="1229486"/>
                  <a:ext cx="3446962" cy="1217801"/>
                  <a:chOff x="1328239" y="1331084"/>
                  <a:chExt cx="3446962" cy="1217801"/>
                </a:xfrm>
              </p:grpSpPr>
              <p:sp>
                <p:nvSpPr>
                  <p:cNvPr id="77" name="Google Shape;5323;p76">
                    <a:extLst>
                      <a:ext uri="{FF2B5EF4-FFF2-40B4-BE49-F238E27FC236}">
                        <a16:creationId xmlns:a16="http://schemas.microsoft.com/office/drawing/2014/main" id="{EBD10834-DADF-9AF1-EB1A-F531A999C73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28239" y="1614093"/>
                    <a:ext cx="3446962" cy="934792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None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</p:txBody>
              </p:sp>
              <p:sp>
                <p:nvSpPr>
                  <p:cNvPr id="78" name="TextBox 77">
                    <a:extLst>
                      <a:ext uri="{FF2B5EF4-FFF2-40B4-BE49-F238E27FC236}">
                        <a16:creationId xmlns:a16="http://schemas.microsoft.com/office/drawing/2014/main" id="{5FFE53CF-6B61-6FB8-3DCF-3A4E16E4A955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992" y="133108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  <p:sp>
              <p:nvSpPr>
                <p:cNvPr id="76" name="Oval 75">
                  <a:extLst>
                    <a:ext uri="{FF2B5EF4-FFF2-40B4-BE49-F238E27FC236}">
                      <a16:creationId xmlns:a16="http://schemas.microsoft.com/office/drawing/2014/main" id="{0121D9F0-E878-713B-2E78-1410E9D9A38E}"/>
                    </a:ext>
                  </a:extLst>
                </p:cNvPr>
                <p:cNvSpPr/>
                <p:nvPr/>
              </p:nvSpPr>
              <p:spPr>
                <a:xfrm>
                  <a:off x="1649756" y="2471409"/>
                  <a:ext cx="1062214" cy="10622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03</a:t>
                  </a: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201348B5-DB2F-797D-480A-871AED339F5D}"/>
                  </a:ext>
                </a:extLst>
              </p:cNvPr>
              <p:cNvGrpSpPr/>
              <p:nvPr/>
            </p:nvGrpSpPr>
            <p:grpSpPr>
              <a:xfrm>
                <a:off x="8164466" y="3704492"/>
                <a:ext cx="3446962" cy="2398700"/>
                <a:chOff x="1328238" y="3704492"/>
                <a:chExt cx="3446962" cy="2398700"/>
              </a:xfrm>
            </p:grpSpPr>
            <p:sp>
              <p:nvSpPr>
                <p:cNvPr id="80" name="Oval 79">
                  <a:extLst>
                    <a:ext uri="{FF2B5EF4-FFF2-40B4-BE49-F238E27FC236}">
                      <a16:creationId xmlns:a16="http://schemas.microsoft.com/office/drawing/2014/main" id="{A32389AE-DAF7-2629-832C-CA00BE9DC433}"/>
                    </a:ext>
                  </a:extLst>
                </p:cNvPr>
                <p:cNvSpPr/>
                <p:nvPr/>
              </p:nvSpPr>
              <p:spPr>
                <a:xfrm>
                  <a:off x="2520612" y="3704492"/>
                  <a:ext cx="1062214" cy="106221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04</a:t>
                  </a:r>
                </a:p>
              </p:txBody>
            </p: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F86111C9-688E-A013-DEA5-296506A5E8A8}"/>
                    </a:ext>
                  </a:extLst>
                </p:cNvPr>
                <p:cNvGrpSpPr/>
                <p:nvPr/>
              </p:nvGrpSpPr>
              <p:grpSpPr>
                <a:xfrm>
                  <a:off x="1328238" y="4885391"/>
                  <a:ext cx="3446962" cy="1217801"/>
                  <a:chOff x="1328239" y="1331084"/>
                  <a:chExt cx="3446962" cy="1217801"/>
                </a:xfrm>
              </p:grpSpPr>
              <p:sp>
                <p:nvSpPr>
                  <p:cNvPr id="82" name="Google Shape;5323;p76">
                    <a:extLst>
                      <a:ext uri="{FF2B5EF4-FFF2-40B4-BE49-F238E27FC236}">
                        <a16:creationId xmlns:a16="http://schemas.microsoft.com/office/drawing/2014/main" id="{AB59C27B-DECC-AB04-2F9E-F03136A6EC60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>
                  <a:xfrm>
                    <a:off x="1328239" y="1614093"/>
                    <a:ext cx="3446962" cy="934792"/>
                  </a:xfrm>
                  <a:prstGeom prst="rect">
                    <a:avLst/>
                  </a:prstGeom>
                </p:spPr>
                <p:txBody>
                  <a:bodyPr spcFirstLastPara="1" vert="horz" wrap="square" lIns="91425" tIns="91425" rIns="91425" bIns="91425" rtlCol="0" anchor="t" anchorCtr="0">
                    <a:noAutofit/>
                  </a:bodyPr>
                  <a:lstStyle>
                    <a:lvl1pPr marL="228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85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143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600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0574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5146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9718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4290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886200" indent="-228600" algn="l" defTabSz="914400" rtl="0" eaLnBrk="1" latinLnBrk="0" hangingPunct="1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None/>
                      <a:tabLst/>
                      <a:defRPr/>
                    </a:pP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 dolor sit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amet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consectetur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adipiscing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elit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sed do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eiusmod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tempor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incididunt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ut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labore et dolore magna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aliqua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. Ut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enim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ad minim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veniam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,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quis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</a:t>
                    </a:r>
                    <a:r>
                      <a:rPr lang="en-CA" sz="1100" b="0" i="0" dirty="0" err="1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nostrud</a:t>
                    </a:r>
                    <a:r>
                      <a:rPr lang="en-CA" sz="11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 exercitation.</a:t>
                    </a:r>
                  </a:p>
                </p:txBody>
              </p:sp>
              <p:sp>
                <p:nvSpPr>
                  <p:cNvPr id="83" name="TextBox 82">
                    <a:extLst>
                      <a:ext uri="{FF2B5EF4-FFF2-40B4-BE49-F238E27FC236}">
                        <a16:creationId xmlns:a16="http://schemas.microsoft.com/office/drawing/2014/main" id="{11CDDF35-AE69-C43C-19FE-A43EF7825EB8}"/>
                      </a:ext>
                    </a:extLst>
                  </p:cNvPr>
                  <p:cNvSpPr txBox="1"/>
                  <p:nvPr/>
                </p:nvSpPr>
                <p:spPr>
                  <a:xfrm>
                    <a:off x="1878992" y="1331084"/>
                    <a:ext cx="2345454" cy="30777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en-CA" sz="1400" b="1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latin typeface="+mj-lt"/>
                        <a:ea typeface="Cambria" panose="02040503050406030204" pitchFamily="18" charset="0"/>
                        <a:cs typeface="Arial" panose="020B0604020202020204" pitchFamily="34" charset="0"/>
                      </a:rPr>
                      <a:t>Lorem ipsum dolor</a:t>
                    </a: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135101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B3D19-8FB0-92C2-49CB-CA7711721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Market Analysis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DE1824-EA28-296D-8577-A359AC105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F0C507-1B1F-4659-7C89-1A30799A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8</a:t>
            </a:fld>
            <a:endParaRPr lang="en-IN" dirty="0"/>
          </a:p>
        </p:txBody>
      </p:sp>
      <p:sp>
        <p:nvSpPr>
          <p:cNvPr id="28" name="TextBox 25">
            <a:extLst>
              <a:ext uri="{FF2B5EF4-FFF2-40B4-BE49-F238E27FC236}">
                <a16:creationId xmlns:a16="http://schemas.microsoft.com/office/drawing/2014/main" id="{865B4B32-C88E-A62D-89A7-991FA84D1251}"/>
              </a:ext>
            </a:extLst>
          </p:cNvPr>
          <p:cNvSpPr txBox="1"/>
          <p:nvPr/>
        </p:nvSpPr>
        <p:spPr>
          <a:xfrm>
            <a:off x="1283110" y="6126085"/>
            <a:ext cx="962578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i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“This editable PowerPoint graph allows easy customization of colors, values, and legends.”</a:t>
            </a:r>
            <a:endParaRPr lang="en-CA" sz="900" i="1" dirty="0">
              <a:solidFill>
                <a:schemeClr val="tx2">
                  <a:lumMod val="50000"/>
                  <a:lumOff val="50000"/>
                </a:schemeClr>
              </a:solidFill>
              <a:ea typeface="Roboto" panose="02000000000000000000" pitchFamily="2" charset="0"/>
              <a:cs typeface="Biome Light" panose="020B03030302040208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00A659D-6809-C470-D540-6693F138D4AC}"/>
              </a:ext>
            </a:extLst>
          </p:cNvPr>
          <p:cNvGrpSpPr/>
          <p:nvPr/>
        </p:nvGrpSpPr>
        <p:grpSpPr>
          <a:xfrm>
            <a:off x="438286" y="4012115"/>
            <a:ext cx="3340827" cy="1617698"/>
            <a:chOff x="438286" y="1447202"/>
            <a:chExt cx="3340827" cy="1617698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F09C98-48BB-969B-6B37-97E840106AD7}"/>
                </a:ext>
              </a:extLst>
            </p:cNvPr>
            <p:cNvSpPr txBox="1"/>
            <p:nvPr/>
          </p:nvSpPr>
          <p:spPr>
            <a:xfrm flipH="1">
              <a:off x="438286" y="1956904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39B8269-EC16-0E29-97ED-3785015814A4}"/>
                </a:ext>
              </a:extLst>
            </p:cNvPr>
            <p:cNvGrpSpPr/>
            <p:nvPr/>
          </p:nvGrpSpPr>
          <p:grpSpPr>
            <a:xfrm>
              <a:off x="1213998" y="1447202"/>
              <a:ext cx="2565115" cy="460552"/>
              <a:chOff x="1213998" y="1447202"/>
              <a:chExt cx="2565115" cy="460552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59C656-7BA5-579A-0303-0851D99D59C4}"/>
                  </a:ext>
                </a:extLst>
              </p:cNvPr>
              <p:cNvSpPr txBox="1"/>
              <p:nvPr/>
            </p:nvSpPr>
            <p:spPr>
              <a:xfrm flipH="1">
                <a:off x="1285589" y="152359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E6AAFA8C-A7EF-36E5-0F43-B46806B28AD5}"/>
                  </a:ext>
                </a:extLst>
              </p:cNvPr>
              <p:cNvSpPr/>
              <p:nvPr/>
            </p:nvSpPr>
            <p:spPr>
              <a:xfrm>
                <a:off x="1213998" y="1447202"/>
                <a:ext cx="2547447" cy="460552"/>
              </a:xfrm>
              <a:prstGeom prst="roundRect">
                <a:avLst>
                  <a:gd name="adj" fmla="val 21778"/>
                </a:avLst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7D835E6-4AE6-976D-FC7C-BF2E05AA8E0E}"/>
              </a:ext>
            </a:extLst>
          </p:cNvPr>
          <p:cNvGrpSpPr/>
          <p:nvPr/>
        </p:nvGrpSpPr>
        <p:grpSpPr>
          <a:xfrm>
            <a:off x="383818" y="1648465"/>
            <a:ext cx="3340827" cy="1617698"/>
            <a:chOff x="438286" y="1447202"/>
            <a:chExt cx="3340827" cy="1617698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FF12504-5301-F8E8-5DB4-61B643AADD4A}"/>
                </a:ext>
              </a:extLst>
            </p:cNvPr>
            <p:cNvSpPr txBox="1"/>
            <p:nvPr/>
          </p:nvSpPr>
          <p:spPr>
            <a:xfrm flipH="1">
              <a:off x="438286" y="1956904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pPr algn="r"/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6DB7444-63AB-2C47-71ED-56661C1F6C8B}"/>
                </a:ext>
              </a:extLst>
            </p:cNvPr>
            <p:cNvGrpSpPr/>
            <p:nvPr/>
          </p:nvGrpSpPr>
          <p:grpSpPr>
            <a:xfrm>
              <a:off x="1213998" y="1447202"/>
              <a:ext cx="2565115" cy="460552"/>
              <a:chOff x="1213998" y="1447202"/>
              <a:chExt cx="2565115" cy="460552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BDB6A1-46AF-EEC0-394A-BF0A57793885}"/>
                  </a:ext>
                </a:extLst>
              </p:cNvPr>
              <p:cNvSpPr txBox="1"/>
              <p:nvPr/>
            </p:nvSpPr>
            <p:spPr>
              <a:xfrm flipH="1">
                <a:off x="1285589" y="152359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pPr algn="r"/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DE3A56A-7560-F4D0-BAD9-727EB99B2AFC}"/>
                  </a:ext>
                </a:extLst>
              </p:cNvPr>
              <p:cNvSpPr/>
              <p:nvPr/>
            </p:nvSpPr>
            <p:spPr>
              <a:xfrm>
                <a:off x="1213998" y="1447202"/>
                <a:ext cx="2547447" cy="460552"/>
              </a:xfrm>
              <a:prstGeom prst="roundRect">
                <a:avLst>
                  <a:gd name="adj" fmla="val 21778"/>
                </a:avLst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ED53B68-D8BF-24F5-443B-2499A4ABAC84}"/>
              </a:ext>
            </a:extLst>
          </p:cNvPr>
          <p:cNvGrpSpPr/>
          <p:nvPr/>
        </p:nvGrpSpPr>
        <p:grpSpPr>
          <a:xfrm>
            <a:off x="8412887" y="1447202"/>
            <a:ext cx="3340827" cy="1617698"/>
            <a:chOff x="438286" y="1447202"/>
            <a:chExt cx="3340827" cy="1617698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00155B-FD34-07FF-1C97-EA52A8DE27C5}"/>
                </a:ext>
              </a:extLst>
            </p:cNvPr>
            <p:cNvSpPr txBox="1"/>
            <p:nvPr/>
          </p:nvSpPr>
          <p:spPr>
            <a:xfrm flipH="1">
              <a:off x="438286" y="1956904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491909E-8825-0D8D-FBE3-8A3F3D798A52}"/>
                </a:ext>
              </a:extLst>
            </p:cNvPr>
            <p:cNvGrpSpPr/>
            <p:nvPr/>
          </p:nvGrpSpPr>
          <p:grpSpPr>
            <a:xfrm>
              <a:off x="438286" y="1447202"/>
              <a:ext cx="2547447" cy="460552"/>
              <a:chOff x="438286" y="1447202"/>
              <a:chExt cx="2547447" cy="460552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DC7326E-E88C-1EFA-9D0D-414B373263D5}"/>
                  </a:ext>
                </a:extLst>
              </p:cNvPr>
              <p:cNvSpPr txBox="1"/>
              <p:nvPr/>
            </p:nvSpPr>
            <p:spPr>
              <a:xfrm flipH="1">
                <a:off x="438286" y="152359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97C06371-340B-1E6B-D30F-F7EF5644385F}"/>
                  </a:ext>
                </a:extLst>
              </p:cNvPr>
              <p:cNvSpPr/>
              <p:nvPr/>
            </p:nvSpPr>
            <p:spPr>
              <a:xfrm>
                <a:off x="438286" y="1447202"/>
                <a:ext cx="2547447" cy="460552"/>
              </a:xfrm>
              <a:prstGeom prst="roundRect">
                <a:avLst>
                  <a:gd name="adj" fmla="val 21778"/>
                </a:avLst>
              </a:prstGeom>
              <a:noFill/>
              <a:ln w="25400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FE305E4-59DD-B904-53F9-728F34B0BE4E}"/>
              </a:ext>
            </a:extLst>
          </p:cNvPr>
          <p:cNvGrpSpPr/>
          <p:nvPr/>
        </p:nvGrpSpPr>
        <p:grpSpPr>
          <a:xfrm>
            <a:off x="8412887" y="4020384"/>
            <a:ext cx="3340827" cy="1617698"/>
            <a:chOff x="438286" y="1447202"/>
            <a:chExt cx="3340827" cy="16176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688C1C-CF77-6D05-733D-7383B295B6A0}"/>
                </a:ext>
              </a:extLst>
            </p:cNvPr>
            <p:cNvSpPr txBox="1"/>
            <p:nvPr/>
          </p:nvSpPr>
          <p:spPr>
            <a:xfrm flipH="1">
              <a:off x="438286" y="1956904"/>
              <a:ext cx="3340827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nisi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aliquip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commodo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consequat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92480728-04DD-98C9-4C76-E4959857DF23}"/>
                </a:ext>
              </a:extLst>
            </p:cNvPr>
            <p:cNvGrpSpPr/>
            <p:nvPr/>
          </p:nvGrpSpPr>
          <p:grpSpPr>
            <a:xfrm>
              <a:off x="438286" y="1447202"/>
              <a:ext cx="2547447" cy="460552"/>
              <a:chOff x="438286" y="1447202"/>
              <a:chExt cx="2547447" cy="460552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17D0688-8EF2-D899-5681-19496A1D0335}"/>
                  </a:ext>
                </a:extLst>
              </p:cNvPr>
              <p:cNvSpPr txBox="1"/>
              <p:nvPr/>
            </p:nvSpPr>
            <p:spPr>
              <a:xfrm flipH="1">
                <a:off x="438286" y="1523590"/>
                <a:ext cx="2493524" cy="307777"/>
              </a:xfrm>
              <a:prstGeom prst="rect">
                <a:avLst/>
              </a:prstGeom>
              <a:noFill/>
            </p:spPr>
            <p:txBody>
              <a:bodyPr wrap="square" rtlCol="0" anchor="t">
                <a:spAutoFit/>
              </a:bodyPr>
              <a:lstStyle/>
              <a:p>
                <a:r>
                  <a:rPr lang="en-CA" sz="14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cs typeface="Arial" panose="020B0604020202020204" pitchFamily="34" charset="0"/>
                  </a:rPr>
                  <a:t>Lorem ipsum dolor</a:t>
                </a:r>
                <a:endPara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6FADFA7-B92A-E68A-D669-9EA75F67A8CB}"/>
                  </a:ext>
                </a:extLst>
              </p:cNvPr>
              <p:cNvSpPr/>
              <p:nvPr/>
            </p:nvSpPr>
            <p:spPr>
              <a:xfrm>
                <a:off x="438286" y="1447202"/>
                <a:ext cx="2547447" cy="460552"/>
              </a:xfrm>
              <a:prstGeom prst="roundRect">
                <a:avLst>
                  <a:gd name="adj" fmla="val 21778"/>
                </a:avLst>
              </a:prstGeom>
              <a:noFill/>
              <a:ln w="25400">
                <a:solidFill>
                  <a:schemeClr val="accent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dirty="0"/>
              </a:p>
            </p:txBody>
          </p:sp>
        </p:grpSp>
      </p:grp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4BF49C0-C6C6-B19A-B7C0-07F9622DD9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1591669"/>
              </p:ext>
            </p:extLst>
          </p:nvPr>
        </p:nvGraphicFramePr>
        <p:xfrm>
          <a:off x="2742273" y="1123594"/>
          <a:ext cx="6707454" cy="4610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7876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A5395-D075-6A9C-A0ED-105FBE28B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DD43A-B1E6-74E8-C7A8-AAFE75007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SWOT Analysis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0C64D-4DF7-9516-10CC-595B49F0F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7B0EC6-9903-5B4E-CE75-2EFCF7826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9</a:t>
            </a:fld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0E3C1CD-6EBE-F15C-7EC9-65196C074EDD}"/>
              </a:ext>
            </a:extLst>
          </p:cNvPr>
          <p:cNvGrpSpPr/>
          <p:nvPr/>
        </p:nvGrpSpPr>
        <p:grpSpPr>
          <a:xfrm>
            <a:off x="612303" y="1120447"/>
            <a:ext cx="10965533" cy="4903396"/>
            <a:chOff x="612303" y="1120447"/>
            <a:chExt cx="10965533" cy="4903396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36E5E6D8-79C5-CBE1-0A9A-8C384BB3876C}"/>
                </a:ext>
              </a:extLst>
            </p:cNvPr>
            <p:cNvGrpSpPr/>
            <p:nvPr/>
          </p:nvGrpSpPr>
          <p:grpSpPr>
            <a:xfrm>
              <a:off x="612303" y="1120447"/>
              <a:ext cx="2555394" cy="4903396"/>
              <a:chOff x="612303" y="1120447"/>
              <a:chExt cx="2555394" cy="490339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97DE0EB-2E66-B2E5-4ABC-62090D397CC4}"/>
                  </a:ext>
                </a:extLst>
              </p:cNvPr>
              <p:cNvGrpSpPr/>
              <p:nvPr/>
            </p:nvGrpSpPr>
            <p:grpSpPr>
              <a:xfrm>
                <a:off x="612303" y="1590414"/>
                <a:ext cx="2555394" cy="2565468"/>
                <a:chOff x="1215239" y="2323404"/>
                <a:chExt cx="1749136" cy="1756031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C7ACBEA-DDC3-6BAA-1C00-08E53AF5A579}"/>
                    </a:ext>
                  </a:extLst>
                </p:cNvPr>
                <p:cNvGrpSpPr/>
                <p:nvPr/>
              </p:nvGrpSpPr>
              <p:grpSpPr>
                <a:xfrm>
                  <a:off x="1215239" y="2330299"/>
                  <a:ext cx="1749136" cy="1749136"/>
                  <a:chOff x="1215239" y="2330299"/>
                  <a:chExt cx="1749136" cy="1749136"/>
                </a:xfrm>
              </p:grpSpPr>
              <p:sp>
                <p:nvSpPr>
                  <p:cNvPr id="18" name="Oval 17">
                    <a:extLst>
                      <a:ext uri="{FF2B5EF4-FFF2-40B4-BE49-F238E27FC236}">
                        <a16:creationId xmlns:a16="http://schemas.microsoft.com/office/drawing/2014/main" id="{C6606AF7-E7AA-8152-0097-4E861F64DA8B}"/>
                      </a:ext>
                    </a:extLst>
                  </p:cNvPr>
                  <p:cNvSpPr/>
                  <p:nvPr/>
                </p:nvSpPr>
                <p:spPr>
                  <a:xfrm>
                    <a:off x="1215239" y="2330299"/>
                    <a:ext cx="1749136" cy="17491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9" name="Oval 18">
                    <a:extLst>
                      <a:ext uri="{FF2B5EF4-FFF2-40B4-BE49-F238E27FC236}">
                        <a16:creationId xmlns:a16="http://schemas.microsoft.com/office/drawing/2014/main" id="{2055053E-E86D-B636-DAA2-164283F34930}"/>
                      </a:ext>
                    </a:extLst>
                  </p:cNvPr>
                  <p:cNvSpPr/>
                  <p:nvPr/>
                </p:nvSpPr>
                <p:spPr>
                  <a:xfrm>
                    <a:off x="1294279" y="2409339"/>
                    <a:ext cx="1591056" cy="1591056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6A0B15F6-10A1-596A-6B7F-2FEE0423950E}"/>
                    </a:ext>
                  </a:extLst>
                </p:cNvPr>
                <p:cNvSpPr/>
                <p:nvPr/>
              </p:nvSpPr>
              <p:spPr>
                <a:xfrm>
                  <a:off x="1550455" y="2323404"/>
                  <a:ext cx="1077631" cy="582048"/>
                </a:xfrm>
                <a:custGeom>
                  <a:avLst/>
                  <a:gdLst>
                    <a:gd name="connsiteX0" fmla="*/ 77421 w 1077631"/>
                    <a:gd name="connsiteY0" fmla="*/ 0 h 582048"/>
                    <a:gd name="connsiteX1" fmla="*/ 1077631 w 1077631"/>
                    <a:gd name="connsiteY1" fmla="*/ 0 h 582048"/>
                    <a:gd name="connsiteX2" fmla="*/ 1070178 w 1077631"/>
                    <a:gd name="connsiteY2" fmla="*/ 10972 h 582048"/>
                    <a:gd name="connsiteX3" fmla="*/ 947736 w 1077631"/>
                    <a:gd name="connsiteY3" fmla="*/ 163329 h 582048"/>
                    <a:gd name="connsiteX4" fmla="*/ 942973 w 1077631"/>
                    <a:gd name="connsiteY4" fmla="*/ 400466 h 582048"/>
                    <a:gd name="connsiteX5" fmla="*/ 761391 w 1077631"/>
                    <a:gd name="connsiteY5" fmla="*/ 582048 h 582048"/>
                    <a:gd name="connsiteX6" fmla="*/ 314930 w 1077631"/>
                    <a:gd name="connsiteY6" fmla="*/ 582048 h 582048"/>
                    <a:gd name="connsiteX7" fmla="*/ 133348 w 1077631"/>
                    <a:gd name="connsiteY7" fmla="*/ 400466 h 582048"/>
                    <a:gd name="connsiteX8" fmla="*/ 128585 w 1077631"/>
                    <a:gd name="connsiteY8" fmla="*/ 170473 h 582048"/>
                    <a:gd name="connsiteX9" fmla="*/ 0 w 1077631"/>
                    <a:gd name="connsiteY9" fmla="*/ 3179 h 582048"/>
                    <a:gd name="connsiteX10" fmla="*/ 54586 w 1077631"/>
                    <a:gd name="connsiteY10" fmla="*/ 160 h 582048"/>
                    <a:gd name="connsiteX11" fmla="*/ 77421 w 1077631"/>
                    <a:gd name="connsiteY11" fmla="*/ 0 h 58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7631" h="582048">
                      <a:moveTo>
                        <a:pt x="77421" y="0"/>
                      </a:moveTo>
                      <a:lnTo>
                        <a:pt x="1077631" y="0"/>
                      </a:lnTo>
                      <a:lnTo>
                        <a:pt x="1070178" y="10972"/>
                      </a:lnTo>
                      <a:cubicBezTo>
                        <a:pt x="1040361" y="44887"/>
                        <a:pt x="948431" y="109211"/>
                        <a:pt x="947736" y="163329"/>
                      </a:cubicBezTo>
                      <a:cubicBezTo>
                        <a:pt x="946148" y="242375"/>
                        <a:pt x="944561" y="321420"/>
                        <a:pt x="942973" y="400466"/>
                      </a:cubicBezTo>
                      <a:cubicBezTo>
                        <a:pt x="942973" y="500751"/>
                        <a:pt x="861676" y="582048"/>
                        <a:pt x="761391" y="582048"/>
                      </a:cubicBezTo>
                      <a:lnTo>
                        <a:pt x="314930" y="582048"/>
                      </a:lnTo>
                      <a:cubicBezTo>
                        <a:pt x="214645" y="582048"/>
                        <a:pt x="133348" y="500751"/>
                        <a:pt x="133348" y="400466"/>
                      </a:cubicBezTo>
                      <a:cubicBezTo>
                        <a:pt x="131760" y="323802"/>
                        <a:pt x="130173" y="247137"/>
                        <a:pt x="128585" y="170473"/>
                      </a:cubicBezTo>
                      <a:cubicBezTo>
                        <a:pt x="120647" y="108624"/>
                        <a:pt x="38792" y="50112"/>
                        <a:pt x="0" y="3179"/>
                      </a:cubicBezTo>
                      <a:cubicBezTo>
                        <a:pt x="11138" y="1566"/>
                        <a:pt x="30394" y="661"/>
                        <a:pt x="54586" y="160"/>
                      </a:cubicBezTo>
                      <a:lnTo>
                        <a:pt x="77421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3429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01987DD0-8717-2275-0E7F-A0315A4BD15A}"/>
                  </a:ext>
                </a:extLst>
              </p:cNvPr>
              <p:cNvGrpSpPr/>
              <p:nvPr/>
            </p:nvGrpSpPr>
            <p:grpSpPr>
              <a:xfrm>
                <a:off x="698181" y="1120447"/>
                <a:ext cx="2383639" cy="4903396"/>
                <a:chOff x="698181" y="1120447"/>
                <a:chExt cx="2383639" cy="4903396"/>
              </a:xfrm>
            </p:grpSpPr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BD131078-D896-7390-990A-DE248EB8C445}"/>
                    </a:ext>
                  </a:extLst>
                </p:cNvPr>
                <p:cNvSpPr txBox="1"/>
                <p:nvPr/>
              </p:nvSpPr>
              <p:spPr>
                <a:xfrm>
                  <a:off x="1149529" y="1120447"/>
                  <a:ext cx="1480942" cy="13234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8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j-lt"/>
                    </a:rPr>
                    <a:t>S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9E0A03C-05E5-78FB-DD71-B8822E6C540F}"/>
                    </a:ext>
                  </a:extLst>
                </p:cNvPr>
                <p:cNvSpPr txBox="1"/>
                <p:nvPr/>
              </p:nvSpPr>
              <p:spPr>
                <a:xfrm>
                  <a:off x="698181" y="4269517"/>
                  <a:ext cx="2383639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B0172601-69CF-83B8-7BD4-9EEC62D5B0AF}"/>
                    </a:ext>
                  </a:extLst>
                </p:cNvPr>
                <p:cNvSpPr txBox="1"/>
                <p:nvPr/>
              </p:nvSpPr>
              <p:spPr>
                <a:xfrm>
                  <a:off x="1021013" y="2918166"/>
                  <a:ext cx="173797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Strengths</a:t>
                  </a:r>
                  <a:endParaRPr lang="en-IN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088BD19A-F756-945A-20F6-462FC8DF9E03}"/>
                </a:ext>
              </a:extLst>
            </p:cNvPr>
            <p:cNvGrpSpPr/>
            <p:nvPr/>
          </p:nvGrpSpPr>
          <p:grpSpPr>
            <a:xfrm>
              <a:off x="3427280" y="1120447"/>
              <a:ext cx="2555394" cy="4903396"/>
              <a:chOff x="3427280" y="1120447"/>
              <a:chExt cx="2555394" cy="4903396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E86E0F2-4B16-4C92-2BF5-1091C33721DC}"/>
                  </a:ext>
                </a:extLst>
              </p:cNvPr>
              <p:cNvGrpSpPr/>
              <p:nvPr/>
            </p:nvGrpSpPr>
            <p:grpSpPr>
              <a:xfrm>
                <a:off x="3427280" y="1590413"/>
                <a:ext cx="2555394" cy="2565466"/>
                <a:chOff x="1215239" y="2323404"/>
                <a:chExt cx="1749136" cy="1756031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D6D54142-751F-28D7-EFA1-A583A8AA9BF1}"/>
                    </a:ext>
                  </a:extLst>
                </p:cNvPr>
                <p:cNvGrpSpPr/>
                <p:nvPr/>
              </p:nvGrpSpPr>
              <p:grpSpPr>
                <a:xfrm>
                  <a:off x="1215239" y="2330299"/>
                  <a:ext cx="1749136" cy="1749136"/>
                  <a:chOff x="1215239" y="2330299"/>
                  <a:chExt cx="1749136" cy="1749136"/>
                </a:xfrm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90EEBCBF-8663-DA58-B7F6-E200BC917CF6}"/>
                      </a:ext>
                    </a:extLst>
                  </p:cNvPr>
                  <p:cNvSpPr/>
                  <p:nvPr/>
                </p:nvSpPr>
                <p:spPr>
                  <a:xfrm>
                    <a:off x="1215239" y="2330299"/>
                    <a:ext cx="1749136" cy="174913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3B9BF080-10BF-FC42-9E1B-C36DAF97EC90}"/>
                      </a:ext>
                    </a:extLst>
                  </p:cNvPr>
                  <p:cNvSpPr/>
                  <p:nvPr/>
                </p:nvSpPr>
                <p:spPr>
                  <a:xfrm>
                    <a:off x="1294279" y="2409339"/>
                    <a:ext cx="1591056" cy="1591056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5E4A8E8D-C89C-0472-FDBA-E08EEE88CCDA}"/>
                    </a:ext>
                  </a:extLst>
                </p:cNvPr>
                <p:cNvSpPr/>
                <p:nvPr/>
              </p:nvSpPr>
              <p:spPr>
                <a:xfrm>
                  <a:off x="1550455" y="2323404"/>
                  <a:ext cx="1077631" cy="582048"/>
                </a:xfrm>
                <a:custGeom>
                  <a:avLst/>
                  <a:gdLst>
                    <a:gd name="connsiteX0" fmla="*/ 77421 w 1077631"/>
                    <a:gd name="connsiteY0" fmla="*/ 0 h 582048"/>
                    <a:gd name="connsiteX1" fmla="*/ 1077631 w 1077631"/>
                    <a:gd name="connsiteY1" fmla="*/ 0 h 582048"/>
                    <a:gd name="connsiteX2" fmla="*/ 1070178 w 1077631"/>
                    <a:gd name="connsiteY2" fmla="*/ 10972 h 582048"/>
                    <a:gd name="connsiteX3" fmla="*/ 947736 w 1077631"/>
                    <a:gd name="connsiteY3" fmla="*/ 163329 h 582048"/>
                    <a:gd name="connsiteX4" fmla="*/ 942973 w 1077631"/>
                    <a:gd name="connsiteY4" fmla="*/ 400466 h 582048"/>
                    <a:gd name="connsiteX5" fmla="*/ 761391 w 1077631"/>
                    <a:gd name="connsiteY5" fmla="*/ 582048 h 582048"/>
                    <a:gd name="connsiteX6" fmla="*/ 314930 w 1077631"/>
                    <a:gd name="connsiteY6" fmla="*/ 582048 h 582048"/>
                    <a:gd name="connsiteX7" fmla="*/ 133348 w 1077631"/>
                    <a:gd name="connsiteY7" fmla="*/ 400466 h 582048"/>
                    <a:gd name="connsiteX8" fmla="*/ 128585 w 1077631"/>
                    <a:gd name="connsiteY8" fmla="*/ 170473 h 582048"/>
                    <a:gd name="connsiteX9" fmla="*/ 0 w 1077631"/>
                    <a:gd name="connsiteY9" fmla="*/ 3179 h 582048"/>
                    <a:gd name="connsiteX10" fmla="*/ 54586 w 1077631"/>
                    <a:gd name="connsiteY10" fmla="*/ 160 h 582048"/>
                    <a:gd name="connsiteX11" fmla="*/ 77421 w 1077631"/>
                    <a:gd name="connsiteY11" fmla="*/ 0 h 58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7631" h="582048">
                      <a:moveTo>
                        <a:pt x="77421" y="0"/>
                      </a:moveTo>
                      <a:lnTo>
                        <a:pt x="1077631" y="0"/>
                      </a:lnTo>
                      <a:lnTo>
                        <a:pt x="1070178" y="10972"/>
                      </a:lnTo>
                      <a:cubicBezTo>
                        <a:pt x="1040361" y="44887"/>
                        <a:pt x="948431" y="109211"/>
                        <a:pt x="947736" y="163329"/>
                      </a:cubicBezTo>
                      <a:cubicBezTo>
                        <a:pt x="946148" y="242375"/>
                        <a:pt x="944561" y="321420"/>
                        <a:pt x="942973" y="400466"/>
                      </a:cubicBezTo>
                      <a:cubicBezTo>
                        <a:pt x="942973" y="500751"/>
                        <a:pt x="861676" y="582048"/>
                        <a:pt x="761391" y="582048"/>
                      </a:cubicBezTo>
                      <a:lnTo>
                        <a:pt x="314930" y="582048"/>
                      </a:lnTo>
                      <a:cubicBezTo>
                        <a:pt x="214645" y="582048"/>
                        <a:pt x="133348" y="500751"/>
                        <a:pt x="133348" y="400466"/>
                      </a:cubicBezTo>
                      <a:cubicBezTo>
                        <a:pt x="131760" y="323802"/>
                        <a:pt x="130173" y="247137"/>
                        <a:pt x="128585" y="170473"/>
                      </a:cubicBezTo>
                      <a:cubicBezTo>
                        <a:pt x="120647" y="108624"/>
                        <a:pt x="38792" y="50112"/>
                        <a:pt x="0" y="3179"/>
                      </a:cubicBezTo>
                      <a:cubicBezTo>
                        <a:pt x="11138" y="1566"/>
                        <a:pt x="30394" y="661"/>
                        <a:pt x="54586" y="160"/>
                      </a:cubicBezTo>
                      <a:lnTo>
                        <a:pt x="77421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3429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8A7AE8C2-FB67-451C-3027-3B30E87E80AF}"/>
                  </a:ext>
                </a:extLst>
              </p:cNvPr>
              <p:cNvGrpSpPr/>
              <p:nvPr/>
            </p:nvGrpSpPr>
            <p:grpSpPr>
              <a:xfrm>
                <a:off x="3517193" y="1120447"/>
                <a:ext cx="2375569" cy="4903396"/>
                <a:chOff x="3517193" y="1120447"/>
                <a:chExt cx="2375569" cy="4903396"/>
              </a:xfrm>
            </p:grpSpPr>
            <p:sp>
              <p:nvSpPr>
                <p:cNvPr id="68" name="TextBox 67">
                  <a:extLst>
                    <a:ext uri="{FF2B5EF4-FFF2-40B4-BE49-F238E27FC236}">
                      <a16:creationId xmlns:a16="http://schemas.microsoft.com/office/drawing/2014/main" id="{6E93AEE0-8E26-C13E-B862-9FD0D479FCEE}"/>
                    </a:ext>
                  </a:extLst>
                </p:cNvPr>
                <p:cNvSpPr txBox="1"/>
                <p:nvPr/>
              </p:nvSpPr>
              <p:spPr>
                <a:xfrm>
                  <a:off x="3964507" y="1120447"/>
                  <a:ext cx="1480941" cy="13234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CA" sz="8000" b="1" dirty="0">
                      <a:solidFill>
                        <a:schemeClr val="accent2"/>
                      </a:solidFill>
                      <a:latin typeface="+mj-lt"/>
                    </a:rPr>
                    <a:t>W</a:t>
                  </a:r>
                  <a:endParaRPr kumimoji="0" lang="en-CA" sz="8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2"/>
                    </a:solidFill>
                    <a:effectLst/>
                    <a:uLnTx/>
                    <a:uFillTx/>
                    <a:latin typeface="+mj-lt"/>
                  </a:endParaRP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14139183-77E6-DA2E-A6F5-E98FF059C133}"/>
                    </a:ext>
                  </a:extLst>
                </p:cNvPr>
                <p:cNvSpPr txBox="1"/>
                <p:nvPr/>
              </p:nvSpPr>
              <p:spPr>
                <a:xfrm>
                  <a:off x="3517193" y="4269517"/>
                  <a:ext cx="2375569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0" name="TextBox 69">
                  <a:extLst>
                    <a:ext uri="{FF2B5EF4-FFF2-40B4-BE49-F238E27FC236}">
                      <a16:creationId xmlns:a16="http://schemas.microsoft.com/office/drawing/2014/main" id="{4BD3AC2A-36C0-8F21-14F1-8710E82AB900}"/>
                    </a:ext>
                  </a:extLst>
                </p:cNvPr>
                <p:cNvSpPr txBox="1"/>
                <p:nvPr/>
              </p:nvSpPr>
              <p:spPr>
                <a:xfrm>
                  <a:off x="3606760" y="2918166"/>
                  <a:ext cx="219643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Weaknesses</a:t>
                  </a:r>
                  <a:endParaRPr lang="en-IN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708783D4-DF3A-F013-415D-67792841843C}"/>
                </a:ext>
              </a:extLst>
            </p:cNvPr>
            <p:cNvGrpSpPr/>
            <p:nvPr/>
          </p:nvGrpSpPr>
          <p:grpSpPr>
            <a:xfrm>
              <a:off x="6209327" y="1120447"/>
              <a:ext cx="2555394" cy="4903396"/>
              <a:chOff x="6209327" y="1120447"/>
              <a:chExt cx="2555394" cy="4903396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1E657F5F-4EC6-76EB-894A-3A528B154A26}"/>
                  </a:ext>
                </a:extLst>
              </p:cNvPr>
              <p:cNvGrpSpPr/>
              <p:nvPr/>
            </p:nvGrpSpPr>
            <p:grpSpPr>
              <a:xfrm>
                <a:off x="6209327" y="1590414"/>
                <a:ext cx="2555394" cy="2565468"/>
                <a:chOff x="1215239" y="2323404"/>
                <a:chExt cx="1749136" cy="1756031"/>
              </a:xfrm>
            </p:grpSpPr>
            <p:grpSp>
              <p:nvGrpSpPr>
                <p:cNvPr id="49" name="Group 48">
                  <a:extLst>
                    <a:ext uri="{FF2B5EF4-FFF2-40B4-BE49-F238E27FC236}">
                      <a16:creationId xmlns:a16="http://schemas.microsoft.com/office/drawing/2014/main" id="{13F9516D-808F-26C0-7F37-B428CCE98516}"/>
                    </a:ext>
                  </a:extLst>
                </p:cNvPr>
                <p:cNvGrpSpPr/>
                <p:nvPr/>
              </p:nvGrpSpPr>
              <p:grpSpPr>
                <a:xfrm>
                  <a:off x="1215239" y="2330299"/>
                  <a:ext cx="1749136" cy="1749136"/>
                  <a:chOff x="1215239" y="2330299"/>
                  <a:chExt cx="1749136" cy="1749136"/>
                </a:xfrm>
              </p:grpSpPr>
              <p:sp>
                <p:nvSpPr>
                  <p:cNvPr id="56" name="Oval 55">
                    <a:extLst>
                      <a:ext uri="{FF2B5EF4-FFF2-40B4-BE49-F238E27FC236}">
                        <a16:creationId xmlns:a16="http://schemas.microsoft.com/office/drawing/2014/main" id="{2DA2139F-586D-2A87-89B5-7D421CD8C7AB}"/>
                      </a:ext>
                    </a:extLst>
                  </p:cNvPr>
                  <p:cNvSpPr/>
                  <p:nvPr/>
                </p:nvSpPr>
                <p:spPr>
                  <a:xfrm>
                    <a:off x="1215239" y="2330299"/>
                    <a:ext cx="1749136" cy="1749136"/>
                  </a:xfrm>
                  <a:prstGeom prst="ellipse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7E0A9441-26E6-AE92-7713-4862E952A275}"/>
                      </a:ext>
                    </a:extLst>
                  </p:cNvPr>
                  <p:cNvSpPr/>
                  <p:nvPr/>
                </p:nvSpPr>
                <p:spPr>
                  <a:xfrm>
                    <a:off x="1294279" y="2409339"/>
                    <a:ext cx="1591056" cy="1591056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186A1B1A-601D-7FB3-0D6C-06273589BBC7}"/>
                    </a:ext>
                  </a:extLst>
                </p:cNvPr>
                <p:cNvSpPr/>
                <p:nvPr/>
              </p:nvSpPr>
              <p:spPr>
                <a:xfrm>
                  <a:off x="1550455" y="2323404"/>
                  <a:ext cx="1077631" cy="582048"/>
                </a:xfrm>
                <a:custGeom>
                  <a:avLst/>
                  <a:gdLst>
                    <a:gd name="connsiteX0" fmla="*/ 77421 w 1077631"/>
                    <a:gd name="connsiteY0" fmla="*/ 0 h 582048"/>
                    <a:gd name="connsiteX1" fmla="*/ 1077631 w 1077631"/>
                    <a:gd name="connsiteY1" fmla="*/ 0 h 582048"/>
                    <a:gd name="connsiteX2" fmla="*/ 1070178 w 1077631"/>
                    <a:gd name="connsiteY2" fmla="*/ 10972 h 582048"/>
                    <a:gd name="connsiteX3" fmla="*/ 947736 w 1077631"/>
                    <a:gd name="connsiteY3" fmla="*/ 163329 h 582048"/>
                    <a:gd name="connsiteX4" fmla="*/ 942973 w 1077631"/>
                    <a:gd name="connsiteY4" fmla="*/ 400466 h 582048"/>
                    <a:gd name="connsiteX5" fmla="*/ 761391 w 1077631"/>
                    <a:gd name="connsiteY5" fmla="*/ 582048 h 582048"/>
                    <a:gd name="connsiteX6" fmla="*/ 314930 w 1077631"/>
                    <a:gd name="connsiteY6" fmla="*/ 582048 h 582048"/>
                    <a:gd name="connsiteX7" fmla="*/ 133348 w 1077631"/>
                    <a:gd name="connsiteY7" fmla="*/ 400466 h 582048"/>
                    <a:gd name="connsiteX8" fmla="*/ 128585 w 1077631"/>
                    <a:gd name="connsiteY8" fmla="*/ 170473 h 582048"/>
                    <a:gd name="connsiteX9" fmla="*/ 0 w 1077631"/>
                    <a:gd name="connsiteY9" fmla="*/ 3179 h 582048"/>
                    <a:gd name="connsiteX10" fmla="*/ 54586 w 1077631"/>
                    <a:gd name="connsiteY10" fmla="*/ 160 h 582048"/>
                    <a:gd name="connsiteX11" fmla="*/ 77421 w 1077631"/>
                    <a:gd name="connsiteY11" fmla="*/ 0 h 58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7631" h="582048">
                      <a:moveTo>
                        <a:pt x="77421" y="0"/>
                      </a:moveTo>
                      <a:lnTo>
                        <a:pt x="1077631" y="0"/>
                      </a:lnTo>
                      <a:lnTo>
                        <a:pt x="1070178" y="10972"/>
                      </a:lnTo>
                      <a:cubicBezTo>
                        <a:pt x="1040361" y="44887"/>
                        <a:pt x="948431" y="109211"/>
                        <a:pt x="947736" y="163329"/>
                      </a:cubicBezTo>
                      <a:cubicBezTo>
                        <a:pt x="946148" y="242375"/>
                        <a:pt x="944561" y="321420"/>
                        <a:pt x="942973" y="400466"/>
                      </a:cubicBezTo>
                      <a:cubicBezTo>
                        <a:pt x="942973" y="500751"/>
                        <a:pt x="861676" y="582048"/>
                        <a:pt x="761391" y="582048"/>
                      </a:cubicBezTo>
                      <a:lnTo>
                        <a:pt x="314930" y="582048"/>
                      </a:lnTo>
                      <a:cubicBezTo>
                        <a:pt x="214645" y="582048"/>
                        <a:pt x="133348" y="500751"/>
                        <a:pt x="133348" y="400466"/>
                      </a:cubicBezTo>
                      <a:cubicBezTo>
                        <a:pt x="131760" y="323802"/>
                        <a:pt x="130173" y="247137"/>
                        <a:pt x="128585" y="170473"/>
                      </a:cubicBezTo>
                      <a:cubicBezTo>
                        <a:pt x="120647" y="108624"/>
                        <a:pt x="38792" y="50112"/>
                        <a:pt x="0" y="3179"/>
                      </a:cubicBezTo>
                      <a:cubicBezTo>
                        <a:pt x="11138" y="1566"/>
                        <a:pt x="30394" y="661"/>
                        <a:pt x="54586" y="160"/>
                      </a:cubicBezTo>
                      <a:lnTo>
                        <a:pt x="77421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3429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528BAEF-3D37-D06B-24DF-9CE884D9C2B4}"/>
                  </a:ext>
                </a:extLst>
              </p:cNvPr>
              <p:cNvGrpSpPr/>
              <p:nvPr/>
            </p:nvGrpSpPr>
            <p:grpSpPr>
              <a:xfrm>
                <a:off x="6298237" y="1120447"/>
                <a:ext cx="2377574" cy="4903396"/>
                <a:chOff x="6298237" y="1120447"/>
                <a:chExt cx="2377574" cy="4903396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BDABD42C-516F-4938-59A5-03DBF5455644}"/>
                    </a:ext>
                  </a:extLst>
                </p:cNvPr>
                <p:cNvSpPr txBox="1"/>
                <p:nvPr/>
              </p:nvSpPr>
              <p:spPr>
                <a:xfrm>
                  <a:off x="6746553" y="1120447"/>
                  <a:ext cx="1480942" cy="13234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8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j-lt"/>
                    </a:rPr>
                    <a:t>O</a:t>
                  </a:r>
                </a:p>
              </p:txBody>
            </p:sp>
            <p:sp>
              <p:nvSpPr>
                <p:cNvPr id="72" name="TextBox 71">
                  <a:extLst>
                    <a:ext uri="{FF2B5EF4-FFF2-40B4-BE49-F238E27FC236}">
                      <a16:creationId xmlns:a16="http://schemas.microsoft.com/office/drawing/2014/main" id="{A819874F-AC33-8FD4-5B5A-E195B05B0598}"/>
                    </a:ext>
                  </a:extLst>
                </p:cNvPr>
                <p:cNvSpPr txBox="1"/>
                <p:nvPr/>
              </p:nvSpPr>
              <p:spPr>
                <a:xfrm>
                  <a:off x="6303782" y="4269517"/>
                  <a:ext cx="2366484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AC33F66A-9C4F-A466-44A7-DEE7063569CD}"/>
                    </a:ext>
                  </a:extLst>
                </p:cNvPr>
                <p:cNvSpPr txBox="1"/>
                <p:nvPr/>
              </p:nvSpPr>
              <p:spPr>
                <a:xfrm>
                  <a:off x="6298237" y="2918166"/>
                  <a:ext cx="2377574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Opportunities</a:t>
                  </a:r>
                  <a:endParaRPr lang="en-IN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F12B051-DD7B-01DE-7139-D5EBB38E4D1E}"/>
                </a:ext>
              </a:extLst>
            </p:cNvPr>
            <p:cNvGrpSpPr/>
            <p:nvPr/>
          </p:nvGrpSpPr>
          <p:grpSpPr>
            <a:xfrm>
              <a:off x="9022442" y="1120447"/>
              <a:ext cx="2555394" cy="4903396"/>
              <a:chOff x="9022442" y="1120447"/>
              <a:chExt cx="2555394" cy="4903396"/>
            </a:xfrm>
          </p:grpSpPr>
          <p:grpSp>
            <p:nvGrpSpPr>
              <p:cNvPr id="58" name="Group 57">
                <a:extLst>
                  <a:ext uri="{FF2B5EF4-FFF2-40B4-BE49-F238E27FC236}">
                    <a16:creationId xmlns:a16="http://schemas.microsoft.com/office/drawing/2014/main" id="{0E2468A5-7925-2161-F3F9-6FACEAFF2B49}"/>
                  </a:ext>
                </a:extLst>
              </p:cNvPr>
              <p:cNvGrpSpPr/>
              <p:nvPr/>
            </p:nvGrpSpPr>
            <p:grpSpPr>
              <a:xfrm>
                <a:off x="9022442" y="1590413"/>
                <a:ext cx="2555394" cy="2565466"/>
                <a:chOff x="1215239" y="2323404"/>
                <a:chExt cx="1749136" cy="1756031"/>
              </a:xfrm>
            </p:grpSpPr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A915F443-B448-0979-8245-92BC855EAA62}"/>
                    </a:ext>
                  </a:extLst>
                </p:cNvPr>
                <p:cNvGrpSpPr/>
                <p:nvPr/>
              </p:nvGrpSpPr>
              <p:grpSpPr>
                <a:xfrm>
                  <a:off x="1215239" y="2330299"/>
                  <a:ext cx="1749136" cy="1749136"/>
                  <a:chOff x="1215239" y="2330299"/>
                  <a:chExt cx="1749136" cy="1749136"/>
                </a:xfrm>
              </p:grpSpPr>
              <p:sp>
                <p:nvSpPr>
                  <p:cNvPr id="62" name="Oval 61">
                    <a:extLst>
                      <a:ext uri="{FF2B5EF4-FFF2-40B4-BE49-F238E27FC236}">
                        <a16:creationId xmlns:a16="http://schemas.microsoft.com/office/drawing/2014/main" id="{DF801C0D-E522-3016-7B4B-586A7503ED42}"/>
                      </a:ext>
                    </a:extLst>
                  </p:cNvPr>
                  <p:cNvSpPr/>
                  <p:nvPr/>
                </p:nvSpPr>
                <p:spPr>
                  <a:xfrm>
                    <a:off x="1215239" y="2330299"/>
                    <a:ext cx="1749136" cy="1749136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63" name="Oval 62">
                    <a:extLst>
                      <a:ext uri="{FF2B5EF4-FFF2-40B4-BE49-F238E27FC236}">
                        <a16:creationId xmlns:a16="http://schemas.microsoft.com/office/drawing/2014/main" id="{946DCBB0-F311-8EBA-26E3-05E14253B662}"/>
                      </a:ext>
                    </a:extLst>
                  </p:cNvPr>
                  <p:cNvSpPr/>
                  <p:nvPr/>
                </p:nvSpPr>
                <p:spPr>
                  <a:xfrm>
                    <a:off x="1294279" y="2409339"/>
                    <a:ext cx="1591056" cy="1591056"/>
                  </a:xfrm>
                  <a:prstGeom prst="ellipse">
                    <a:avLst/>
                  </a:prstGeom>
                  <a:noFill/>
                  <a:ln w="6350">
                    <a:solidFill>
                      <a:schemeClr val="bg2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3429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54BF84B1-00C7-71D1-A274-C2F7F2D4A370}"/>
                    </a:ext>
                  </a:extLst>
                </p:cNvPr>
                <p:cNvSpPr/>
                <p:nvPr/>
              </p:nvSpPr>
              <p:spPr>
                <a:xfrm>
                  <a:off x="1550455" y="2323404"/>
                  <a:ext cx="1077631" cy="582048"/>
                </a:xfrm>
                <a:custGeom>
                  <a:avLst/>
                  <a:gdLst>
                    <a:gd name="connsiteX0" fmla="*/ 77421 w 1077631"/>
                    <a:gd name="connsiteY0" fmla="*/ 0 h 582048"/>
                    <a:gd name="connsiteX1" fmla="*/ 1077631 w 1077631"/>
                    <a:gd name="connsiteY1" fmla="*/ 0 h 582048"/>
                    <a:gd name="connsiteX2" fmla="*/ 1070178 w 1077631"/>
                    <a:gd name="connsiteY2" fmla="*/ 10972 h 582048"/>
                    <a:gd name="connsiteX3" fmla="*/ 947736 w 1077631"/>
                    <a:gd name="connsiteY3" fmla="*/ 163329 h 582048"/>
                    <a:gd name="connsiteX4" fmla="*/ 942973 w 1077631"/>
                    <a:gd name="connsiteY4" fmla="*/ 400466 h 582048"/>
                    <a:gd name="connsiteX5" fmla="*/ 761391 w 1077631"/>
                    <a:gd name="connsiteY5" fmla="*/ 582048 h 582048"/>
                    <a:gd name="connsiteX6" fmla="*/ 314930 w 1077631"/>
                    <a:gd name="connsiteY6" fmla="*/ 582048 h 582048"/>
                    <a:gd name="connsiteX7" fmla="*/ 133348 w 1077631"/>
                    <a:gd name="connsiteY7" fmla="*/ 400466 h 582048"/>
                    <a:gd name="connsiteX8" fmla="*/ 128585 w 1077631"/>
                    <a:gd name="connsiteY8" fmla="*/ 170473 h 582048"/>
                    <a:gd name="connsiteX9" fmla="*/ 0 w 1077631"/>
                    <a:gd name="connsiteY9" fmla="*/ 3179 h 582048"/>
                    <a:gd name="connsiteX10" fmla="*/ 54586 w 1077631"/>
                    <a:gd name="connsiteY10" fmla="*/ 160 h 582048"/>
                    <a:gd name="connsiteX11" fmla="*/ 77421 w 1077631"/>
                    <a:gd name="connsiteY11" fmla="*/ 0 h 582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077631" h="582048">
                      <a:moveTo>
                        <a:pt x="77421" y="0"/>
                      </a:moveTo>
                      <a:lnTo>
                        <a:pt x="1077631" y="0"/>
                      </a:lnTo>
                      <a:lnTo>
                        <a:pt x="1070178" y="10972"/>
                      </a:lnTo>
                      <a:cubicBezTo>
                        <a:pt x="1040361" y="44887"/>
                        <a:pt x="948431" y="109211"/>
                        <a:pt x="947736" y="163329"/>
                      </a:cubicBezTo>
                      <a:cubicBezTo>
                        <a:pt x="946148" y="242375"/>
                        <a:pt x="944561" y="321420"/>
                        <a:pt x="942973" y="400466"/>
                      </a:cubicBezTo>
                      <a:cubicBezTo>
                        <a:pt x="942973" y="500751"/>
                        <a:pt x="861676" y="582048"/>
                        <a:pt x="761391" y="582048"/>
                      </a:cubicBezTo>
                      <a:lnTo>
                        <a:pt x="314930" y="582048"/>
                      </a:lnTo>
                      <a:cubicBezTo>
                        <a:pt x="214645" y="582048"/>
                        <a:pt x="133348" y="500751"/>
                        <a:pt x="133348" y="400466"/>
                      </a:cubicBezTo>
                      <a:cubicBezTo>
                        <a:pt x="131760" y="323802"/>
                        <a:pt x="130173" y="247137"/>
                        <a:pt x="128585" y="170473"/>
                      </a:cubicBezTo>
                      <a:cubicBezTo>
                        <a:pt x="120647" y="108624"/>
                        <a:pt x="38792" y="50112"/>
                        <a:pt x="0" y="3179"/>
                      </a:cubicBezTo>
                      <a:cubicBezTo>
                        <a:pt x="11138" y="1566"/>
                        <a:pt x="30394" y="661"/>
                        <a:pt x="54586" y="160"/>
                      </a:cubicBezTo>
                      <a:lnTo>
                        <a:pt x="77421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marL="0" marR="0" lvl="0" indent="0" algn="ctr" defTabSz="3429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2A73D0BD-B2A5-782E-D58E-1FC14E8B693B}"/>
                  </a:ext>
                </a:extLst>
              </p:cNvPr>
              <p:cNvGrpSpPr/>
              <p:nvPr/>
            </p:nvGrpSpPr>
            <p:grpSpPr>
              <a:xfrm>
                <a:off x="9111958" y="1120447"/>
                <a:ext cx="2376363" cy="4903396"/>
                <a:chOff x="9111958" y="1120447"/>
                <a:chExt cx="2376363" cy="4903396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62D0E37A-9209-F807-E1D8-A787F4CCA746}"/>
                    </a:ext>
                  </a:extLst>
                </p:cNvPr>
                <p:cNvSpPr txBox="1"/>
                <p:nvPr/>
              </p:nvSpPr>
              <p:spPr>
                <a:xfrm>
                  <a:off x="9559668" y="1120447"/>
                  <a:ext cx="1480942" cy="132343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A" sz="80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6"/>
                      </a:solidFill>
                      <a:effectLst/>
                      <a:uLnTx/>
                      <a:uFillTx/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87D39A89-E88D-AE5E-0AAA-2A8E96C9CD47}"/>
                    </a:ext>
                  </a:extLst>
                </p:cNvPr>
                <p:cNvSpPr txBox="1"/>
                <p:nvPr/>
              </p:nvSpPr>
              <p:spPr>
                <a:xfrm>
                  <a:off x="9111958" y="4269517"/>
                  <a:ext cx="2376363" cy="17543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amet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consectetur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adipisicing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elit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sed do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eiusmod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tempor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incididunt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labore et dolore magna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enim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ad minim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veniam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,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quis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nostrud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exercitation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ullamco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laboris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nisi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aliquip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ex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ea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commodo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 </a:t>
                  </a:r>
                  <a:r>
                    <a:rPr kumimoji="0" lang="en-CA" sz="12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consequat</a:t>
                  </a:r>
                  <a:r>
                    <a:rPr kumimoji="0" lang="en-CA" sz="12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. </a:t>
                  </a:r>
                </a:p>
              </p:txBody>
            </p:sp>
            <p:sp>
              <p:nvSpPr>
                <p:cNvPr id="76" name="TextBox 75">
                  <a:extLst>
                    <a:ext uri="{FF2B5EF4-FFF2-40B4-BE49-F238E27FC236}">
                      <a16:creationId xmlns:a16="http://schemas.microsoft.com/office/drawing/2014/main" id="{3F92D886-586C-E397-C5B6-B3E206291C51}"/>
                    </a:ext>
                  </a:extLst>
                </p:cNvPr>
                <p:cNvSpPr txBox="1"/>
                <p:nvPr/>
              </p:nvSpPr>
              <p:spPr>
                <a:xfrm>
                  <a:off x="9601070" y="2918166"/>
                  <a:ext cx="1398140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2"/>
                      </a:solidFill>
                      <a:latin typeface="+mj-lt"/>
                    </a:rPr>
                    <a:t>Threats</a:t>
                  </a:r>
                  <a:endParaRPr lang="en-IN" sz="2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720068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1AD52-9508-9223-40D6-0CE76EB4C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Target Audience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F3F187-D966-8DF1-4BFA-AA57CFF30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4737F-E47D-58BF-2AED-DC8C1583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10</a:t>
            </a:fld>
            <a:endParaRPr lang="en-IN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AE98B50-22D5-CD05-861A-87EE327B405E}"/>
              </a:ext>
            </a:extLst>
          </p:cNvPr>
          <p:cNvGrpSpPr/>
          <p:nvPr/>
        </p:nvGrpSpPr>
        <p:grpSpPr>
          <a:xfrm>
            <a:off x="5748662" y="1254872"/>
            <a:ext cx="5695461" cy="4535711"/>
            <a:chOff x="524107" y="1605409"/>
            <a:chExt cx="5695461" cy="453571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90A4766D-8F19-EA3F-1B82-EF540FCF2C12}"/>
                </a:ext>
              </a:extLst>
            </p:cNvPr>
            <p:cNvGrpSpPr/>
            <p:nvPr/>
          </p:nvGrpSpPr>
          <p:grpSpPr>
            <a:xfrm>
              <a:off x="524107" y="1624484"/>
              <a:ext cx="2632408" cy="4516636"/>
              <a:chOff x="524107" y="1624484"/>
              <a:chExt cx="2632408" cy="4516636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79EAFC3-B613-1F0D-2410-6087252DCB80}"/>
                  </a:ext>
                </a:extLst>
              </p:cNvPr>
              <p:cNvGrpSpPr/>
              <p:nvPr/>
            </p:nvGrpSpPr>
            <p:grpSpPr>
              <a:xfrm>
                <a:off x="622219" y="1624484"/>
                <a:ext cx="2492824" cy="3025951"/>
                <a:chOff x="2618432" y="844444"/>
                <a:chExt cx="2682660" cy="3256387"/>
              </a:xfrm>
            </p:grpSpPr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9109A3E6-D986-1673-AC64-C6616715478A}"/>
                    </a:ext>
                  </a:extLst>
                </p:cNvPr>
                <p:cNvSpPr/>
                <p:nvPr/>
              </p:nvSpPr>
              <p:spPr>
                <a:xfrm>
                  <a:off x="3499386" y="844444"/>
                  <a:ext cx="920752" cy="1883356"/>
                </a:xfrm>
                <a:custGeom>
                  <a:avLst/>
                  <a:gdLst>
                    <a:gd name="connsiteX0" fmla="*/ 209550 w 419100"/>
                    <a:gd name="connsiteY0" fmla="*/ 171450 h 857250"/>
                    <a:gd name="connsiteX1" fmla="*/ 272415 w 419100"/>
                    <a:gd name="connsiteY1" fmla="*/ 179070 h 857250"/>
                    <a:gd name="connsiteX2" fmla="*/ 352425 w 419100"/>
                    <a:gd name="connsiteY2" fmla="*/ 220980 h 857250"/>
                    <a:gd name="connsiteX3" fmla="*/ 363855 w 419100"/>
                    <a:gd name="connsiteY3" fmla="*/ 241935 h 857250"/>
                    <a:gd name="connsiteX4" fmla="*/ 417195 w 419100"/>
                    <a:gd name="connsiteY4" fmla="*/ 468630 h 857250"/>
                    <a:gd name="connsiteX5" fmla="*/ 419100 w 419100"/>
                    <a:gd name="connsiteY5" fmla="*/ 478155 h 857250"/>
                    <a:gd name="connsiteX6" fmla="*/ 381000 w 419100"/>
                    <a:gd name="connsiteY6" fmla="*/ 516255 h 857250"/>
                    <a:gd name="connsiteX7" fmla="*/ 344805 w 419100"/>
                    <a:gd name="connsiteY7" fmla="*/ 487680 h 857250"/>
                    <a:gd name="connsiteX8" fmla="*/ 304800 w 419100"/>
                    <a:gd name="connsiteY8" fmla="*/ 321945 h 857250"/>
                    <a:gd name="connsiteX9" fmla="*/ 304800 w 419100"/>
                    <a:gd name="connsiteY9" fmla="*/ 857250 h 857250"/>
                    <a:gd name="connsiteX10" fmla="*/ 228600 w 419100"/>
                    <a:gd name="connsiteY10" fmla="*/ 857250 h 857250"/>
                    <a:gd name="connsiteX11" fmla="*/ 228600 w 419100"/>
                    <a:gd name="connsiteY11" fmla="*/ 514350 h 857250"/>
                    <a:gd name="connsiteX12" fmla="*/ 190500 w 419100"/>
                    <a:gd name="connsiteY12" fmla="*/ 514350 h 857250"/>
                    <a:gd name="connsiteX13" fmla="*/ 190500 w 419100"/>
                    <a:gd name="connsiteY13" fmla="*/ 857250 h 857250"/>
                    <a:gd name="connsiteX14" fmla="*/ 114300 w 419100"/>
                    <a:gd name="connsiteY14" fmla="*/ 857250 h 857250"/>
                    <a:gd name="connsiteX15" fmla="*/ 114300 w 419100"/>
                    <a:gd name="connsiteY15" fmla="*/ 323850 h 857250"/>
                    <a:gd name="connsiteX16" fmla="*/ 74295 w 419100"/>
                    <a:gd name="connsiteY16" fmla="*/ 489585 h 857250"/>
                    <a:gd name="connsiteX17" fmla="*/ 38100 w 419100"/>
                    <a:gd name="connsiteY17" fmla="*/ 518160 h 857250"/>
                    <a:gd name="connsiteX18" fmla="*/ 0 w 419100"/>
                    <a:gd name="connsiteY18" fmla="*/ 480060 h 857250"/>
                    <a:gd name="connsiteX19" fmla="*/ 1905 w 419100"/>
                    <a:gd name="connsiteY19" fmla="*/ 470535 h 857250"/>
                    <a:gd name="connsiteX20" fmla="*/ 55245 w 419100"/>
                    <a:gd name="connsiteY20" fmla="*/ 243840 h 857250"/>
                    <a:gd name="connsiteX21" fmla="*/ 66675 w 419100"/>
                    <a:gd name="connsiteY21" fmla="*/ 222885 h 857250"/>
                    <a:gd name="connsiteX22" fmla="*/ 146685 w 419100"/>
                    <a:gd name="connsiteY22" fmla="*/ 180975 h 857250"/>
                    <a:gd name="connsiteX23" fmla="*/ 209550 w 419100"/>
                    <a:gd name="connsiteY23" fmla="*/ 171450 h 857250"/>
                    <a:gd name="connsiteX24" fmla="*/ 209550 w 419100"/>
                    <a:gd name="connsiteY24" fmla="*/ 0 h 857250"/>
                    <a:gd name="connsiteX25" fmla="*/ 285750 w 419100"/>
                    <a:gd name="connsiteY25" fmla="*/ 76200 h 857250"/>
                    <a:gd name="connsiteX26" fmla="*/ 209550 w 419100"/>
                    <a:gd name="connsiteY26" fmla="*/ 152400 h 857250"/>
                    <a:gd name="connsiteX27" fmla="*/ 133350 w 419100"/>
                    <a:gd name="connsiteY27" fmla="*/ 76200 h 857250"/>
                    <a:gd name="connsiteX28" fmla="*/ 209550 w 419100"/>
                    <a:gd name="connsiteY28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419100" h="857250">
                      <a:moveTo>
                        <a:pt x="209550" y="171450"/>
                      </a:moveTo>
                      <a:cubicBezTo>
                        <a:pt x="230505" y="171450"/>
                        <a:pt x="251460" y="175260"/>
                        <a:pt x="272415" y="179070"/>
                      </a:cubicBezTo>
                      <a:cubicBezTo>
                        <a:pt x="302895" y="188595"/>
                        <a:pt x="329565" y="201930"/>
                        <a:pt x="352425" y="220980"/>
                      </a:cubicBezTo>
                      <a:cubicBezTo>
                        <a:pt x="358140" y="226695"/>
                        <a:pt x="361950" y="234315"/>
                        <a:pt x="363855" y="241935"/>
                      </a:cubicBezTo>
                      <a:lnTo>
                        <a:pt x="417195" y="468630"/>
                      </a:lnTo>
                      <a:cubicBezTo>
                        <a:pt x="417195" y="470535"/>
                        <a:pt x="419100" y="474345"/>
                        <a:pt x="419100" y="478155"/>
                      </a:cubicBezTo>
                      <a:cubicBezTo>
                        <a:pt x="419100" y="499110"/>
                        <a:pt x="401955" y="516255"/>
                        <a:pt x="381000" y="516255"/>
                      </a:cubicBezTo>
                      <a:cubicBezTo>
                        <a:pt x="363855" y="516255"/>
                        <a:pt x="348615" y="502920"/>
                        <a:pt x="344805" y="487680"/>
                      </a:cubicBezTo>
                      <a:lnTo>
                        <a:pt x="304800" y="321945"/>
                      </a:lnTo>
                      <a:lnTo>
                        <a:pt x="304800" y="857250"/>
                      </a:lnTo>
                      <a:lnTo>
                        <a:pt x="228600" y="857250"/>
                      </a:lnTo>
                      <a:lnTo>
                        <a:pt x="228600" y="514350"/>
                      </a:lnTo>
                      <a:lnTo>
                        <a:pt x="190500" y="514350"/>
                      </a:lnTo>
                      <a:lnTo>
                        <a:pt x="190500" y="857250"/>
                      </a:lnTo>
                      <a:lnTo>
                        <a:pt x="114300" y="857250"/>
                      </a:lnTo>
                      <a:lnTo>
                        <a:pt x="114300" y="323850"/>
                      </a:lnTo>
                      <a:lnTo>
                        <a:pt x="74295" y="489585"/>
                      </a:lnTo>
                      <a:cubicBezTo>
                        <a:pt x="70485" y="504825"/>
                        <a:pt x="55245" y="518160"/>
                        <a:pt x="38100" y="518160"/>
                      </a:cubicBezTo>
                      <a:cubicBezTo>
                        <a:pt x="17145" y="518160"/>
                        <a:pt x="0" y="501015"/>
                        <a:pt x="0" y="480060"/>
                      </a:cubicBezTo>
                      <a:cubicBezTo>
                        <a:pt x="0" y="476250"/>
                        <a:pt x="1905" y="472440"/>
                        <a:pt x="1905" y="470535"/>
                      </a:cubicBezTo>
                      <a:lnTo>
                        <a:pt x="55245" y="243840"/>
                      </a:lnTo>
                      <a:cubicBezTo>
                        <a:pt x="57150" y="236220"/>
                        <a:pt x="60960" y="228600"/>
                        <a:pt x="66675" y="222885"/>
                      </a:cubicBezTo>
                      <a:cubicBezTo>
                        <a:pt x="89535" y="203835"/>
                        <a:pt x="116205" y="188595"/>
                        <a:pt x="146685" y="180975"/>
                      </a:cubicBezTo>
                      <a:cubicBezTo>
                        <a:pt x="167640" y="175260"/>
                        <a:pt x="188595" y="171450"/>
                        <a:pt x="209550" y="171450"/>
                      </a:cubicBezTo>
                      <a:close/>
                      <a:moveTo>
                        <a:pt x="209550" y="0"/>
                      </a:moveTo>
                      <a:cubicBezTo>
                        <a:pt x="251634" y="0"/>
                        <a:pt x="285750" y="34116"/>
                        <a:pt x="285750" y="76200"/>
                      </a:cubicBezTo>
                      <a:cubicBezTo>
                        <a:pt x="285750" y="118284"/>
                        <a:pt x="251634" y="152400"/>
                        <a:pt x="209550" y="152400"/>
                      </a:cubicBezTo>
                      <a:cubicBezTo>
                        <a:pt x="167466" y="152400"/>
                        <a:pt x="133350" y="118284"/>
                        <a:pt x="133350" y="76200"/>
                      </a:cubicBezTo>
                      <a:cubicBezTo>
                        <a:pt x="133350" y="34116"/>
                        <a:pt x="167466" y="0"/>
                        <a:pt x="20955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Rectangle: Rounded Corners 27">
                  <a:extLst>
                    <a:ext uri="{FF2B5EF4-FFF2-40B4-BE49-F238E27FC236}">
                      <a16:creationId xmlns:a16="http://schemas.microsoft.com/office/drawing/2014/main" id="{1294A5DC-DA88-9C93-81B3-E8F1ACE792BE}"/>
                    </a:ext>
                  </a:extLst>
                </p:cNvPr>
                <p:cNvSpPr/>
                <p:nvPr/>
              </p:nvSpPr>
              <p:spPr>
                <a:xfrm>
                  <a:off x="2618432" y="2710465"/>
                  <a:ext cx="2682660" cy="13903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15.05M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9508A5B-FABC-7A1F-079B-24CBFF109320}"/>
                  </a:ext>
                </a:extLst>
              </p:cNvPr>
              <p:cNvGrpSpPr/>
              <p:nvPr/>
            </p:nvGrpSpPr>
            <p:grpSpPr>
              <a:xfrm>
                <a:off x="524107" y="4870632"/>
                <a:ext cx="2632408" cy="1270488"/>
                <a:chOff x="3259658" y="4220616"/>
                <a:chExt cx="2832874" cy="1367239"/>
              </a:xfrm>
            </p:grpSpPr>
            <p:sp>
              <p:nvSpPr>
                <p:cNvPr id="25" name="Google Shape;1722;p16">
                  <a:extLst>
                    <a:ext uri="{FF2B5EF4-FFF2-40B4-BE49-F238E27FC236}">
                      <a16:creationId xmlns:a16="http://schemas.microsoft.com/office/drawing/2014/main" id="{D26903AA-B250-6FE8-8C27-BFE778A0D1C9}"/>
                    </a:ext>
                  </a:extLst>
                </p:cNvPr>
                <p:cNvSpPr txBox="1"/>
                <p:nvPr/>
              </p:nvSpPr>
              <p:spPr>
                <a:xfrm>
                  <a:off x="3532758" y="4220616"/>
                  <a:ext cx="2286675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40968178-53A1-A93D-0C2F-9455CDB7DBA0}"/>
                    </a:ext>
                  </a:extLst>
                </p:cNvPr>
                <p:cNvSpPr txBox="1"/>
                <p:nvPr/>
              </p:nvSpPr>
              <p:spPr>
                <a:xfrm>
                  <a:off x="3259658" y="4577650"/>
                  <a:ext cx="283287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pPr algn="ctr"/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FC2E780-1E64-3692-70D6-D794DC36C312}"/>
                </a:ext>
              </a:extLst>
            </p:cNvPr>
            <p:cNvGrpSpPr/>
            <p:nvPr/>
          </p:nvGrpSpPr>
          <p:grpSpPr>
            <a:xfrm>
              <a:off x="3587160" y="1605409"/>
              <a:ext cx="2632408" cy="4535711"/>
              <a:chOff x="3587160" y="1605409"/>
              <a:chExt cx="2632408" cy="4535711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0DA0FD3C-045F-CE94-5230-42A3524F6793}"/>
                  </a:ext>
                </a:extLst>
              </p:cNvPr>
              <p:cNvGrpSpPr/>
              <p:nvPr/>
            </p:nvGrpSpPr>
            <p:grpSpPr>
              <a:xfrm>
                <a:off x="3666735" y="1605409"/>
                <a:ext cx="2492824" cy="3045025"/>
                <a:chOff x="6501057" y="823917"/>
                <a:chExt cx="2682660" cy="3276912"/>
              </a:xfrm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D1FF4E2D-5282-23B4-0A05-DC99ADB88A2F}"/>
                    </a:ext>
                  </a:extLst>
                </p:cNvPr>
                <p:cNvSpPr/>
                <p:nvPr/>
              </p:nvSpPr>
              <p:spPr>
                <a:xfrm>
                  <a:off x="7380871" y="823917"/>
                  <a:ext cx="923031" cy="1883356"/>
                </a:xfrm>
                <a:custGeom>
                  <a:avLst/>
                  <a:gdLst>
                    <a:gd name="connsiteX0" fmla="*/ 211016 w 420137"/>
                    <a:gd name="connsiteY0" fmla="*/ 171450 h 857250"/>
                    <a:gd name="connsiteX1" fmla="*/ 254831 w 420137"/>
                    <a:gd name="connsiteY1" fmla="*/ 175260 h 857250"/>
                    <a:gd name="connsiteX2" fmla="*/ 334841 w 420137"/>
                    <a:gd name="connsiteY2" fmla="*/ 207645 h 857250"/>
                    <a:gd name="connsiteX3" fmla="*/ 350081 w 420137"/>
                    <a:gd name="connsiteY3" fmla="*/ 228600 h 857250"/>
                    <a:gd name="connsiteX4" fmla="*/ 418661 w 420137"/>
                    <a:gd name="connsiteY4" fmla="*/ 464820 h 857250"/>
                    <a:gd name="connsiteX5" fmla="*/ 393896 w 420137"/>
                    <a:gd name="connsiteY5" fmla="*/ 512445 h 857250"/>
                    <a:gd name="connsiteX6" fmla="*/ 382466 w 420137"/>
                    <a:gd name="connsiteY6" fmla="*/ 514350 h 857250"/>
                    <a:gd name="connsiteX7" fmla="*/ 346271 w 420137"/>
                    <a:gd name="connsiteY7" fmla="*/ 487680 h 857250"/>
                    <a:gd name="connsiteX8" fmla="*/ 287216 w 420137"/>
                    <a:gd name="connsiteY8" fmla="*/ 287655 h 857250"/>
                    <a:gd name="connsiteX9" fmla="*/ 287216 w 420137"/>
                    <a:gd name="connsiteY9" fmla="*/ 354330 h 857250"/>
                    <a:gd name="connsiteX10" fmla="*/ 357701 w 420137"/>
                    <a:gd name="connsiteY10" fmla="*/ 590550 h 857250"/>
                    <a:gd name="connsiteX11" fmla="*/ 306266 w 420137"/>
                    <a:gd name="connsiteY11" fmla="*/ 590550 h 857250"/>
                    <a:gd name="connsiteX12" fmla="*/ 306266 w 420137"/>
                    <a:gd name="connsiteY12" fmla="*/ 857250 h 857250"/>
                    <a:gd name="connsiteX13" fmla="*/ 230066 w 420137"/>
                    <a:gd name="connsiteY13" fmla="*/ 857250 h 857250"/>
                    <a:gd name="connsiteX14" fmla="*/ 230066 w 420137"/>
                    <a:gd name="connsiteY14" fmla="*/ 590550 h 857250"/>
                    <a:gd name="connsiteX15" fmla="*/ 191966 w 420137"/>
                    <a:gd name="connsiteY15" fmla="*/ 590550 h 857250"/>
                    <a:gd name="connsiteX16" fmla="*/ 191966 w 420137"/>
                    <a:gd name="connsiteY16" fmla="*/ 857250 h 857250"/>
                    <a:gd name="connsiteX17" fmla="*/ 115766 w 420137"/>
                    <a:gd name="connsiteY17" fmla="*/ 857250 h 857250"/>
                    <a:gd name="connsiteX18" fmla="*/ 115766 w 420137"/>
                    <a:gd name="connsiteY18" fmla="*/ 590550 h 857250"/>
                    <a:gd name="connsiteX19" fmla="*/ 64331 w 420137"/>
                    <a:gd name="connsiteY19" fmla="*/ 590550 h 857250"/>
                    <a:gd name="connsiteX20" fmla="*/ 134816 w 420137"/>
                    <a:gd name="connsiteY20" fmla="*/ 354330 h 857250"/>
                    <a:gd name="connsiteX21" fmla="*/ 134816 w 420137"/>
                    <a:gd name="connsiteY21" fmla="*/ 287655 h 857250"/>
                    <a:gd name="connsiteX22" fmla="*/ 75761 w 420137"/>
                    <a:gd name="connsiteY22" fmla="*/ 487680 h 857250"/>
                    <a:gd name="connsiteX23" fmla="*/ 39566 w 420137"/>
                    <a:gd name="connsiteY23" fmla="*/ 514350 h 857250"/>
                    <a:gd name="connsiteX24" fmla="*/ 28136 w 420137"/>
                    <a:gd name="connsiteY24" fmla="*/ 512445 h 857250"/>
                    <a:gd name="connsiteX25" fmla="*/ 1466 w 420137"/>
                    <a:gd name="connsiteY25" fmla="*/ 464820 h 857250"/>
                    <a:gd name="connsiteX26" fmla="*/ 71951 w 420137"/>
                    <a:gd name="connsiteY26" fmla="*/ 228600 h 857250"/>
                    <a:gd name="connsiteX27" fmla="*/ 87191 w 420137"/>
                    <a:gd name="connsiteY27" fmla="*/ 207645 h 857250"/>
                    <a:gd name="connsiteX28" fmla="*/ 167201 w 420137"/>
                    <a:gd name="connsiteY28" fmla="*/ 175260 h 857250"/>
                    <a:gd name="connsiteX29" fmla="*/ 211016 w 420137"/>
                    <a:gd name="connsiteY29" fmla="*/ 171450 h 857250"/>
                    <a:gd name="connsiteX30" fmla="*/ 211016 w 420137"/>
                    <a:gd name="connsiteY30" fmla="*/ 0 h 857250"/>
                    <a:gd name="connsiteX31" fmla="*/ 287216 w 420137"/>
                    <a:gd name="connsiteY31" fmla="*/ 76200 h 857250"/>
                    <a:gd name="connsiteX32" fmla="*/ 211016 w 420137"/>
                    <a:gd name="connsiteY32" fmla="*/ 152400 h 857250"/>
                    <a:gd name="connsiteX33" fmla="*/ 134816 w 420137"/>
                    <a:gd name="connsiteY33" fmla="*/ 76200 h 857250"/>
                    <a:gd name="connsiteX34" fmla="*/ 211016 w 420137"/>
                    <a:gd name="connsiteY34" fmla="*/ 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20137" h="857250">
                      <a:moveTo>
                        <a:pt x="211016" y="171450"/>
                      </a:moveTo>
                      <a:cubicBezTo>
                        <a:pt x="226256" y="171450"/>
                        <a:pt x="239591" y="173355"/>
                        <a:pt x="254831" y="175260"/>
                      </a:cubicBezTo>
                      <a:cubicBezTo>
                        <a:pt x="285311" y="182880"/>
                        <a:pt x="311981" y="192405"/>
                        <a:pt x="334841" y="207645"/>
                      </a:cubicBezTo>
                      <a:cubicBezTo>
                        <a:pt x="342461" y="211455"/>
                        <a:pt x="348176" y="219075"/>
                        <a:pt x="350081" y="228600"/>
                      </a:cubicBezTo>
                      <a:lnTo>
                        <a:pt x="418661" y="464820"/>
                      </a:lnTo>
                      <a:cubicBezTo>
                        <a:pt x="424376" y="485775"/>
                        <a:pt x="412946" y="506730"/>
                        <a:pt x="393896" y="512445"/>
                      </a:cubicBezTo>
                      <a:cubicBezTo>
                        <a:pt x="390086" y="514350"/>
                        <a:pt x="386276" y="514350"/>
                        <a:pt x="382466" y="514350"/>
                      </a:cubicBezTo>
                      <a:cubicBezTo>
                        <a:pt x="367226" y="514350"/>
                        <a:pt x="351986" y="504825"/>
                        <a:pt x="346271" y="487680"/>
                      </a:cubicBezTo>
                      <a:lnTo>
                        <a:pt x="287216" y="287655"/>
                      </a:lnTo>
                      <a:lnTo>
                        <a:pt x="287216" y="354330"/>
                      </a:lnTo>
                      <a:lnTo>
                        <a:pt x="357701" y="590550"/>
                      </a:lnTo>
                      <a:lnTo>
                        <a:pt x="306266" y="590550"/>
                      </a:lnTo>
                      <a:lnTo>
                        <a:pt x="306266" y="857250"/>
                      </a:lnTo>
                      <a:lnTo>
                        <a:pt x="230066" y="857250"/>
                      </a:lnTo>
                      <a:lnTo>
                        <a:pt x="230066" y="590550"/>
                      </a:lnTo>
                      <a:lnTo>
                        <a:pt x="191966" y="590550"/>
                      </a:lnTo>
                      <a:lnTo>
                        <a:pt x="191966" y="857250"/>
                      </a:lnTo>
                      <a:lnTo>
                        <a:pt x="115766" y="857250"/>
                      </a:lnTo>
                      <a:lnTo>
                        <a:pt x="115766" y="590550"/>
                      </a:lnTo>
                      <a:lnTo>
                        <a:pt x="64331" y="590550"/>
                      </a:lnTo>
                      <a:lnTo>
                        <a:pt x="134816" y="354330"/>
                      </a:lnTo>
                      <a:lnTo>
                        <a:pt x="134816" y="287655"/>
                      </a:lnTo>
                      <a:lnTo>
                        <a:pt x="75761" y="487680"/>
                      </a:lnTo>
                      <a:cubicBezTo>
                        <a:pt x="71951" y="502920"/>
                        <a:pt x="56711" y="514350"/>
                        <a:pt x="39566" y="514350"/>
                      </a:cubicBezTo>
                      <a:cubicBezTo>
                        <a:pt x="35756" y="514350"/>
                        <a:pt x="31946" y="514350"/>
                        <a:pt x="28136" y="512445"/>
                      </a:cubicBezTo>
                      <a:cubicBezTo>
                        <a:pt x="7181" y="506730"/>
                        <a:pt x="-4249" y="485775"/>
                        <a:pt x="1466" y="464820"/>
                      </a:cubicBezTo>
                      <a:lnTo>
                        <a:pt x="71951" y="228600"/>
                      </a:lnTo>
                      <a:cubicBezTo>
                        <a:pt x="73856" y="219075"/>
                        <a:pt x="79571" y="213360"/>
                        <a:pt x="87191" y="207645"/>
                      </a:cubicBezTo>
                      <a:cubicBezTo>
                        <a:pt x="110051" y="192405"/>
                        <a:pt x="136721" y="180975"/>
                        <a:pt x="167201" y="175260"/>
                      </a:cubicBezTo>
                      <a:cubicBezTo>
                        <a:pt x="182441" y="173355"/>
                        <a:pt x="195776" y="171450"/>
                        <a:pt x="211016" y="171450"/>
                      </a:cubicBezTo>
                      <a:close/>
                      <a:moveTo>
                        <a:pt x="211016" y="0"/>
                      </a:moveTo>
                      <a:cubicBezTo>
                        <a:pt x="253100" y="0"/>
                        <a:pt x="287216" y="34116"/>
                        <a:pt x="287216" y="76200"/>
                      </a:cubicBezTo>
                      <a:cubicBezTo>
                        <a:pt x="287216" y="118284"/>
                        <a:pt x="253100" y="152400"/>
                        <a:pt x="211016" y="152400"/>
                      </a:cubicBezTo>
                      <a:cubicBezTo>
                        <a:pt x="168932" y="152400"/>
                        <a:pt x="134816" y="118284"/>
                        <a:pt x="134816" y="76200"/>
                      </a:cubicBezTo>
                      <a:cubicBezTo>
                        <a:pt x="134816" y="34116"/>
                        <a:pt x="168932" y="0"/>
                        <a:pt x="21101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6" name="Rectangle: Rounded Corners 15">
                  <a:extLst>
                    <a:ext uri="{FF2B5EF4-FFF2-40B4-BE49-F238E27FC236}">
                      <a16:creationId xmlns:a16="http://schemas.microsoft.com/office/drawing/2014/main" id="{88476774-CCAB-CE48-F58D-7993A1E51586}"/>
                    </a:ext>
                  </a:extLst>
                </p:cNvPr>
                <p:cNvSpPr/>
                <p:nvPr/>
              </p:nvSpPr>
              <p:spPr>
                <a:xfrm>
                  <a:off x="6501057" y="2710463"/>
                  <a:ext cx="2682660" cy="13903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6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>
                      <a:solidFill>
                        <a:schemeClr val="bg2"/>
                      </a:solidFill>
                      <a:latin typeface="+mj-lt"/>
                    </a:rPr>
                    <a:t>12.03M</a:t>
                  </a:r>
                  <a:endParaRPr lang="en-CA" sz="28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1B4CC0B-0BB3-9195-6B49-E62809557E8D}"/>
                  </a:ext>
                </a:extLst>
              </p:cNvPr>
              <p:cNvGrpSpPr/>
              <p:nvPr/>
            </p:nvGrpSpPr>
            <p:grpSpPr>
              <a:xfrm>
                <a:off x="3587160" y="4870632"/>
                <a:ext cx="2632408" cy="1270488"/>
                <a:chOff x="2740553" y="4220616"/>
                <a:chExt cx="2832874" cy="1367239"/>
              </a:xfrm>
            </p:grpSpPr>
            <p:sp>
              <p:nvSpPr>
                <p:cNvPr id="13" name="Google Shape;1722;p16">
                  <a:extLst>
                    <a:ext uri="{FF2B5EF4-FFF2-40B4-BE49-F238E27FC236}">
                      <a16:creationId xmlns:a16="http://schemas.microsoft.com/office/drawing/2014/main" id="{615A5DB3-A2C9-8D8D-0CFB-42DBD91B0929}"/>
                    </a:ext>
                  </a:extLst>
                </p:cNvPr>
                <p:cNvSpPr txBox="1"/>
                <p:nvPr/>
              </p:nvSpPr>
              <p:spPr>
                <a:xfrm>
                  <a:off x="2929539" y="4220616"/>
                  <a:ext cx="2454896" cy="43816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ea typeface="Roboto"/>
                    <a:cs typeface="Roboto"/>
                    <a:sym typeface="Roboto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5B192ABC-2BD7-536C-6467-0A8D1B2A9996}"/>
                    </a:ext>
                  </a:extLst>
                </p:cNvPr>
                <p:cNvSpPr txBox="1"/>
                <p:nvPr/>
              </p:nvSpPr>
              <p:spPr>
                <a:xfrm>
                  <a:off x="2740553" y="4577650"/>
                  <a:ext cx="2832874" cy="101020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Lorem ipsum dolor sit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amet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consectetur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adipisicing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elit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, sed do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eiusmod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tempor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incididunt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ut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 labore et dolore magna </a:t>
                  </a:r>
                  <a:r>
                    <a:rPr lang="en-CA" sz="1100" b="0" i="0" u="none" strike="noStrike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aliqua</a:t>
                  </a:r>
                  <a:r>
                    <a:rPr lang="en-CA" sz="1100" b="0" i="0" u="none" strike="noStrike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</a:rPr>
                    <a:t>.</a:t>
                  </a:r>
                </a:p>
                <a:p>
                  <a:pPr algn="ctr"/>
                  <a:endParaRPr lang="en-CA" sz="11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45AE829-802E-1CCC-5E89-27A47123577B}"/>
              </a:ext>
            </a:extLst>
          </p:cNvPr>
          <p:cNvGrpSpPr/>
          <p:nvPr/>
        </p:nvGrpSpPr>
        <p:grpSpPr>
          <a:xfrm>
            <a:off x="763157" y="1697581"/>
            <a:ext cx="4682376" cy="1180495"/>
            <a:chOff x="7139737" y="695801"/>
            <a:chExt cx="5820463" cy="146742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E1E19E5-1F0E-3C77-668D-9CA6B6064336}"/>
                </a:ext>
              </a:extLst>
            </p:cNvPr>
            <p:cNvGrpSpPr/>
            <p:nvPr/>
          </p:nvGrpSpPr>
          <p:grpSpPr>
            <a:xfrm>
              <a:off x="7139737" y="861890"/>
              <a:ext cx="4319355" cy="1128585"/>
              <a:chOff x="6498193" y="906271"/>
              <a:chExt cx="3700329" cy="1128585"/>
            </a:xfrm>
          </p:grpSpPr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A2754AC6-5B76-4949-89A1-BD3C3060DB91}"/>
                  </a:ext>
                </a:extLst>
              </p:cNvPr>
              <p:cNvSpPr/>
              <p:nvPr/>
            </p:nvSpPr>
            <p:spPr>
              <a:xfrm>
                <a:off x="6498193" y="906271"/>
                <a:ext cx="3700329" cy="1128585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35" name="Google Shape;1722;p16">
                <a:extLst>
                  <a:ext uri="{FF2B5EF4-FFF2-40B4-BE49-F238E27FC236}">
                    <a16:creationId xmlns:a16="http://schemas.microsoft.com/office/drawing/2014/main" id="{1778BCBC-307D-8AFC-B044-E9DD4DCDC533}"/>
                  </a:ext>
                </a:extLst>
              </p:cNvPr>
              <p:cNvSpPr txBox="1"/>
              <p:nvPr/>
            </p:nvSpPr>
            <p:spPr>
              <a:xfrm>
                <a:off x="6681554" y="906646"/>
                <a:ext cx="2307630" cy="407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GEOGRAPHIC</a:t>
                </a:r>
                <a:endParaRPr lang="en-CA" b="1" dirty="0">
                  <a:solidFill>
                    <a:schemeClr val="accent1"/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</p:grpSp>
        <p:graphicFrame>
          <p:nvGraphicFramePr>
            <p:cNvPr id="52" name="Chart 51">
              <a:extLst>
                <a:ext uri="{FF2B5EF4-FFF2-40B4-BE49-F238E27FC236}">
                  <a16:creationId xmlns:a16="http://schemas.microsoft.com/office/drawing/2014/main" id="{40D3D4EA-0AFA-A14C-844A-74CF50CBEEC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33358140"/>
                </p:ext>
              </p:extLst>
            </p:nvPr>
          </p:nvGraphicFramePr>
          <p:xfrm>
            <a:off x="11065031" y="695801"/>
            <a:ext cx="1895169" cy="1467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68374CC-4FBA-AB99-C659-FEEDE26621FD}"/>
                </a:ext>
              </a:extLst>
            </p:cNvPr>
            <p:cNvSpPr txBox="1"/>
            <p:nvPr/>
          </p:nvSpPr>
          <p:spPr>
            <a:xfrm flipH="1">
              <a:off x="7353773" y="1284201"/>
              <a:ext cx="3920292" cy="631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F0334AA-E488-5225-B6DD-CFEB3429DD53}"/>
              </a:ext>
            </a:extLst>
          </p:cNvPr>
          <p:cNvGrpSpPr/>
          <p:nvPr/>
        </p:nvGrpSpPr>
        <p:grpSpPr>
          <a:xfrm>
            <a:off x="763157" y="3122367"/>
            <a:ext cx="4682376" cy="1180495"/>
            <a:chOff x="7139736" y="695801"/>
            <a:chExt cx="5820463" cy="1467427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3301C23B-035E-26B7-D466-E76CB9F12F8C}"/>
                </a:ext>
              </a:extLst>
            </p:cNvPr>
            <p:cNvGrpSpPr/>
            <p:nvPr/>
          </p:nvGrpSpPr>
          <p:grpSpPr>
            <a:xfrm>
              <a:off x="7139736" y="861889"/>
              <a:ext cx="4319278" cy="1125288"/>
              <a:chOff x="6498192" y="906270"/>
              <a:chExt cx="3700263" cy="1125288"/>
            </a:xfrm>
          </p:grpSpPr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A8B15732-2C7C-12CC-8F3F-B7BAA00E0221}"/>
                  </a:ext>
                </a:extLst>
              </p:cNvPr>
              <p:cNvSpPr/>
              <p:nvPr/>
            </p:nvSpPr>
            <p:spPr>
              <a:xfrm>
                <a:off x="6498192" y="906270"/>
                <a:ext cx="3700263" cy="1125288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Google Shape;1722;p16">
                <a:extLst>
                  <a:ext uri="{FF2B5EF4-FFF2-40B4-BE49-F238E27FC236}">
                    <a16:creationId xmlns:a16="http://schemas.microsoft.com/office/drawing/2014/main" id="{B9C2AB65-9BF5-B91C-994E-E88EE6A2C0EE}"/>
                  </a:ext>
                </a:extLst>
              </p:cNvPr>
              <p:cNvSpPr txBox="1"/>
              <p:nvPr/>
            </p:nvSpPr>
            <p:spPr>
              <a:xfrm>
                <a:off x="6681554" y="906647"/>
                <a:ext cx="2307630" cy="407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+mj-lt"/>
                  </a:rPr>
                  <a:t>SOCIOGRAPHIC</a:t>
                </a:r>
                <a:endParaRPr lang="en-CA" b="1" dirty="0">
                  <a:solidFill>
                    <a:schemeClr val="accent6"/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</p:grpSp>
        <p:graphicFrame>
          <p:nvGraphicFramePr>
            <p:cNvPr id="58" name="Chart 57">
              <a:extLst>
                <a:ext uri="{FF2B5EF4-FFF2-40B4-BE49-F238E27FC236}">
                  <a16:creationId xmlns:a16="http://schemas.microsoft.com/office/drawing/2014/main" id="{80C5CCE5-6895-C704-B09B-55DD99D98D5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413410514"/>
                </p:ext>
              </p:extLst>
            </p:nvPr>
          </p:nvGraphicFramePr>
          <p:xfrm>
            <a:off x="11065030" y="695801"/>
            <a:ext cx="1895169" cy="1467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C3FB0EF-B5E7-90EB-CFA7-6106FAB44255}"/>
                </a:ext>
              </a:extLst>
            </p:cNvPr>
            <p:cNvSpPr txBox="1"/>
            <p:nvPr/>
          </p:nvSpPr>
          <p:spPr>
            <a:xfrm flipH="1">
              <a:off x="7353773" y="1284201"/>
              <a:ext cx="3920292" cy="631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663F2D7-7E7D-852A-FBE9-5F73BBD8A412}"/>
              </a:ext>
            </a:extLst>
          </p:cNvPr>
          <p:cNvGrpSpPr/>
          <p:nvPr/>
        </p:nvGrpSpPr>
        <p:grpSpPr>
          <a:xfrm>
            <a:off x="763157" y="4547152"/>
            <a:ext cx="4682376" cy="1180495"/>
            <a:chOff x="7139736" y="695801"/>
            <a:chExt cx="5820463" cy="1467427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AE659FA6-FF9D-0BDF-6CD8-A66503A4D35E}"/>
                </a:ext>
              </a:extLst>
            </p:cNvPr>
            <p:cNvGrpSpPr/>
            <p:nvPr/>
          </p:nvGrpSpPr>
          <p:grpSpPr>
            <a:xfrm>
              <a:off x="7139736" y="861889"/>
              <a:ext cx="4319278" cy="1125288"/>
              <a:chOff x="6498192" y="906270"/>
              <a:chExt cx="3700263" cy="1125288"/>
            </a:xfrm>
          </p:grpSpPr>
          <p:sp>
            <p:nvSpPr>
              <p:cNvPr id="66" name="Rectangle: Rounded Corners 65">
                <a:extLst>
                  <a:ext uri="{FF2B5EF4-FFF2-40B4-BE49-F238E27FC236}">
                    <a16:creationId xmlns:a16="http://schemas.microsoft.com/office/drawing/2014/main" id="{3F85031C-C948-4D8F-3EE7-27D813A98969}"/>
                  </a:ext>
                </a:extLst>
              </p:cNvPr>
              <p:cNvSpPr/>
              <p:nvPr/>
            </p:nvSpPr>
            <p:spPr>
              <a:xfrm>
                <a:off x="6498192" y="906270"/>
                <a:ext cx="3700263" cy="1125288"/>
              </a:xfrm>
              <a:prstGeom prst="roundRect">
                <a:avLst>
                  <a:gd name="adj" fmla="val 50000"/>
                </a:avLst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CA" sz="14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7" name="Google Shape;1722;p16">
                <a:extLst>
                  <a:ext uri="{FF2B5EF4-FFF2-40B4-BE49-F238E27FC236}">
                    <a16:creationId xmlns:a16="http://schemas.microsoft.com/office/drawing/2014/main" id="{DA32806A-BB05-8870-2A91-33F65064FEAE}"/>
                  </a:ext>
                </a:extLst>
              </p:cNvPr>
              <p:cNvSpPr txBox="1"/>
              <p:nvPr/>
            </p:nvSpPr>
            <p:spPr>
              <a:xfrm>
                <a:off x="6681554" y="906647"/>
                <a:ext cx="2307630" cy="4071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kumimoji="0" lang="en-CA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1"/>
                    </a:solidFill>
                    <a:effectLst/>
                    <a:uLnTx/>
                    <a:uFillTx/>
                    <a:latin typeface="+mj-lt"/>
                  </a:rPr>
                  <a:t>DEMOGRAPHIC</a:t>
                </a:r>
                <a:endParaRPr lang="en-CA" b="1" dirty="0">
                  <a:solidFill>
                    <a:schemeClr val="accent1"/>
                  </a:solidFill>
                  <a:latin typeface="+mj-lt"/>
                  <a:ea typeface="Roboto"/>
                  <a:cs typeface="Roboto"/>
                  <a:sym typeface="Roboto"/>
                </a:endParaRPr>
              </a:p>
            </p:txBody>
          </p:sp>
        </p:grpSp>
        <p:graphicFrame>
          <p:nvGraphicFramePr>
            <p:cNvPr id="64" name="Chart 63">
              <a:extLst>
                <a:ext uri="{FF2B5EF4-FFF2-40B4-BE49-F238E27FC236}">
                  <a16:creationId xmlns:a16="http://schemas.microsoft.com/office/drawing/2014/main" id="{FED6D909-CF58-08BC-B4FF-1EEFE7647A5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72140872"/>
                </p:ext>
              </p:extLst>
            </p:nvPr>
          </p:nvGraphicFramePr>
          <p:xfrm>
            <a:off x="11065030" y="695801"/>
            <a:ext cx="1895169" cy="146742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78E49BA-1691-760C-C86F-495657BB3348}"/>
                </a:ext>
              </a:extLst>
            </p:cNvPr>
            <p:cNvSpPr txBox="1"/>
            <p:nvPr/>
          </p:nvSpPr>
          <p:spPr>
            <a:xfrm flipH="1">
              <a:off x="7353773" y="1284201"/>
              <a:ext cx="3920292" cy="6312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9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9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217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29906B-1849-D229-EC5D-257008A77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B04F6-BC01-8969-7DBE-67548227A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200" b="0" i="0" u="none" strike="noStrike" cap="none" normalizeH="0" baseline="0" dirty="0">
                <a:ln>
                  <a:noFill/>
                </a:ln>
                <a:effectLst/>
              </a:rPr>
              <a:t>Proposed Solution 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D7E98B-86A6-FAFA-7E0B-BDEC7FF35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DE27F5-E9C2-B7E6-AC43-0E4621DC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11</a:t>
            </a:fld>
            <a:endParaRPr lang="en-IN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3AAD4F3-8B26-98B2-5797-E716E8F4FFCD}"/>
              </a:ext>
            </a:extLst>
          </p:cNvPr>
          <p:cNvGrpSpPr/>
          <p:nvPr/>
        </p:nvGrpSpPr>
        <p:grpSpPr>
          <a:xfrm>
            <a:off x="414459" y="1659764"/>
            <a:ext cx="11402709" cy="4577372"/>
            <a:chOff x="414459" y="1659764"/>
            <a:chExt cx="11402709" cy="457737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84D5B74C-405F-51A3-353F-0A3A745FE2F0}"/>
                </a:ext>
              </a:extLst>
            </p:cNvPr>
            <p:cNvGrpSpPr/>
            <p:nvPr/>
          </p:nvGrpSpPr>
          <p:grpSpPr>
            <a:xfrm>
              <a:off x="414459" y="1659764"/>
              <a:ext cx="3413250" cy="1353881"/>
              <a:chOff x="3150227" y="1198504"/>
              <a:chExt cx="3413250" cy="1353881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A4275B0-881F-CD46-ACFF-2CE40E3581C1}"/>
                  </a:ext>
                </a:extLst>
              </p:cNvPr>
              <p:cNvSpPr txBox="1"/>
              <p:nvPr/>
            </p:nvSpPr>
            <p:spPr>
              <a:xfrm>
                <a:off x="3150227" y="1198504"/>
                <a:ext cx="2273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B3928A1-2FBF-5564-C78E-5DA79D721904}"/>
                  </a:ext>
                </a:extLst>
              </p:cNvPr>
              <p:cNvSpPr txBox="1"/>
              <p:nvPr/>
            </p:nvSpPr>
            <p:spPr>
              <a:xfrm>
                <a:off x="3306637" y="1444389"/>
                <a:ext cx="325684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D93DDFF3-6F89-CD2B-32C1-B654ED13DE6D}"/>
                </a:ext>
              </a:extLst>
            </p:cNvPr>
            <p:cNvGrpSpPr/>
            <p:nvPr/>
          </p:nvGrpSpPr>
          <p:grpSpPr>
            <a:xfrm>
              <a:off x="414459" y="4883255"/>
              <a:ext cx="3413250" cy="1353881"/>
              <a:chOff x="3150227" y="1198504"/>
              <a:chExt cx="3413250" cy="1353881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1E3D5FB-4A12-82C0-E1CE-2B5BDE0D63B8}"/>
                  </a:ext>
                </a:extLst>
              </p:cNvPr>
              <p:cNvSpPr txBox="1"/>
              <p:nvPr/>
            </p:nvSpPr>
            <p:spPr>
              <a:xfrm>
                <a:off x="3150227" y="1198504"/>
                <a:ext cx="2273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9AB8221E-15DC-8DEF-8F91-5341E149F4A3}"/>
                  </a:ext>
                </a:extLst>
              </p:cNvPr>
              <p:cNvSpPr txBox="1"/>
              <p:nvPr/>
            </p:nvSpPr>
            <p:spPr>
              <a:xfrm>
                <a:off x="3306637" y="1444389"/>
                <a:ext cx="325684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3040F30-ABD1-BEF0-234F-177C2B0E5BE7}"/>
                </a:ext>
              </a:extLst>
            </p:cNvPr>
            <p:cNvGrpSpPr/>
            <p:nvPr/>
          </p:nvGrpSpPr>
          <p:grpSpPr>
            <a:xfrm>
              <a:off x="8403918" y="1659764"/>
              <a:ext cx="3413250" cy="1353881"/>
              <a:chOff x="3150227" y="1198504"/>
              <a:chExt cx="3413250" cy="1353881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742CA73-886A-DDB9-777E-B7A1642DF519}"/>
                  </a:ext>
                </a:extLst>
              </p:cNvPr>
              <p:cNvSpPr txBox="1"/>
              <p:nvPr/>
            </p:nvSpPr>
            <p:spPr>
              <a:xfrm>
                <a:off x="3150227" y="1198504"/>
                <a:ext cx="2273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95DBF88-2AD9-219E-46F5-6F9A5C75082A}"/>
                  </a:ext>
                </a:extLst>
              </p:cNvPr>
              <p:cNvSpPr txBox="1"/>
              <p:nvPr/>
            </p:nvSpPr>
            <p:spPr>
              <a:xfrm>
                <a:off x="3306637" y="1444389"/>
                <a:ext cx="325684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CAFD7BF-3CB2-90EE-970A-A654CE46C886}"/>
                </a:ext>
              </a:extLst>
            </p:cNvPr>
            <p:cNvGrpSpPr/>
            <p:nvPr/>
          </p:nvGrpSpPr>
          <p:grpSpPr>
            <a:xfrm>
              <a:off x="8403918" y="4883255"/>
              <a:ext cx="3413250" cy="1353881"/>
              <a:chOff x="3150227" y="1198504"/>
              <a:chExt cx="3413250" cy="1353881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0B23BA-95DC-7EB2-DD7B-9F69DA8CBFC5}"/>
                  </a:ext>
                </a:extLst>
              </p:cNvPr>
              <p:cNvSpPr txBox="1"/>
              <p:nvPr/>
            </p:nvSpPr>
            <p:spPr>
              <a:xfrm>
                <a:off x="3150227" y="1198504"/>
                <a:ext cx="22731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sz="1600" b="1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latin typeface="+mj-lt"/>
                    <a:ea typeface="Cambria" panose="02040503050406030204" pitchFamily="18" charset="0"/>
                    <a:cs typeface="Arial" panose="020B0604020202020204" pitchFamily="34" charset="0"/>
                  </a:rPr>
                  <a:t>Lorem ipsum dolor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A93A1DF-4DF5-F632-5D63-1B628AD8EC15}"/>
                  </a:ext>
                </a:extLst>
              </p:cNvPr>
              <p:cNvSpPr txBox="1"/>
              <p:nvPr/>
            </p:nvSpPr>
            <p:spPr>
              <a:xfrm>
                <a:off x="3306637" y="1444389"/>
                <a:ext cx="3256840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indent="-171450">
                  <a:buFont typeface="Courier New" panose="02070309020205020404" pitchFamily="49" charset="0"/>
                  <a:buChar char="o"/>
                </a:pP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</a:t>
                </a:r>
                <a:endParaRPr lang="en-US" sz="1100" dirty="0">
                  <a:solidFill>
                    <a:schemeClr val="tx2">
                      <a:lumMod val="85000"/>
                      <a:lumOff val="15000"/>
                    </a:schemeClr>
                  </a:solidFill>
                  <a:ea typeface="Verdana" panose="020B060403050404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D6A3631-5A4A-ADD0-1392-1B5183E52D4F}"/>
                </a:ext>
              </a:extLst>
            </p:cNvPr>
            <p:cNvGrpSpPr/>
            <p:nvPr/>
          </p:nvGrpSpPr>
          <p:grpSpPr>
            <a:xfrm>
              <a:off x="3572280" y="2041236"/>
              <a:ext cx="5047441" cy="3453863"/>
              <a:chOff x="3572280" y="2041236"/>
              <a:chExt cx="5047441" cy="3453863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F4EC48F8-C72A-5D09-9622-EA4526DE0086}"/>
                  </a:ext>
                </a:extLst>
              </p:cNvPr>
              <p:cNvGrpSpPr/>
              <p:nvPr/>
            </p:nvGrpSpPr>
            <p:grpSpPr>
              <a:xfrm>
                <a:off x="4044357" y="2641600"/>
                <a:ext cx="4065170" cy="2150096"/>
                <a:chOff x="4044357" y="2641600"/>
                <a:chExt cx="4065170" cy="2150096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C0A8BA3-1969-6F9C-A473-DED9C43431C1}"/>
                    </a:ext>
                  </a:extLst>
                </p:cNvPr>
                <p:cNvSpPr/>
                <p:nvPr/>
              </p:nvSpPr>
              <p:spPr>
                <a:xfrm>
                  <a:off x="4044357" y="2641600"/>
                  <a:ext cx="4065170" cy="2150096"/>
                </a:xfrm>
                <a:custGeom>
                  <a:avLst/>
                  <a:gdLst>
                    <a:gd name="connsiteX0" fmla="*/ 1075048 w 4065170"/>
                    <a:gd name="connsiteY0" fmla="*/ 0 h 2150096"/>
                    <a:gd name="connsiteX1" fmla="*/ 2990122 w 4065170"/>
                    <a:gd name="connsiteY1" fmla="*/ 0 h 2150096"/>
                    <a:gd name="connsiteX2" fmla="*/ 3100039 w 4065170"/>
                    <a:gd name="connsiteY2" fmla="*/ 5550 h 2150096"/>
                    <a:gd name="connsiteX3" fmla="*/ 3113162 w 4065170"/>
                    <a:gd name="connsiteY3" fmla="*/ 7553 h 2150096"/>
                    <a:gd name="connsiteX4" fmla="*/ 3104754 w 4065170"/>
                    <a:gd name="connsiteY4" fmla="*/ 62754 h 2150096"/>
                    <a:gd name="connsiteX5" fmla="*/ 3100948 w 4065170"/>
                    <a:gd name="connsiteY5" fmla="*/ 138276 h 2150096"/>
                    <a:gd name="connsiteX6" fmla="*/ 3838156 w 4065170"/>
                    <a:gd name="connsiteY6" fmla="*/ 876916 h 2150096"/>
                    <a:gd name="connsiteX7" fmla="*/ 3986729 w 4065170"/>
                    <a:gd name="connsiteY7" fmla="*/ 861909 h 2150096"/>
                    <a:gd name="connsiteX8" fmla="*/ 4039976 w 4065170"/>
                    <a:gd name="connsiteY8" fmla="*/ 845348 h 2150096"/>
                    <a:gd name="connsiteX9" fmla="*/ 4043329 w 4065170"/>
                    <a:gd name="connsiteY9" fmla="*/ 858388 h 2150096"/>
                    <a:gd name="connsiteX10" fmla="*/ 4065170 w 4065170"/>
                    <a:gd name="connsiteY10" fmla="*/ 1075048 h 2150096"/>
                    <a:gd name="connsiteX11" fmla="*/ 4016838 w 4065170"/>
                    <a:gd name="connsiteY11" fmla="*/ 1394735 h 2150096"/>
                    <a:gd name="connsiteX12" fmla="*/ 4014914 w 4065170"/>
                    <a:gd name="connsiteY12" fmla="*/ 1399991 h 2150096"/>
                    <a:gd name="connsiteX13" fmla="*/ 3986729 w 4065170"/>
                    <a:gd name="connsiteY13" fmla="*/ 1391225 h 2150096"/>
                    <a:gd name="connsiteX14" fmla="*/ 3838156 w 4065170"/>
                    <a:gd name="connsiteY14" fmla="*/ 1376218 h 2150096"/>
                    <a:gd name="connsiteX15" fmla="*/ 3100948 w 4065170"/>
                    <a:gd name="connsiteY15" fmla="*/ 2114858 h 2150096"/>
                    <a:gd name="connsiteX16" fmla="*/ 3102426 w 4065170"/>
                    <a:gd name="connsiteY16" fmla="*/ 2144182 h 2150096"/>
                    <a:gd name="connsiteX17" fmla="*/ 3100039 w 4065170"/>
                    <a:gd name="connsiteY17" fmla="*/ 2144546 h 2150096"/>
                    <a:gd name="connsiteX18" fmla="*/ 2990122 w 4065170"/>
                    <a:gd name="connsiteY18" fmla="*/ 2150096 h 2150096"/>
                    <a:gd name="connsiteX19" fmla="*/ 1075048 w 4065170"/>
                    <a:gd name="connsiteY19" fmla="*/ 2150096 h 2150096"/>
                    <a:gd name="connsiteX20" fmla="*/ 1000751 w 4065170"/>
                    <a:gd name="connsiteY20" fmla="*/ 2146345 h 2150096"/>
                    <a:gd name="connsiteX21" fmla="*/ 1002338 w 4065170"/>
                    <a:gd name="connsiteY21" fmla="*/ 2114858 h 2150096"/>
                    <a:gd name="connsiteX22" fmla="*/ 265130 w 4065170"/>
                    <a:gd name="connsiteY22" fmla="*/ 1376218 h 2150096"/>
                    <a:gd name="connsiteX23" fmla="*/ 116557 w 4065170"/>
                    <a:gd name="connsiteY23" fmla="*/ 1391225 h 2150096"/>
                    <a:gd name="connsiteX24" fmla="*/ 54151 w 4065170"/>
                    <a:gd name="connsiteY24" fmla="*/ 1410634 h 2150096"/>
                    <a:gd name="connsiteX25" fmla="*/ 48332 w 4065170"/>
                    <a:gd name="connsiteY25" fmla="*/ 1394735 h 2150096"/>
                    <a:gd name="connsiteX26" fmla="*/ 0 w 4065170"/>
                    <a:gd name="connsiteY26" fmla="*/ 1075048 h 2150096"/>
                    <a:gd name="connsiteX27" fmla="*/ 21841 w 4065170"/>
                    <a:gd name="connsiteY27" fmla="*/ 858388 h 2150096"/>
                    <a:gd name="connsiteX28" fmla="*/ 28016 w 4065170"/>
                    <a:gd name="connsiteY28" fmla="*/ 834372 h 2150096"/>
                    <a:gd name="connsiteX29" fmla="*/ 116557 w 4065170"/>
                    <a:gd name="connsiteY29" fmla="*/ 861909 h 2150096"/>
                    <a:gd name="connsiteX30" fmla="*/ 265130 w 4065170"/>
                    <a:gd name="connsiteY30" fmla="*/ 876916 h 2150096"/>
                    <a:gd name="connsiteX31" fmla="*/ 1002338 w 4065170"/>
                    <a:gd name="connsiteY31" fmla="*/ 138276 h 2150096"/>
                    <a:gd name="connsiteX32" fmla="*/ 998532 w 4065170"/>
                    <a:gd name="connsiteY32" fmla="*/ 62754 h 2150096"/>
                    <a:gd name="connsiteX33" fmla="*/ 989631 w 4065170"/>
                    <a:gd name="connsiteY33" fmla="*/ 4313 h 2150096"/>
                    <a:gd name="connsiteX34" fmla="*/ 1075048 w 4065170"/>
                    <a:gd name="connsiteY34" fmla="*/ 0 h 21500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4065170" h="2150096">
                      <a:moveTo>
                        <a:pt x="1075048" y="0"/>
                      </a:moveTo>
                      <a:lnTo>
                        <a:pt x="2990122" y="0"/>
                      </a:lnTo>
                      <a:cubicBezTo>
                        <a:pt x="3027231" y="0"/>
                        <a:pt x="3063900" y="1880"/>
                        <a:pt x="3100039" y="5550"/>
                      </a:cubicBezTo>
                      <a:lnTo>
                        <a:pt x="3113162" y="7553"/>
                      </a:lnTo>
                      <a:lnTo>
                        <a:pt x="3104754" y="62754"/>
                      </a:lnTo>
                      <a:cubicBezTo>
                        <a:pt x="3102238" y="87585"/>
                        <a:pt x="3100948" y="112780"/>
                        <a:pt x="3100948" y="138276"/>
                      </a:cubicBezTo>
                      <a:cubicBezTo>
                        <a:pt x="3100948" y="546216"/>
                        <a:pt x="3431007" y="876916"/>
                        <a:pt x="3838156" y="876916"/>
                      </a:cubicBezTo>
                      <a:cubicBezTo>
                        <a:pt x="3889050" y="876916"/>
                        <a:pt x="3938739" y="871749"/>
                        <a:pt x="3986729" y="861909"/>
                      </a:cubicBezTo>
                      <a:lnTo>
                        <a:pt x="4039976" y="845348"/>
                      </a:lnTo>
                      <a:lnTo>
                        <a:pt x="4043329" y="858388"/>
                      </a:lnTo>
                      <a:cubicBezTo>
                        <a:pt x="4057650" y="928371"/>
                        <a:pt x="4065170" y="1000832"/>
                        <a:pt x="4065170" y="1075048"/>
                      </a:cubicBezTo>
                      <a:cubicBezTo>
                        <a:pt x="4065170" y="1186373"/>
                        <a:pt x="4048249" y="1293746"/>
                        <a:pt x="4016838" y="1394735"/>
                      </a:cubicBezTo>
                      <a:lnTo>
                        <a:pt x="4014914" y="1399991"/>
                      </a:lnTo>
                      <a:lnTo>
                        <a:pt x="3986729" y="1391225"/>
                      </a:lnTo>
                      <a:cubicBezTo>
                        <a:pt x="3938739" y="1381385"/>
                        <a:pt x="3889050" y="1376218"/>
                        <a:pt x="3838156" y="1376218"/>
                      </a:cubicBezTo>
                      <a:cubicBezTo>
                        <a:pt x="3431007" y="1376218"/>
                        <a:pt x="3100948" y="1706918"/>
                        <a:pt x="3100948" y="2114858"/>
                      </a:cubicBezTo>
                      <a:lnTo>
                        <a:pt x="3102426" y="2144182"/>
                      </a:lnTo>
                      <a:lnTo>
                        <a:pt x="3100039" y="2144546"/>
                      </a:lnTo>
                      <a:cubicBezTo>
                        <a:pt x="3063900" y="2148216"/>
                        <a:pt x="3027231" y="2150096"/>
                        <a:pt x="2990122" y="2150096"/>
                      </a:cubicBezTo>
                      <a:lnTo>
                        <a:pt x="1075048" y="2150096"/>
                      </a:lnTo>
                      <a:lnTo>
                        <a:pt x="1000751" y="2146345"/>
                      </a:lnTo>
                      <a:lnTo>
                        <a:pt x="1002338" y="2114858"/>
                      </a:lnTo>
                      <a:cubicBezTo>
                        <a:pt x="1002338" y="1706918"/>
                        <a:pt x="672279" y="1376218"/>
                        <a:pt x="265130" y="1376218"/>
                      </a:cubicBezTo>
                      <a:cubicBezTo>
                        <a:pt x="214237" y="1376218"/>
                        <a:pt x="164548" y="1381385"/>
                        <a:pt x="116557" y="1391225"/>
                      </a:cubicBezTo>
                      <a:lnTo>
                        <a:pt x="54151" y="1410634"/>
                      </a:lnTo>
                      <a:lnTo>
                        <a:pt x="48332" y="1394735"/>
                      </a:lnTo>
                      <a:cubicBezTo>
                        <a:pt x="16921" y="1293746"/>
                        <a:pt x="0" y="1186373"/>
                        <a:pt x="0" y="1075048"/>
                      </a:cubicBezTo>
                      <a:cubicBezTo>
                        <a:pt x="0" y="1000832"/>
                        <a:pt x="7521" y="928371"/>
                        <a:pt x="21841" y="858388"/>
                      </a:cubicBezTo>
                      <a:lnTo>
                        <a:pt x="28016" y="834372"/>
                      </a:lnTo>
                      <a:lnTo>
                        <a:pt x="116557" y="861909"/>
                      </a:lnTo>
                      <a:cubicBezTo>
                        <a:pt x="164548" y="871749"/>
                        <a:pt x="214237" y="876916"/>
                        <a:pt x="265130" y="876916"/>
                      </a:cubicBezTo>
                      <a:cubicBezTo>
                        <a:pt x="672279" y="876916"/>
                        <a:pt x="1002338" y="546216"/>
                        <a:pt x="1002338" y="138276"/>
                      </a:cubicBezTo>
                      <a:cubicBezTo>
                        <a:pt x="1002338" y="112780"/>
                        <a:pt x="1001049" y="87585"/>
                        <a:pt x="998532" y="62754"/>
                      </a:cubicBezTo>
                      <a:lnTo>
                        <a:pt x="989631" y="4313"/>
                      </a:lnTo>
                      <a:lnTo>
                        <a:pt x="1075048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B1943A20-6228-F77A-CDD5-DF5BAD1CE7D3}"/>
                    </a:ext>
                  </a:extLst>
                </p:cNvPr>
                <p:cNvSpPr txBox="1"/>
                <p:nvPr/>
              </p:nvSpPr>
              <p:spPr>
                <a:xfrm>
                  <a:off x="4940349" y="3547371"/>
                  <a:ext cx="227318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  <a:ea typeface="Cambria" panose="02040503050406030204" pitchFamily="18" charset="0"/>
                      <a:cs typeface="Arial" panose="020B0604020202020204" pitchFamily="34" charset="0"/>
                    </a:rPr>
                    <a:t>Lorem ipsum dolor</a:t>
                  </a:r>
                </a:p>
              </p:txBody>
            </p:sp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7BC55C98-2876-DB25-E4A1-9779631779A6}"/>
                  </a:ext>
                </a:extLst>
              </p:cNvPr>
              <p:cNvGrpSpPr/>
              <p:nvPr/>
            </p:nvGrpSpPr>
            <p:grpSpPr>
              <a:xfrm>
                <a:off x="3572280" y="2041236"/>
                <a:ext cx="1474415" cy="1477281"/>
                <a:chOff x="3572280" y="2041236"/>
                <a:chExt cx="1474415" cy="1477281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E3E59992-315A-D80A-AF2F-FA53EF3927E9}"/>
                    </a:ext>
                  </a:extLst>
                </p:cNvPr>
                <p:cNvGrpSpPr/>
                <p:nvPr/>
              </p:nvGrpSpPr>
              <p:grpSpPr>
                <a:xfrm>
                  <a:off x="3572280" y="2041236"/>
                  <a:ext cx="1474415" cy="1477281"/>
                  <a:chOff x="3572280" y="2041236"/>
                  <a:chExt cx="1474415" cy="1477281"/>
                </a:xfrm>
              </p:grpSpPr>
              <p:sp>
                <p:nvSpPr>
                  <p:cNvPr id="31" name="Freeform: Shape 30">
                    <a:extLst>
                      <a:ext uri="{FF2B5EF4-FFF2-40B4-BE49-F238E27FC236}">
                        <a16:creationId xmlns:a16="http://schemas.microsoft.com/office/drawing/2014/main" id="{8FD66423-FAE9-4119-E83E-F3B64FEB1AB7}"/>
                      </a:ext>
                    </a:extLst>
                  </p:cNvPr>
                  <p:cNvSpPr/>
                  <p:nvPr/>
                </p:nvSpPr>
                <p:spPr>
                  <a:xfrm>
                    <a:off x="4072373" y="2645914"/>
                    <a:ext cx="974322" cy="872603"/>
                  </a:xfrm>
                  <a:custGeom>
                    <a:avLst/>
                    <a:gdLst>
                      <a:gd name="connsiteX0" fmla="*/ 961615 w 974322"/>
                      <a:gd name="connsiteY0" fmla="*/ 0 h 872603"/>
                      <a:gd name="connsiteX1" fmla="*/ 970516 w 974322"/>
                      <a:gd name="connsiteY1" fmla="*/ 58441 h 872603"/>
                      <a:gd name="connsiteX2" fmla="*/ 974322 w 974322"/>
                      <a:gd name="connsiteY2" fmla="*/ 133963 h 872603"/>
                      <a:gd name="connsiteX3" fmla="*/ 237114 w 974322"/>
                      <a:gd name="connsiteY3" fmla="*/ 872603 h 872603"/>
                      <a:gd name="connsiteX4" fmla="*/ 88541 w 974322"/>
                      <a:gd name="connsiteY4" fmla="*/ 857596 h 872603"/>
                      <a:gd name="connsiteX5" fmla="*/ 0 w 974322"/>
                      <a:gd name="connsiteY5" fmla="*/ 830059 h 872603"/>
                      <a:gd name="connsiteX6" fmla="*/ 20316 w 974322"/>
                      <a:gd name="connsiteY6" fmla="*/ 751048 h 872603"/>
                      <a:gd name="connsiteX7" fmla="*/ 937115 w 974322"/>
                      <a:gd name="connsiteY7" fmla="*/ 1237 h 872603"/>
                      <a:gd name="connsiteX8" fmla="*/ 961615 w 974322"/>
                      <a:gd name="connsiteY8" fmla="*/ 0 h 8726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74322" h="872603">
                        <a:moveTo>
                          <a:pt x="961615" y="0"/>
                        </a:moveTo>
                        <a:lnTo>
                          <a:pt x="970516" y="58441"/>
                        </a:lnTo>
                        <a:cubicBezTo>
                          <a:pt x="973033" y="83272"/>
                          <a:pt x="974322" y="108467"/>
                          <a:pt x="974322" y="133963"/>
                        </a:cubicBezTo>
                        <a:cubicBezTo>
                          <a:pt x="974322" y="541903"/>
                          <a:pt x="644263" y="872603"/>
                          <a:pt x="237114" y="872603"/>
                        </a:cubicBezTo>
                        <a:cubicBezTo>
                          <a:pt x="186221" y="872603"/>
                          <a:pt x="136532" y="867436"/>
                          <a:pt x="88541" y="857596"/>
                        </a:cubicBezTo>
                        <a:lnTo>
                          <a:pt x="0" y="830059"/>
                        </a:lnTo>
                        <a:lnTo>
                          <a:pt x="20316" y="751048"/>
                        </a:lnTo>
                        <a:cubicBezTo>
                          <a:pt x="145959" y="347093"/>
                          <a:pt x="503435" y="45280"/>
                          <a:pt x="937115" y="1237"/>
                        </a:cubicBezTo>
                        <a:lnTo>
                          <a:pt x="961615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DDEEE47C-4B56-6066-C537-5275B9996536}"/>
                      </a:ext>
                    </a:extLst>
                  </p:cNvPr>
                  <p:cNvSpPr/>
                  <p:nvPr/>
                </p:nvSpPr>
                <p:spPr>
                  <a:xfrm>
                    <a:off x="3572280" y="2041236"/>
                    <a:ext cx="1461709" cy="1434736"/>
                  </a:xfrm>
                  <a:custGeom>
                    <a:avLst/>
                    <a:gdLst>
                      <a:gd name="connsiteX0" fmla="*/ 737208 w 1461709"/>
                      <a:gd name="connsiteY0" fmla="*/ 0 h 1434736"/>
                      <a:gd name="connsiteX1" fmla="*/ 1459439 w 1461709"/>
                      <a:gd name="connsiteY1" fmla="*/ 589778 h 1434736"/>
                      <a:gd name="connsiteX2" fmla="*/ 1461709 w 1461709"/>
                      <a:gd name="connsiteY2" fmla="*/ 604677 h 1434736"/>
                      <a:gd name="connsiteX3" fmla="*/ 1437209 w 1461709"/>
                      <a:gd name="connsiteY3" fmla="*/ 605914 h 1434736"/>
                      <a:gd name="connsiteX4" fmla="*/ 520410 w 1461709"/>
                      <a:gd name="connsiteY4" fmla="*/ 1355725 h 1434736"/>
                      <a:gd name="connsiteX5" fmla="*/ 500094 w 1461709"/>
                      <a:gd name="connsiteY5" fmla="*/ 1434736 h 1434736"/>
                      <a:gd name="connsiteX6" fmla="*/ 450253 w 1461709"/>
                      <a:gd name="connsiteY6" fmla="*/ 1419234 h 1434736"/>
                      <a:gd name="connsiteX7" fmla="*/ 0 w 1461709"/>
                      <a:gd name="connsiteY7" fmla="*/ 738640 h 1434736"/>
                      <a:gd name="connsiteX8" fmla="*/ 737208 w 1461709"/>
                      <a:gd name="connsiteY8" fmla="*/ 0 h 1434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61709" h="1434736">
                        <a:moveTo>
                          <a:pt x="737208" y="0"/>
                        </a:moveTo>
                        <a:cubicBezTo>
                          <a:pt x="1093464" y="0"/>
                          <a:pt x="1390697" y="253192"/>
                          <a:pt x="1459439" y="589778"/>
                        </a:cubicBezTo>
                        <a:lnTo>
                          <a:pt x="1461709" y="604677"/>
                        </a:lnTo>
                        <a:lnTo>
                          <a:pt x="1437209" y="605914"/>
                        </a:lnTo>
                        <a:cubicBezTo>
                          <a:pt x="1003529" y="649957"/>
                          <a:pt x="646053" y="951770"/>
                          <a:pt x="520410" y="1355725"/>
                        </a:cubicBezTo>
                        <a:lnTo>
                          <a:pt x="500094" y="1434736"/>
                        </a:lnTo>
                        <a:lnTo>
                          <a:pt x="450253" y="1419234"/>
                        </a:lnTo>
                        <a:cubicBezTo>
                          <a:pt x="185658" y="1307103"/>
                          <a:pt x="0" y="1044595"/>
                          <a:pt x="0" y="738640"/>
                        </a:cubicBezTo>
                        <a:cubicBezTo>
                          <a:pt x="0" y="330700"/>
                          <a:pt x="330059" y="0"/>
                          <a:pt x="737208" y="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 dirty="0"/>
                  </a:p>
                </p:txBody>
              </p:sp>
            </p:grp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470B2D6-0AA9-C908-4233-B6EA0051871E}"/>
                    </a:ext>
                  </a:extLst>
                </p:cNvPr>
                <p:cNvSpPr txBox="1"/>
                <p:nvPr/>
              </p:nvSpPr>
              <p:spPr>
                <a:xfrm>
                  <a:off x="3747996" y="2341792"/>
                  <a:ext cx="81153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01</a:t>
                  </a:r>
                </a:p>
              </p:txBody>
            </p:sp>
          </p:grp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7A6FD22-08C8-8BF3-E145-26CB22346B00}"/>
                  </a:ext>
                </a:extLst>
              </p:cNvPr>
              <p:cNvGrpSpPr/>
              <p:nvPr/>
            </p:nvGrpSpPr>
            <p:grpSpPr>
              <a:xfrm>
                <a:off x="7145305" y="2041236"/>
                <a:ext cx="1474416" cy="1477281"/>
                <a:chOff x="7145305" y="2041236"/>
                <a:chExt cx="1474416" cy="1477281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E2F462A4-B29B-5039-62C9-868A3EE6891C}"/>
                    </a:ext>
                  </a:extLst>
                </p:cNvPr>
                <p:cNvGrpSpPr/>
                <p:nvPr/>
              </p:nvGrpSpPr>
              <p:grpSpPr>
                <a:xfrm>
                  <a:off x="7145305" y="2041236"/>
                  <a:ext cx="1474416" cy="1477281"/>
                  <a:chOff x="7145305" y="2041236"/>
                  <a:chExt cx="1474416" cy="1477281"/>
                </a:xfrm>
              </p:grpSpPr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76E9174C-C19B-2960-5936-C968828E19A9}"/>
                      </a:ext>
                    </a:extLst>
                  </p:cNvPr>
                  <p:cNvSpPr/>
                  <p:nvPr/>
                </p:nvSpPr>
                <p:spPr>
                  <a:xfrm>
                    <a:off x="7145305" y="2649154"/>
                    <a:ext cx="939028" cy="869363"/>
                  </a:xfrm>
                  <a:custGeom>
                    <a:avLst/>
                    <a:gdLst>
                      <a:gd name="connsiteX0" fmla="*/ 12214 w 939028"/>
                      <a:gd name="connsiteY0" fmla="*/ 0 h 869363"/>
                      <a:gd name="connsiteX1" fmla="*/ 105834 w 939028"/>
                      <a:gd name="connsiteY1" fmla="*/ 14288 h 869363"/>
                      <a:gd name="connsiteX2" fmla="*/ 915890 w 939028"/>
                      <a:gd name="connsiteY2" fmla="*/ 747808 h 869363"/>
                      <a:gd name="connsiteX3" fmla="*/ 939028 w 939028"/>
                      <a:gd name="connsiteY3" fmla="*/ 837795 h 869363"/>
                      <a:gd name="connsiteX4" fmla="*/ 885781 w 939028"/>
                      <a:gd name="connsiteY4" fmla="*/ 854356 h 869363"/>
                      <a:gd name="connsiteX5" fmla="*/ 737208 w 939028"/>
                      <a:gd name="connsiteY5" fmla="*/ 869363 h 869363"/>
                      <a:gd name="connsiteX6" fmla="*/ 0 w 939028"/>
                      <a:gd name="connsiteY6" fmla="*/ 130723 h 869363"/>
                      <a:gd name="connsiteX7" fmla="*/ 3806 w 939028"/>
                      <a:gd name="connsiteY7" fmla="*/ 55201 h 869363"/>
                      <a:gd name="connsiteX8" fmla="*/ 12214 w 939028"/>
                      <a:gd name="connsiteY8" fmla="*/ 0 h 869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939028" h="869363">
                        <a:moveTo>
                          <a:pt x="12214" y="0"/>
                        </a:moveTo>
                        <a:lnTo>
                          <a:pt x="105834" y="14288"/>
                        </a:lnTo>
                        <a:cubicBezTo>
                          <a:pt x="490741" y="93052"/>
                          <a:pt x="800717" y="377516"/>
                          <a:pt x="915890" y="747808"/>
                        </a:cubicBezTo>
                        <a:lnTo>
                          <a:pt x="939028" y="837795"/>
                        </a:lnTo>
                        <a:lnTo>
                          <a:pt x="885781" y="854356"/>
                        </a:lnTo>
                        <a:cubicBezTo>
                          <a:pt x="837791" y="864196"/>
                          <a:pt x="788102" y="869363"/>
                          <a:pt x="737208" y="869363"/>
                        </a:cubicBezTo>
                        <a:cubicBezTo>
                          <a:pt x="330059" y="869363"/>
                          <a:pt x="0" y="538663"/>
                          <a:pt x="0" y="130723"/>
                        </a:cubicBezTo>
                        <a:cubicBezTo>
                          <a:pt x="0" y="105227"/>
                          <a:pt x="1290" y="80032"/>
                          <a:pt x="3806" y="55201"/>
                        </a:cubicBezTo>
                        <a:lnTo>
                          <a:pt x="12214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26" name="Freeform: Shape 25">
                    <a:extLst>
                      <a:ext uri="{FF2B5EF4-FFF2-40B4-BE49-F238E27FC236}">
                        <a16:creationId xmlns:a16="http://schemas.microsoft.com/office/drawing/2014/main" id="{A68D6DE2-0C20-8938-723C-1B3320624DEF}"/>
                      </a:ext>
                    </a:extLst>
                  </p:cNvPr>
                  <p:cNvSpPr/>
                  <p:nvPr/>
                </p:nvSpPr>
                <p:spPr>
                  <a:xfrm>
                    <a:off x="7157519" y="2041236"/>
                    <a:ext cx="1462202" cy="1445712"/>
                  </a:xfrm>
                  <a:custGeom>
                    <a:avLst/>
                    <a:gdLst>
                      <a:gd name="connsiteX0" fmla="*/ 724994 w 1462202"/>
                      <a:gd name="connsiteY0" fmla="*/ 0 h 1445712"/>
                      <a:gd name="connsiteX1" fmla="*/ 1462202 w 1462202"/>
                      <a:gd name="connsiteY1" fmla="*/ 738640 h 1445712"/>
                      <a:gd name="connsiteX2" fmla="*/ 1011949 w 1462202"/>
                      <a:gd name="connsiteY2" fmla="*/ 1419234 h 1445712"/>
                      <a:gd name="connsiteX3" fmla="*/ 926814 w 1462202"/>
                      <a:gd name="connsiteY3" fmla="*/ 1445712 h 1445712"/>
                      <a:gd name="connsiteX4" fmla="*/ 903676 w 1462202"/>
                      <a:gd name="connsiteY4" fmla="*/ 1355725 h 1445712"/>
                      <a:gd name="connsiteX5" fmla="*/ 93620 w 1462202"/>
                      <a:gd name="connsiteY5" fmla="*/ 622205 h 1445712"/>
                      <a:gd name="connsiteX6" fmla="*/ 0 w 1462202"/>
                      <a:gd name="connsiteY6" fmla="*/ 607917 h 1445712"/>
                      <a:gd name="connsiteX7" fmla="*/ 2763 w 1462202"/>
                      <a:gd name="connsiteY7" fmla="*/ 589778 h 1445712"/>
                      <a:gd name="connsiteX8" fmla="*/ 724994 w 1462202"/>
                      <a:gd name="connsiteY8" fmla="*/ 0 h 1445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62202" h="1445712">
                        <a:moveTo>
                          <a:pt x="724994" y="0"/>
                        </a:moveTo>
                        <a:cubicBezTo>
                          <a:pt x="1132143" y="0"/>
                          <a:pt x="1462202" y="330700"/>
                          <a:pt x="1462202" y="738640"/>
                        </a:cubicBezTo>
                        <a:cubicBezTo>
                          <a:pt x="1462202" y="1044595"/>
                          <a:pt x="1276544" y="1307103"/>
                          <a:pt x="1011949" y="1419234"/>
                        </a:cubicBezTo>
                        <a:lnTo>
                          <a:pt x="926814" y="1445712"/>
                        </a:lnTo>
                        <a:lnTo>
                          <a:pt x="903676" y="1355725"/>
                        </a:lnTo>
                        <a:cubicBezTo>
                          <a:pt x="788503" y="985433"/>
                          <a:pt x="478527" y="700969"/>
                          <a:pt x="93620" y="622205"/>
                        </a:cubicBezTo>
                        <a:lnTo>
                          <a:pt x="0" y="607917"/>
                        </a:lnTo>
                        <a:lnTo>
                          <a:pt x="2763" y="589778"/>
                        </a:lnTo>
                        <a:cubicBezTo>
                          <a:pt x="71506" y="253192"/>
                          <a:pt x="368739" y="0"/>
                          <a:pt x="724994" y="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 dirty="0"/>
                  </a:p>
                </p:txBody>
              </p:sp>
            </p:grp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947C88C-0468-BEF8-48BB-A266B45DAB9B}"/>
                    </a:ext>
                  </a:extLst>
                </p:cNvPr>
                <p:cNvSpPr txBox="1"/>
                <p:nvPr/>
              </p:nvSpPr>
              <p:spPr>
                <a:xfrm>
                  <a:off x="7612926" y="2341792"/>
                  <a:ext cx="81153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02</a:t>
                  </a:r>
                </a:p>
              </p:txBody>
            </p:sp>
          </p:grp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7AA5DAD3-6BE0-7A47-B544-8458E14A96FF}"/>
                  </a:ext>
                </a:extLst>
              </p:cNvPr>
              <p:cNvGrpSpPr/>
              <p:nvPr/>
            </p:nvGrpSpPr>
            <p:grpSpPr>
              <a:xfrm>
                <a:off x="3572280" y="4017819"/>
                <a:ext cx="1474416" cy="1477279"/>
                <a:chOff x="3572280" y="4017819"/>
                <a:chExt cx="1474416" cy="1477279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20EDB958-8036-1F29-03CC-9C3637B3AD52}"/>
                    </a:ext>
                  </a:extLst>
                </p:cNvPr>
                <p:cNvGrpSpPr/>
                <p:nvPr/>
              </p:nvGrpSpPr>
              <p:grpSpPr>
                <a:xfrm>
                  <a:off x="3572280" y="4017819"/>
                  <a:ext cx="1474416" cy="1477279"/>
                  <a:chOff x="3572280" y="4017819"/>
                  <a:chExt cx="1474416" cy="1477279"/>
                </a:xfrm>
              </p:grpSpPr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6B56B1B7-E617-E728-144C-5F998FD5CB1D}"/>
                      </a:ext>
                    </a:extLst>
                  </p:cNvPr>
                  <p:cNvSpPr/>
                  <p:nvPr/>
                </p:nvSpPr>
                <p:spPr>
                  <a:xfrm>
                    <a:off x="4098509" y="4017819"/>
                    <a:ext cx="948187" cy="770127"/>
                  </a:xfrm>
                  <a:custGeom>
                    <a:avLst/>
                    <a:gdLst>
                      <a:gd name="connsiteX0" fmla="*/ 210979 w 948187"/>
                      <a:gd name="connsiteY0" fmla="*/ 0 h 770127"/>
                      <a:gd name="connsiteX1" fmla="*/ 948187 w 948187"/>
                      <a:gd name="connsiteY1" fmla="*/ 738640 h 770127"/>
                      <a:gd name="connsiteX2" fmla="*/ 946600 w 948187"/>
                      <a:gd name="connsiteY2" fmla="*/ 770127 h 770127"/>
                      <a:gd name="connsiteX3" fmla="*/ 910980 w 948187"/>
                      <a:gd name="connsiteY3" fmla="*/ 768328 h 770127"/>
                      <a:gd name="connsiteX4" fmla="*/ 30332 w 948187"/>
                      <a:gd name="connsiteY4" fmla="*/ 117287 h 770127"/>
                      <a:gd name="connsiteX5" fmla="*/ 0 w 948187"/>
                      <a:gd name="connsiteY5" fmla="*/ 34416 h 770127"/>
                      <a:gd name="connsiteX6" fmla="*/ 62406 w 948187"/>
                      <a:gd name="connsiteY6" fmla="*/ 15007 h 770127"/>
                      <a:gd name="connsiteX7" fmla="*/ 210979 w 948187"/>
                      <a:gd name="connsiteY7" fmla="*/ 0 h 770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48187" h="770127">
                        <a:moveTo>
                          <a:pt x="210979" y="0"/>
                        </a:moveTo>
                        <a:cubicBezTo>
                          <a:pt x="618128" y="0"/>
                          <a:pt x="948187" y="330700"/>
                          <a:pt x="948187" y="738640"/>
                        </a:cubicBezTo>
                        <a:lnTo>
                          <a:pt x="946600" y="770127"/>
                        </a:lnTo>
                        <a:lnTo>
                          <a:pt x="910980" y="768328"/>
                        </a:lnTo>
                        <a:cubicBezTo>
                          <a:pt x="513440" y="727956"/>
                          <a:pt x="179933" y="470984"/>
                          <a:pt x="30332" y="117287"/>
                        </a:cubicBezTo>
                        <a:lnTo>
                          <a:pt x="0" y="34416"/>
                        </a:lnTo>
                        <a:lnTo>
                          <a:pt x="62406" y="15007"/>
                        </a:lnTo>
                        <a:cubicBezTo>
                          <a:pt x="110397" y="5167"/>
                          <a:pt x="160086" y="0"/>
                          <a:pt x="21097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920FE91A-5987-CDF1-0308-72369D7D3B09}"/>
                      </a:ext>
                    </a:extLst>
                  </p:cNvPr>
                  <p:cNvSpPr/>
                  <p:nvPr/>
                </p:nvSpPr>
                <p:spPr>
                  <a:xfrm>
                    <a:off x="3572280" y="4052234"/>
                    <a:ext cx="1472829" cy="1442864"/>
                  </a:xfrm>
                  <a:custGeom>
                    <a:avLst/>
                    <a:gdLst>
                      <a:gd name="connsiteX0" fmla="*/ 526229 w 1472829"/>
                      <a:gd name="connsiteY0" fmla="*/ 0 h 1442864"/>
                      <a:gd name="connsiteX1" fmla="*/ 556561 w 1472829"/>
                      <a:gd name="connsiteY1" fmla="*/ 82871 h 1442864"/>
                      <a:gd name="connsiteX2" fmla="*/ 1437209 w 1472829"/>
                      <a:gd name="connsiteY2" fmla="*/ 733912 h 1442864"/>
                      <a:gd name="connsiteX3" fmla="*/ 1472829 w 1472829"/>
                      <a:gd name="connsiteY3" fmla="*/ 735711 h 1442864"/>
                      <a:gd name="connsiteX4" fmla="*/ 1470610 w 1472829"/>
                      <a:gd name="connsiteY4" fmla="*/ 779746 h 1442864"/>
                      <a:gd name="connsiteX5" fmla="*/ 737208 w 1472829"/>
                      <a:gd name="connsiteY5" fmla="*/ 1442864 h 1442864"/>
                      <a:gd name="connsiteX6" fmla="*/ 0 w 1472829"/>
                      <a:gd name="connsiteY6" fmla="*/ 704224 h 1442864"/>
                      <a:gd name="connsiteX7" fmla="*/ 450253 w 1472829"/>
                      <a:gd name="connsiteY7" fmla="*/ 23630 h 1442864"/>
                      <a:gd name="connsiteX8" fmla="*/ 526229 w 1472829"/>
                      <a:gd name="connsiteY8" fmla="*/ 0 h 14428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72829" h="1442864">
                        <a:moveTo>
                          <a:pt x="526229" y="0"/>
                        </a:moveTo>
                        <a:lnTo>
                          <a:pt x="556561" y="82871"/>
                        </a:lnTo>
                        <a:cubicBezTo>
                          <a:pt x="706162" y="436568"/>
                          <a:pt x="1039669" y="693540"/>
                          <a:pt x="1437209" y="733912"/>
                        </a:cubicBezTo>
                        <a:lnTo>
                          <a:pt x="1472829" y="735711"/>
                        </a:lnTo>
                        <a:lnTo>
                          <a:pt x="1470610" y="779746"/>
                        </a:lnTo>
                        <a:cubicBezTo>
                          <a:pt x="1432858" y="1152210"/>
                          <a:pt x="1118910" y="1442864"/>
                          <a:pt x="737208" y="1442864"/>
                        </a:cubicBezTo>
                        <a:cubicBezTo>
                          <a:pt x="330059" y="1442864"/>
                          <a:pt x="0" y="1112164"/>
                          <a:pt x="0" y="704224"/>
                        </a:cubicBezTo>
                        <a:cubicBezTo>
                          <a:pt x="0" y="398269"/>
                          <a:pt x="185658" y="135762"/>
                          <a:pt x="450253" y="23630"/>
                        </a:cubicBezTo>
                        <a:lnTo>
                          <a:pt x="526229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 dirty="0"/>
                  </a:p>
                </p:txBody>
              </p:sp>
            </p:grp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1DA39FEF-A936-5497-086A-4C8C8886FFC6}"/>
                    </a:ext>
                  </a:extLst>
                </p:cNvPr>
                <p:cNvSpPr txBox="1"/>
                <p:nvPr/>
              </p:nvSpPr>
              <p:spPr>
                <a:xfrm>
                  <a:off x="3747996" y="4688119"/>
                  <a:ext cx="81153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dirty="0">
                      <a:solidFill>
                        <a:schemeClr val="bg2"/>
                      </a:solidFill>
                      <a:ea typeface="Cambria" panose="02040503050406030204" pitchFamily="18" charset="0"/>
                      <a:cs typeface="Arial" panose="020B0604020202020204" pitchFamily="34" charset="0"/>
                    </a:rPr>
                    <a:t>04</a:t>
                  </a:r>
                  <a:endParaRPr lang="en-CA" sz="2400" b="1" i="0" dirty="0">
                    <a:solidFill>
                      <a:schemeClr val="bg2"/>
                    </a:solidFill>
                    <a:effectLst/>
                    <a:ea typeface="Cambria" panose="02040503050406030204" pitchFamily="18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74F277ED-682F-AE7A-CA60-96496221B530}"/>
                  </a:ext>
                </a:extLst>
              </p:cNvPr>
              <p:cNvGrpSpPr/>
              <p:nvPr/>
            </p:nvGrpSpPr>
            <p:grpSpPr>
              <a:xfrm>
                <a:off x="7145305" y="4017818"/>
                <a:ext cx="1474416" cy="1477281"/>
                <a:chOff x="7145305" y="4017818"/>
                <a:chExt cx="1474416" cy="1477281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AD3B1EB2-1B03-D023-6FBF-02B74602CF60}"/>
                    </a:ext>
                  </a:extLst>
                </p:cNvPr>
                <p:cNvGrpSpPr/>
                <p:nvPr/>
              </p:nvGrpSpPr>
              <p:grpSpPr>
                <a:xfrm>
                  <a:off x="7145305" y="4017818"/>
                  <a:ext cx="1474416" cy="1477281"/>
                  <a:chOff x="7145305" y="4017818"/>
                  <a:chExt cx="1474416" cy="1477281"/>
                </a:xfrm>
              </p:grpSpPr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BA73E6ED-C10F-5581-EFF0-C12DF0118D01}"/>
                      </a:ext>
                    </a:extLst>
                  </p:cNvPr>
                  <p:cNvSpPr/>
                  <p:nvPr/>
                </p:nvSpPr>
                <p:spPr>
                  <a:xfrm>
                    <a:off x="7145305" y="4017818"/>
                    <a:ext cx="913966" cy="767964"/>
                  </a:xfrm>
                  <a:custGeom>
                    <a:avLst/>
                    <a:gdLst>
                      <a:gd name="connsiteX0" fmla="*/ 737208 w 913966"/>
                      <a:gd name="connsiteY0" fmla="*/ 0 h 767964"/>
                      <a:gd name="connsiteX1" fmla="*/ 885781 w 913966"/>
                      <a:gd name="connsiteY1" fmla="*/ 15007 h 767964"/>
                      <a:gd name="connsiteX2" fmla="*/ 913966 w 913966"/>
                      <a:gd name="connsiteY2" fmla="*/ 23773 h 767964"/>
                      <a:gd name="connsiteX3" fmla="*/ 879739 w 913966"/>
                      <a:gd name="connsiteY3" fmla="*/ 117287 h 767964"/>
                      <a:gd name="connsiteX4" fmla="*/ 105834 w 913966"/>
                      <a:gd name="connsiteY4" fmla="*/ 752037 h 767964"/>
                      <a:gd name="connsiteX5" fmla="*/ 1478 w 913966"/>
                      <a:gd name="connsiteY5" fmla="*/ 767964 h 767964"/>
                      <a:gd name="connsiteX6" fmla="*/ 0 w 913966"/>
                      <a:gd name="connsiteY6" fmla="*/ 738640 h 767964"/>
                      <a:gd name="connsiteX7" fmla="*/ 737208 w 913966"/>
                      <a:gd name="connsiteY7" fmla="*/ 0 h 7679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13966" h="767964">
                        <a:moveTo>
                          <a:pt x="737208" y="0"/>
                        </a:moveTo>
                        <a:cubicBezTo>
                          <a:pt x="788102" y="0"/>
                          <a:pt x="837791" y="5167"/>
                          <a:pt x="885781" y="15007"/>
                        </a:cubicBezTo>
                        <a:lnTo>
                          <a:pt x="913966" y="23773"/>
                        </a:lnTo>
                        <a:lnTo>
                          <a:pt x="879739" y="117287"/>
                        </a:lnTo>
                        <a:cubicBezTo>
                          <a:pt x="743739" y="438830"/>
                          <a:pt x="455749" y="680434"/>
                          <a:pt x="105834" y="752037"/>
                        </a:cubicBezTo>
                        <a:lnTo>
                          <a:pt x="1478" y="767964"/>
                        </a:lnTo>
                        <a:lnTo>
                          <a:pt x="0" y="738640"/>
                        </a:lnTo>
                        <a:cubicBezTo>
                          <a:pt x="0" y="330700"/>
                          <a:pt x="330059" y="0"/>
                          <a:pt x="737208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70E7087A-9D74-5F86-0081-B9044948186D}"/>
                      </a:ext>
                    </a:extLst>
                  </p:cNvPr>
                  <p:cNvSpPr/>
                  <p:nvPr/>
                </p:nvSpPr>
                <p:spPr>
                  <a:xfrm>
                    <a:off x="7146783" y="4041592"/>
                    <a:ext cx="1472938" cy="1453507"/>
                  </a:xfrm>
                  <a:custGeom>
                    <a:avLst/>
                    <a:gdLst>
                      <a:gd name="connsiteX0" fmla="*/ 912488 w 1472938"/>
                      <a:gd name="connsiteY0" fmla="*/ 0 h 1453507"/>
                      <a:gd name="connsiteX1" fmla="*/ 1022685 w 1472938"/>
                      <a:gd name="connsiteY1" fmla="*/ 34273 h 1453507"/>
                      <a:gd name="connsiteX2" fmla="*/ 1472938 w 1472938"/>
                      <a:gd name="connsiteY2" fmla="*/ 714867 h 1453507"/>
                      <a:gd name="connsiteX3" fmla="*/ 735730 w 1472938"/>
                      <a:gd name="connsiteY3" fmla="*/ 1453507 h 1453507"/>
                      <a:gd name="connsiteX4" fmla="*/ 2328 w 1472938"/>
                      <a:gd name="connsiteY4" fmla="*/ 790389 h 1453507"/>
                      <a:gd name="connsiteX5" fmla="*/ 0 w 1472938"/>
                      <a:gd name="connsiteY5" fmla="*/ 744191 h 1453507"/>
                      <a:gd name="connsiteX6" fmla="*/ 104356 w 1472938"/>
                      <a:gd name="connsiteY6" fmla="*/ 728264 h 1453507"/>
                      <a:gd name="connsiteX7" fmla="*/ 878261 w 1472938"/>
                      <a:gd name="connsiteY7" fmla="*/ 93514 h 1453507"/>
                      <a:gd name="connsiteX8" fmla="*/ 912488 w 1472938"/>
                      <a:gd name="connsiteY8" fmla="*/ 0 h 145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472938" h="1453507">
                        <a:moveTo>
                          <a:pt x="912488" y="0"/>
                        </a:moveTo>
                        <a:lnTo>
                          <a:pt x="1022685" y="34273"/>
                        </a:lnTo>
                        <a:cubicBezTo>
                          <a:pt x="1287280" y="146405"/>
                          <a:pt x="1472938" y="408912"/>
                          <a:pt x="1472938" y="714867"/>
                        </a:cubicBezTo>
                        <a:cubicBezTo>
                          <a:pt x="1472938" y="1122807"/>
                          <a:pt x="1142879" y="1453507"/>
                          <a:pt x="735730" y="1453507"/>
                        </a:cubicBezTo>
                        <a:cubicBezTo>
                          <a:pt x="354028" y="1453507"/>
                          <a:pt x="40081" y="1162853"/>
                          <a:pt x="2328" y="790389"/>
                        </a:cubicBezTo>
                        <a:lnTo>
                          <a:pt x="0" y="744191"/>
                        </a:lnTo>
                        <a:lnTo>
                          <a:pt x="104356" y="728264"/>
                        </a:lnTo>
                        <a:cubicBezTo>
                          <a:pt x="454271" y="656661"/>
                          <a:pt x="742261" y="415057"/>
                          <a:pt x="878261" y="93514"/>
                        </a:cubicBezTo>
                        <a:lnTo>
                          <a:pt x="912488" y="0"/>
                        </a:ln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sz="2400" dirty="0"/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B83F016-604C-B6BD-9879-895F690997E3}"/>
                    </a:ext>
                  </a:extLst>
                </p:cNvPr>
                <p:cNvSpPr txBox="1"/>
                <p:nvPr/>
              </p:nvSpPr>
              <p:spPr>
                <a:xfrm>
                  <a:off x="7612926" y="4688119"/>
                  <a:ext cx="81153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sz="2400" b="1" i="0" dirty="0">
                      <a:solidFill>
                        <a:schemeClr val="bg2"/>
                      </a:solidFill>
                      <a:effectLst/>
                      <a:ea typeface="Cambria" panose="02040503050406030204" pitchFamily="18" charset="0"/>
                      <a:cs typeface="Arial" panose="020B0604020202020204" pitchFamily="34" charset="0"/>
                    </a:rPr>
                    <a:t>03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23865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2E094-12E8-8E53-685A-D37DBAFBB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Key Benefits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87E22-3115-A254-D2FC-06B765AD0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01B21D-AF1B-D4FD-DD6C-3C1CA4856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12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E7DD01D-2380-A365-3498-B82F23D7CF27}"/>
              </a:ext>
            </a:extLst>
          </p:cNvPr>
          <p:cNvGrpSpPr/>
          <p:nvPr/>
        </p:nvGrpSpPr>
        <p:grpSpPr>
          <a:xfrm>
            <a:off x="367275" y="1531116"/>
            <a:ext cx="11787806" cy="5326884"/>
            <a:chOff x="367275" y="1531116"/>
            <a:chExt cx="11787806" cy="5326884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D7E0229-BFB7-C14B-1BBB-2AD5D0ED0C95}"/>
                </a:ext>
              </a:extLst>
            </p:cNvPr>
            <p:cNvGrpSpPr/>
            <p:nvPr/>
          </p:nvGrpSpPr>
          <p:grpSpPr>
            <a:xfrm>
              <a:off x="367275" y="1531116"/>
              <a:ext cx="11787806" cy="3613250"/>
              <a:chOff x="367275" y="1531116"/>
              <a:chExt cx="11787806" cy="3613250"/>
            </a:xfrm>
          </p:grpSpPr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F6C13324-6612-1E9E-CB97-37F24181AE9B}"/>
                  </a:ext>
                </a:extLst>
              </p:cNvPr>
              <p:cNvGrpSpPr/>
              <p:nvPr/>
            </p:nvGrpSpPr>
            <p:grpSpPr>
              <a:xfrm>
                <a:off x="367275" y="3336532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62A8A8FE-1734-B85E-C6F3-482028A5B6B4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15C6FAF6-5494-9D19-8FC5-04B710F9E995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9EE10281-FF55-8B1D-FF0F-BE84C43FF0A8}"/>
                  </a:ext>
                </a:extLst>
              </p:cNvPr>
              <p:cNvGrpSpPr/>
              <p:nvPr/>
            </p:nvGrpSpPr>
            <p:grpSpPr>
              <a:xfrm>
                <a:off x="2503842" y="153111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51278954-0562-F3F4-41AA-57C12E1F6C48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F168CA6E-860E-67FE-B8F2-26A012F8DCB1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C38A55C6-304C-43A8-A13C-70F4691418E1}"/>
                  </a:ext>
                </a:extLst>
              </p:cNvPr>
              <p:cNvGrpSpPr/>
              <p:nvPr/>
            </p:nvGrpSpPr>
            <p:grpSpPr>
              <a:xfrm>
                <a:off x="7922472" y="1680642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F0EE2084-3B75-4163-5642-40C1850F72D2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1649F9F-C079-BC18-7E8D-2B6961D32715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99C61566-5CAC-35F8-24BC-A4E8F597CB33}"/>
                  </a:ext>
                </a:extLst>
              </p:cNvPr>
              <p:cNvGrpSpPr/>
              <p:nvPr/>
            </p:nvGrpSpPr>
            <p:grpSpPr>
              <a:xfrm>
                <a:off x="9640223" y="3675086"/>
                <a:ext cx="2514858" cy="1469280"/>
                <a:chOff x="3434267" y="2536808"/>
                <a:chExt cx="2170283" cy="1267967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A99A3FA-752C-A9B6-E1CD-1603045A9851}"/>
                    </a:ext>
                  </a:extLst>
                </p:cNvPr>
                <p:cNvSpPr txBox="1"/>
                <p:nvPr/>
              </p:nvSpPr>
              <p:spPr>
                <a:xfrm>
                  <a:off x="3434267" y="2536808"/>
                  <a:ext cx="1489443" cy="2921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A22B668-FA07-C60D-5E6F-4A160F2A25B8}"/>
                    </a:ext>
                  </a:extLst>
                </p:cNvPr>
                <p:cNvSpPr txBox="1"/>
                <p:nvPr/>
              </p:nvSpPr>
              <p:spPr>
                <a:xfrm>
                  <a:off x="3434267" y="2848592"/>
                  <a:ext cx="2170283" cy="956183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 typeface="Courier New" panose="02070309020205020404" pitchFamily="49" charset="0"/>
                    <a:buChar char="o"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Ut enim ad minim veniam, quis nostrud exercitation.</a:t>
                  </a:r>
                </a:p>
              </p:txBody>
            </p:sp>
          </p:grp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00F4BE36-357F-FBD2-5F91-F3D280EEE9F0}"/>
                </a:ext>
              </a:extLst>
            </p:cNvPr>
            <p:cNvGrpSpPr/>
            <p:nvPr/>
          </p:nvGrpSpPr>
          <p:grpSpPr>
            <a:xfrm>
              <a:off x="2005545" y="2815865"/>
              <a:ext cx="8180911" cy="4042135"/>
              <a:chOff x="2005545" y="2815865"/>
              <a:chExt cx="8180911" cy="4042135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F6D09B7-8D16-5CAE-2A52-23264E0A278E}"/>
                  </a:ext>
                </a:extLst>
              </p:cNvPr>
              <p:cNvGrpSpPr/>
              <p:nvPr/>
            </p:nvGrpSpPr>
            <p:grpSpPr>
              <a:xfrm>
                <a:off x="2005545" y="2815865"/>
                <a:ext cx="8180911" cy="4042135"/>
                <a:chOff x="2005545" y="2815865"/>
                <a:chExt cx="8180911" cy="4042135"/>
              </a:xfrm>
            </p:grpSpPr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7652F112-7B61-24A5-CBDC-9FBB2E65BABA}"/>
                    </a:ext>
                  </a:extLst>
                </p:cNvPr>
                <p:cNvSpPr/>
                <p:nvPr/>
              </p:nvSpPr>
              <p:spPr>
                <a:xfrm>
                  <a:off x="2005545" y="2815865"/>
                  <a:ext cx="8180911" cy="4042135"/>
                </a:xfrm>
                <a:custGeom>
                  <a:avLst/>
                  <a:gdLst>
                    <a:gd name="connsiteX0" fmla="*/ 4090455 w 8180911"/>
                    <a:gd name="connsiteY0" fmla="*/ 0 h 4042135"/>
                    <a:gd name="connsiteX1" fmla="*/ 8176840 w 8180911"/>
                    <a:gd name="connsiteY1" fmla="*/ 3881150 h 4042135"/>
                    <a:gd name="connsiteX2" fmla="*/ 8180911 w 8180911"/>
                    <a:gd name="connsiteY2" fmla="*/ 4042135 h 4042135"/>
                    <a:gd name="connsiteX3" fmla="*/ 6133808 w 8180911"/>
                    <a:gd name="connsiteY3" fmla="*/ 4042135 h 4042135"/>
                    <a:gd name="connsiteX4" fmla="*/ 6125748 w 8180911"/>
                    <a:gd name="connsiteY4" fmla="*/ 3882532 h 4042135"/>
                    <a:gd name="connsiteX5" fmla="*/ 4090456 w 8180911"/>
                    <a:gd name="connsiteY5" fmla="*/ 2045854 h 4042135"/>
                    <a:gd name="connsiteX6" fmla="*/ 2055164 w 8180911"/>
                    <a:gd name="connsiteY6" fmla="*/ 3882532 h 4042135"/>
                    <a:gd name="connsiteX7" fmla="*/ 2047105 w 8180911"/>
                    <a:gd name="connsiteY7" fmla="*/ 4042135 h 4042135"/>
                    <a:gd name="connsiteX8" fmla="*/ 0 w 8180911"/>
                    <a:gd name="connsiteY8" fmla="*/ 4042135 h 4042135"/>
                    <a:gd name="connsiteX9" fmla="*/ 4070 w 8180911"/>
                    <a:gd name="connsiteY9" fmla="*/ 3881150 h 4042135"/>
                    <a:gd name="connsiteX10" fmla="*/ 4090455 w 8180911"/>
                    <a:gd name="connsiteY10" fmla="*/ 0 h 4042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180911" h="4042135">
                      <a:moveTo>
                        <a:pt x="4090455" y="0"/>
                      </a:moveTo>
                      <a:cubicBezTo>
                        <a:pt x="6279625" y="0"/>
                        <a:pt x="8067251" y="1719215"/>
                        <a:pt x="8176840" y="3881150"/>
                      </a:cubicBezTo>
                      <a:lnTo>
                        <a:pt x="8180911" y="4042135"/>
                      </a:lnTo>
                      <a:lnTo>
                        <a:pt x="6133808" y="4042135"/>
                      </a:lnTo>
                      <a:lnTo>
                        <a:pt x="6125748" y="3882532"/>
                      </a:lnTo>
                      <a:cubicBezTo>
                        <a:pt x="6020981" y="2850897"/>
                        <a:pt x="5149733" y="2045854"/>
                        <a:pt x="4090456" y="2045854"/>
                      </a:cubicBezTo>
                      <a:cubicBezTo>
                        <a:pt x="3031180" y="2045854"/>
                        <a:pt x="2159932" y="2850897"/>
                        <a:pt x="2055164" y="3882532"/>
                      </a:cubicBezTo>
                      <a:lnTo>
                        <a:pt x="2047105" y="4042135"/>
                      </a:lnTo>
                      <a:lnTo>
                        <a:pt x="0" y="4042135"/>
                      </a:lnTo>
                      <a:lnTo>
                        <a:pt x="4070" y="3881150"/>
                      </a:lnTo>
                      <a:cubicBezTo>
                        <a:pt x="113659" y="1719215"/>
                        <a:pt x="1901286" y="0"/>
                        <a:pt x="4090455" y="0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F3C31907-075B-A3FF-E3D0-4D1251917604}"/>
                    </a:ext>
                  </a:extLst>
                </p:cNvPr>
                <p:cNvGrpSpPr/>
                <p:nvPr/>
              </p:nvGrpSpPr>
              <p:grpSpPr>
                <a:xfrm>
                  <a:off x="2574596" y="3429000"/>
                  <a:ext cx="7015905" cy="3014674"/>
                  <a:chOff x="2574596" y="3429000"/>
                  <a:chExt cx="7015905" cy="3014674"/>
                </a:xfrm>
              </p:grpSpPr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873C9C0E-A12C-6FAC-58DC-20B3430CF0AD}"/>
                      </a:ext>
                    </a:extLst>
                  </p:cNvPr>
                  <p:cNvGrpSpPr/>
                  <p:nvPr/>
                </p:nvGrpSpPr>
                <p:grpSpPr>
                  <a:xfrm>
                    <a:off x="6659956" y="3429000"/>
                    <a:ext cx="1376816" cy="1376812"/>
                    <a:chOff x="6433672" y="1416958"/>
                    <a:chExt cx="1752063" cy="1752059"/>
                  </a:xfrm>
                </p:grpSpPr>
                <p:sp>
                  <p:nvSpPr>
                    <p:cNvPr id="15" name="Flowchart: Connector 14">
                      <a:extLst>
                        <a:ext uri="{FF2B5EF4-FFF2-40B4-BE49-F238E27FC236}">
                          <a16:creationId xmlns:a16="http://schemas.microsoft.com/office/drawing/2014/main" id="{DF932398-F77B-33CA-CCA8-235E3683826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33672" y="1416958"/>
                      <a:ext cx="1752063" cy="1752059"/>
                    </a:xfrm>
                    <a:prstGeom prst="flowChartConnector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6" name="Freeform: Shape 15">
                      <a:extLst>
                        <a:ext uri="{FF2B5EF4-FFF2-40B4-BE49-F238E27FC236}">
                          <a16:creationId xmlns:a16="http://schemas.microsoft.com/office/drawing/2014/main" id="{D572C7E0-34EC-F7C4-0F6A-3D70FF7221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64295" y="2047581"/>
                      <a:ext cx="490816" cy="490813"/>
                    </a:xfrm>
                    <a:custGeom>
                      <a:avLst/>
                      <a:gdLst>
                        <a:gd name="connsiteX0" fmla="*/ 206563 w 392064"/>
                        <a:gd name="connsiteY0" fmla="*/ 206589 h 392062"/>
                        <a:gd name="connsiteX1" fmla="*/ 248430 w 392064"/>
                        <a:gd name="connsiteY1" fmla="*/ 236781 h 392062"/>
                        <a:gd name="connsiteX2" fmla="*/ 235608 w 392064"/>
                        <a:gd name="connsiteY2" fmla="*/ 289095 h 392062"/>
                        <a:gd name="connsiteX3" fmla="*/ 206563 w 392064"/>
                        <a:gd name="connsiteY3" fmla="*/ 304457 h 392062"/>
                        <a:gd name="connsiteX4" fmla="*/ 181984 w 392064"/>
                        <a:gd name="connsiteY4" fmla="*/ 81439 h 392062"/>
                        <a:gd name="connsiteX5" fmla="*/ 181984 w 392064"/>
                        <a:gd name="connsiteY5" fmla="*/ 170294 h 392062"/>
                        <a:gd name="connsiteX6" fmla="*/ 161501 w 392064"/>
                        <a:gd name="connsiteY6" fmla="*/ 158741 h 392062"/>
                        <a:gd name="connsiteX7" fmla="*/ 168342 w 392064"/>
                        <a:gd name="connsiteY7" fmla="*/ 87707 h 392062"/>
                        <a:gd name="connsiteX8" fmla="*/ 181984 w 392064"/>
                        <a:gd name="connsiteY8" fmla="*/ 81439 h 392062"/>
                        <a:gd name="connsiteX9" fmla="*/ 181984 w 392064"/>
                        <a:gd name="connsiteY9" fmla="*/ 16467 h 392062"/>
                        <a:gd name="connsiteX10" fmla="*/ 181984 w 392064"/>
                        <a:gd name="connsiteY10" fmla="*/ 53623 h 392062"/>
                        <a:gd name="connsiteX11" fmla="*/ 157896 w 392064"/>
                        <a:gd name="connsiteY11" fmla="*/ 62226 h 392062"/>
                        <a:gd name="connsiteX12" fmla="*/ 123730 w 392064"/>
                        <a:gd name="connsiteY12" fmla="*/ 152351 h 392062"/>
                        <a:gd name="connsiteX13" fmla="*/ 181984 w 392064"/>
                        <a:gd name="connsiteY13" fmla="*/ 198314 h 392062"/>
                        <a:gd name="connsiteX14" fmla="*/ 181984 w 392064"/>
                        <a:gd name="connsiteY14" fmla="*/ 305563 h 392062"/>
                        <a:gd name="connsiteX15" fmla="*/ 134013 w 392064"/>
                        <a:gd name="connsiteY15" fmla="*/ 278648 h 392062"/>
                        <a:gd name="connsiteX16" fmla="*/ 114349 w 392064"/>
                        <a:gd name="connsiteY16" fmla="*/ 297452 h 392062"/>
                        <a:gd name="connsiteX17" fmla="*/ 147327 w 392064"/>
                        <a:gd name="connsiteY17" fmla="*/ 323711 h 392062"/>
                        <a:gd name="connsiteX18" fmla="*/ 181984 w 392064"/>
                        <a:gd name="connsiteY18" fmla="*/ 332846 h 392062"/>
                        <a:gd name="connsiteX19" fmla="*/ 181984 w 392064"/>
                        <a:gd name="connsiteY19" fmla="*/ 368773 h 392062"/>
                        <a:gd name="connsiteX20" fmla="*/ 206563 w 392064"/>
                        <a:gd name="connsiteY20" fmla="*/ 368773 h 392062"/>
                        <a:gd name="connsiteX21" fmla="*/ 206563 w 392064"/>
                        <a:gd name="connsiteY21" fmla="*/ 331904 h 392062"/>
                        <a:gd name="connsiteX22" fmla="*/ 271781 w 392064"/>
                        <a:gd name="connsiteY22" fmla="*/ 282745 h 392062"/>
                        <a:gd name="connsiteX23" fmla="*/ 255435 w 392064"/>
                        <a:gd name="connsiteY23" fmla="*/ 200813 h 392062"/>
                        <a:gd name="connsiteX24" fmla="*/ 206563 w 392064"/>
                        <a:gd name="connsiteY24" fmla="*/ 178159 h 392062"/>
                        <a:gd name="connsiteX25" fmla="*/ 206563 w 392064"/>
                        <a:gd name="connsiteY25" fmla="*/ 79104 h 392062"/>
                        <a:gd name="connsiteX26" fmla="*/ 250233 w 392064"/>
                        <a:gd name="connsiteY26" fmla="*/ 99873 h 392062"/>
                        <a:gd name="connsiteX27" fmla="*/ 269896 w 392064"/>
                        <a:gd name="connsiteY27" fmla="*/ 81029 h 392062"/>
                        <a:gd name="connsiteX28" fmla="*/ 206563 w 392064"/>
                        <a:gd name="connsiteY28" fmla="*/ 52066 h 392062"/>
                        <a:gd name="connsiteX29" fmla="*/ 206563 w 392064"/>
                        <a:gd name="connsiteY29" fmla="*/ 16467 h 392062"/>
                        <a:gd name="connsiteX30" fmla="*/ 196032 w 392064"/>
                        <a:gd name="connsiteY30" fmla="*/ 0 h 392062"/>
                        <a:gd name="connsiteX31" fmla="*/ 392064 w 392064"/>
                        <a:gd name="connsiteY31" fmla="*/ 196031 h 392062"/>
                        <a:gd name="connsiteX32" fmla="*/ 196032 w 392064"/>
                        <a:gd name="connsiteY32" fmla="*/ 392062 h 392062"/>
                        <a:gd name="connsiteX33" fmla="*/ 0 w 392064"/>
                        <a:gd name="connsiteY33" fmla="*/ 196031 h 392062"/>
                        <a:gd name="connsiteX34" fmla="*/ 196032 w 392064"/>
                        <a:gd name="connsiteY34" fmla="*/ 0 h 39206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392064" h="392062">
                          <a:moveTo>
                            <a:pt x="206563" y="206589"/>
                          </a:moveTo>
                          <a:cubicBezTo>
                            <a:pt x="222949" y="212202"/>
                            <a:pt x="241753" y="219330"/>
                            <a:pt x="248430" y="236781"/>
                          </a:cubicBezTo>
                          <a:cubicBezTo>
                            <a:pt x="255108" y="254233"/>
                            <a:pt x="248389" y="276068"/>
                            <a:pt x="235608" y="289095"/>
                          </a:cubicBezTo>
                          <a:cubicBezTo>
                            <a:pt x="227612" y="296911"/>
                            <a:pt x="217524" y="302247"/>
                            <a:pt x="206563" y="304457"/>
                          </a:cubicBezTo>
                          <a:close/>
                          <a:moveTo>
                            <a:pt x="181984" y="81439"/>
                          </a:moveTo>
                          <a:lnTo>
                            <a:pt x="181984" y="170294"/>
                          </a:lnTo>
                          <a:cubicBezTo>
                            <a:pt x="174567" y="167596"/>
                            <a:pt x="167646" y="163693"/>
                            <a:pt x="161501" y="158741"/>
                          </a:cubicBezTo>
                          <a:cubicBezTo>
                            <a:pt x="138969" y="139733"/>
                            <a:pt x="144459" y="102946"/>
                            <a:pt x="168342" y="87707"/>
                          </a:cubicBezTo>
                          <a:cubicBezTo>
                            <a:pt x="172575" y="84992"/>
                            <a:pt x="177166" y="82882"/>
                            <a:pt x="181984" y="81439"/>
                          </a:cubicBezTo>
                          <a:close/>
                          <a:moveTo>
                            <a:pt x="181984" y="16467"/>
                          </a:moveTo>
                          <a:lnTo>
                            <a:pt x="181984" y="53623"/>
                          </a:lnTo>
                          <a:cubicBezTo>
                            <a:pt x="173567" y="55261"/>
                            <a:pt x="165446" y="58162"/>
                            <a:pt x="157896" y="62226"/>
                          </a:cubicBezTo>
                          <a:cubicBezTo>
                            <a:pt x="126844" y="79145"/>
                            <a:pt x="110990" y="118882"/>
                            <a:pt x="123730" y="152351"/>
                          </a:cubicBezTo>
                          <a:cubicBezTo>
                            <a:pt x="133603" y="178159"/>
                            <a:pt x="157404" y="189671"/>
                            <a:pt x="181984" y="198314"/>
                          </a:cubicBezTo>
                          <a:lnTo>
                            <a:pt x="181984" y="305563"/>
                          </a:lnTo>
                          <a:cubicBezTo>
                            <a:pt x="162934" y="303228"/>
                            <a:pt x="147122" y="292290"/>
                            <a:pt x="134013" y="278648"/>
                          </a:cubicBezTo>
                          <a:lnTo>
                            <a:pt x="114349" y="297452"/>
                          </a:lnTo>
                          <a:cubicBezTo>
                            <a:pt x="123712" y="308076"/>
                            <a:pt x="134875" y="316965"/>
                            <a:pt x="147327" y="323711"/>
                          </a:cubicBezTo>
                          <a:cubicBezTo>
                            <a:pt x="158209" y="328888"/>
                            <a:pt x="169963" y="331986"/>
                            <a:pt x="181984" y="332846"/>
                          </a:cubicBezTo>
                          <a:lnTo>
                            <a:pt x="181984" y="368773"/>
                          </a:lnTo>
                          <a:lnTo>
                            <a:pt x="206563" y="368773"/>
                          </a:lnTo>
                          <a:lnTo>
                            <a:pt x="206563" y="331904"/>
                          </a:lnTo>
                          <a:cubicBezTo>
                            <a:pt x="234748" y="327193"/>
                            <a:pt x="260638" y="309864"/>
                            <a:pt x="271781" y="282745"/>
                          </a:cubicBezTo>
                          <a:cubicBezTo>
                            <a:pt x="282923" y="255626"/>
                            <a:pt x="278868" y="220846"/>
                            <a:pt x="255435" y="200813"/>
                          </a:cubicBezTo>
                          <a:cubicBezTo>
                            <a:pt x="241589" y="189015"/>
                            <a:pt x="223605" y="183485"/>
                            <a:pt x="206563" y="178159"/>
                          </a:cubicBezTo>
                          <a:lnTo>
                            <a:pt x="206563" y="79104"/>
                          </a:lnTo>
                          <a:cubicBezTo>
                            <a:pt x="223109" y="80676"/>
                            <a:pt x="238572" y="88030"/>
                            <a:pt x="250233" y="99873"/>
                          </a:cubicBezTo>
                          <a:lnTo>
                            <a:pt x="269896" y="81029"/>
                          </a:lnTo>
                          <a:cubicBezTo>
                            <a:pt x="253068" y="63911"/>
                            <a:pt x="230519" y="53598"/>
                            <a:pt x="206563" y="52066"/>
                          </a:cubicBezTo>
                          <a:lnTo>
                            <a:pt x="206563" y="16467"/>
                          </a:lnTo>
                          <a:close/>
                          <a:moveTo>
                            <a:pt x="196032" y="0"/>
                          </a:moveTo>
                          <a:cubicBezTo>
                            <a:pt x="304297" y="0"/>
                            <a:pt x="392064" y="87766"/>
                            <a:pt x="392064" y="196031"/>
                          </a:cubicBezTo>
                          <a:cubicBezTo>
                            <a:pt x="392064" y="304296"/>
                            <a:pt x="304297" y="392062"/>
                            <a:pt x="196032" y="392062"/>
                          </a:cubicBezTo>
                          <a:cubicBezTo>
                            <a:pt x="87767" y="392062"/>
                            <a:pt x="0" y="304296"/>
                            <a:pt x="0" y="196031"/>
                          </a:cubicBezTo>
                          <a:cubicBezTo>
                            <a:pt x="0" y="87766"/>
                            <a:pt x="87767" y="0"/>
                            <a:pt x="196032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lang="en-CA"/>
                    </a:p>
                  </p:txBody>
                </p:sp>
              </p:grpSp>
              <p:grpSp>
                <p:nvGrpSpPr>
                  <p:cNvPr id="17" name="Group 16">
                    <a:extLst>
                      <a:ext uri="{FF2B5EF4-FFF2-40B4-BE49-F238E27FC236}">
                        <a16:creationId xmlns:a16="http://schemas.microsoft.com/office/drawing/2014/main" id="{4BEABCDF-E869-B7D3-EBCA-93548A4413AB}"/>
                      </a:ext>
                    </a:extLst>
                  </p:cNvPr>
                  <p:cNvGrpSpPr/>
                  <p:nvPr/>
                </p:nvGrpSpPr>
                <p:grpSpPr>
                  <a:xfrm>
                    <a:off x="8213685" y="5066862"/>
                    <a:ext cx="1376816" cy="1376812"/>
                    <a:chOff x="6433672" y="4016599"/>
                    <a:chExt cx="1752063" cy="1752059"/>
                  </a:xfrm>
                </p:grpSpPr>
                <p:sp>
                  <p:nvSpPr>
                    <p:cNvPr id="18" name="Flowchart: Connector 17">
                      <a:extLst>
                        <a:ext uri="{FF2B5EF4-FFF2-40B4-BE49-F238E27FC236}">
                          <a16:creationId xmlns:a16="http://schemas.microsoft.com/office/drawing/2014/main" id="{8D681CF8-E81C-F078-86B4-DBD0803CD4D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433672" y="4016599"/>
                      <a:ext cx="1752063" cy="1752059"/>
                    </a:xfrm>
                    <a:prstGeom prst="flowChartConnector">
                      <a:avLst/>
                    </a:prstGeom>
                    <a:solidFill>
                      <a:schemeClr val="accent6"/>
                    </a:solidFill>
                    <a:ln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19" name="Freeform: Shape 18">
                      <a:extLst>
                        <a:ext uri="{FF2B5EF4-FFF2-40B4-BE49-F238E27FC236}">
                          <a16:creationId xmlns:a16="http://schemas.microsoft.com/office/drawing/2014/main" id="{A4C02300-1930-7846-1319-445AB64FDA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57925" y="4678551"/>
                      <a:ext cx="503556" cy="428154"/>
                    </a:xfrm>
                    <a:custGeom>
                      <a:avLst/>
                      <a:gdLst>
                        <a:gd name="connsiteX0" fmla="*/ 3428134 w 10872232"/>
                        <a:gd name="connsiteY0" fmla="*/ 3886832 h 9244245"/>
                        <a:gd name="connsiteX1" fmla="*/ 1499322 w 10872232"/>
                        <a:gd name="connsiteY1" fmla="*/ 5815644 h 9244245"/>
                        <a:gd name="connsiteX2" fmla="*/ 3428134 w 10872232"/>
                        <a:gd name="connsiteY2" fmla="*/ 7744457 h 9244245"/>
                        <a:gd name="connsiteX3" fmla="*/ 5356947 w 10872232"/>
                        <a:gd name="connsiteY3" fmla="*/ 5815644 h 9244245"/>
                        <a:gd name="connsiteX4" fmla="*/ 3428134 w 10872232"/>
                        <a:gd name="connsiteY4" fmla="*/ 3886832 h 9244245"/>
                        <a:gd name="connsiteX5" fmla="*/ 3428574 w 10872232"/>
                        <a:gd name="connsiteY5" fmla="*/ 2387070 h 9244245"/>
                        <a:gd name="connsiteX6" fmla="*/ 3762902 w 10872232"/>
                        <a:gd name="connsiteY6" fmla="*/ 2403143 h 9244245"/>
                        <a:gd name="connsiteX7" fmla="*/ 3858274 w 10872232"/>
                        <a:gd name="connsiteY7" fmla="*/ 2492080 h 9244245"/>
                        <a:gd name="connsiteX8" fmla="*/ 3975077 w 10872232"/>
                        <a:gd name="connsiteY8" fmla="*/ 3192911 h 9244245"/>
                        <a:gd name="connsiteX9" fmla="*/ 4896678 w 10872232"/>
                        <a:gd name="connsiteY9" fmla="*/ 3574924 h 9244245"/>
                        <a:gd name="connsiteX10" fmla="*/ 5474807 w 10872232"/>
                        <a:gd name="connsiteY10" fmla="*/ 3161838 h 9244245"/>
                        <a:gd name="connsiteX11" fmla="*/ 5605001 w 10872232"/>
                        <a:gd name="connsiteY11" fmla="*/ 3166125 h 9244245"/>
                        <a:gd name="connsiteX12" fmla="*/ 5853066 w 10872232"/>
                        <a:gd name="connsiteY12" fmla="*/ 3391153 h 9244245"/>
                        <a:gd name="connsiteX13" fmla="*/ 6078065 w 10872232"/>
                        <a:gd name="connsiteY13" fmla="*/ 3639218 h 9244245"/>
                        <a:gd name="connsiteX14" fmla="*/ 6082352 w 10872232"/>
                        <a:gd name="connsiteY14" fmla="*/ 3769411 h 9244245"/>
                        <a:gd name="connsiteX15" fmla="*/ 5669295 w 10872232"/>
                        <a:gd name="connsiteY15" fmla="*/ 4347541 h 9244245"/>
                        <a:gd name="connsiteX16" fmla="*/ 6051319 w 10872232"/>
                        <a:gd name="connsiteY16" fmla="*/ 5269142 h 9244245"/>
                        <a:gd name="connsiteX17" fmla="*/ 6752150 w 10872232"/>
                        <a:gd name="connsiteY17" fmla="*/ 5385945 h 9244245"/>
                        <a:gd name="connsiteX18" fmla="*/ 6841075 w 10872232"/>
                        <a:gd name="connsiteY18" fmla="*/ 5481317 h 9244245"/>
                        <a:gd name="connsiteX19" fmla="*/ 6857134 w 10872232"/>
                        <a:gd name="connsiteY19" fmla="*/ 5815644 h 9244245"/>
                        <a:gd name="connsiteX20" fmla="*/ 6841075 w 10872232"/>
                        <a:gd name="connsiteY20" fmla="*/ 6149972 h 9244245"/>
                        <a:gd name="connsiteX21" fmla="*/ 6752150 w 10872232"/>
                        <a:gd name="connsiteY21" fmla="*/ 6245344 h 9244245"/>
                        <a:gd name="connsiteX22" fmla="*/ 6051319 w 10872232"/>
                        <a:gd name="connsiteY22" fmla="*/ 6362147 h 9244245"/>
                        <a:gd name="connsiteX23" fmla="*/ 5669295 w 10872232"/>
                        <a:gd name="connsiteY23" fmla="*/ 7283748 h 9244245"/>
                        <a:gd name="connsiteX24" fmla="*/ 6082352 w 10872232"/>
                        <a:gd name="connsiteY24" fmla="*/ 7861877 h 9244245"/>
                        <a:gd name="connsiteX25" fmla="*/ 6078065 w 10872232"/>
                        <a:gd name="connsiteY25" fmla="*/ 7992071 h 9244245"/>
                        <a:gd name="connsiteX26" fmla="*/ 5853066 w 10872232"/>
                        <a:gd name="connsiteY26" fmla="*/ 8240119 h 9244245"/>
                        <a:gd name="connsiteX27" fmla="*/ 5605001 w 10872232"/>
                        <a:gd name="connsiteY27" fmla="*/ 8465176 h 9244245"/>
                        <a:gd name="connsiteX28" fmla="*/ 5474807 w 10872232"/>
                        <a:gd name="connsiteY28" fmla="*/ 8469462 h 9244245"/>
                        <a:gd name="connsiteX29" fmla="*/ 4896678 w 10872232"/>
                        <a:gd name="connsiteY29" fmla="*/ 8056365 h 9244245"/>
                        <a:gd name="connsiteX30" fmla="*/ 3975077 w 10872232"/>
                        <a:gd name="connsiteY30" fmla="*/ 8438373 h 9244245"/>
                        <a:gd name="connsiteX31" fmla="*/ 3858274 w 10872232"/>
                        <a:gd name="connsiteY31" fmla="*/ 9139203 h 9244245"/>
                        <a:gd name="connsiteX32" fmla="*/ 3762902 w 10872232"/>
                        <a:gd name="connsiteY32" fmla="*/ 9228128 h 9244245"/>
                        <a:gd name="connsiteX33" fmla="*/ 3428574 w 10872232"/>
                        <a:gd name="connsiteY33" fmla="*/ 9244245 h 9244245"/>
                        <a:gd name="connsiteX34" fmla="*/ 3094247 w 10872232"/>
                        <a:gd name="connsiteY34" fmla="*/ 9228128 h 9244245"/>
                        <a:gd name="connsiteX35" fmla="*/ 2998875 w 10872232"/>
                        <a:gd name="connsiteY35" fmla="*/ 9139203 h 9244245"/>
                        <a:gd name="connsiteX36" fmla="*/ 2882072 w 10872232"/>
                        <a:gd name="connsiteY36" fmla="*/ 8438373 h 9244245"/>
                        <a:gd name="connsiteX37" fmla="*/ 1960471 w 10872232"/>
                        <a:gd name="connsiteY37" fmla="*/ 8056365 h 9244245"/>
                        <a:gd name="connsiteX38" fmla="*/ 1382341 w 10872232"/>
                        <a:gd name="connsiteY38" fmla="*/ 8469462 h 9244245"/>
                        <a:gd name="connsiteX39" fmla="*/ 1252148 w 10872232"/>
                        <a:gd name="connsiteY39" fmla="*/ 8465176 h 9244245"/>
                        <a:gd name="connsiteX40" fmla="*/ 1004083 w 10872232"/>
                        <a:gd name="connsiteY40" fmla="*/ 8240119 h 9244245"/>
                        <a:gd name="connsiteX41" fmla="*/ 779055 w 10872232"/>
                        <a:gd name="connsiteY41" fmla="*/ 7992071 h 9244245"/>
                        <a:gd name="connsiteX42" fmla="*/ 774768 w 10872232"/>
                        <a:gd name="connsiteY42" fmla="*/ 7861877 h 9244245"/>
                        <a:gd name="connsiteX43" fmla="*/ 1187854 w 10872232"/>
                        <a:gd name="connsiteY43" fmla="*/ 7283748 h 9244245"/>
                        <a:gd name="connsiteX44" fmla="*/ 805841 w 10872232"/>
                        <a:gd name="connsiteY44" fmla="*/ 6362147 h 9244245"/>
                        <a:gd name="connsiteX45" fmla="*/ 105010 w 10872232"/>
                        <a:gd name="connsiteY45" fmla="*/ 6245344 h 9244245"/>
                        <a:gd name="connsiteX46" fmla="*/ 16073 w 10872232"/>
                        <a:gd name="connsiteY46" fmla="*/ 6149972 h 9244245"/>
                        <a:gd name="connsiteX47" fmla="*/ 0 w 10872232"/>
                        <a:gd name="connsiteY47" fmla="*/ 5815644 h 9244245"/>
                        <a:gd name="connsiteX48" fmla="*/ 16073 w 10872232"/>
                        <a:gd name="connsiteY48" fmla="*/ 5481317 h 9244245"/>
                        <a:gd name="connsiteX49" fmla="*/ 105010 w 10872232"/>
                        <a:gd name="connsiteY49" fmla="*/ 5385945 h 9244245"/>
                        <a:gd name="connsiteX50" fmla="*/ 805841 w 10872232"/>
                        <a:gd name="connsiteY50" fmla="*/ 5269142 h 9244245"/>
                        <a:gd name="connsiteX51" fmla="*/ 1187854 w 10872232"/>
                        <a:gd name="connsiteY51" fmla="*/ 4347541 h 9244245"/>
                        <a:gd name="connsiteX52" fmla="*/ 774768 w 10872232"/>
                        <a:gd name="connsiteY52" fmla="*/ 3769411 h 9244245"/>
                        <a:gd name="connsiteX53" fmla="*/ 779055 w 10872232"/>
                        <a:gd name="connsiteY53" fmla="*/ 3639218 h 9244245"/>
                        <a:gd name="connsiteX54" fmla="*/ 1004083 w 10872232"/>
                        <a:gd name="connsiteY54" fmla="*/ 3391153 h 9244245"/>
                        <a:gd name="connsiteX55" fmla="*/ 1252148 w 10872232"/>
                        <a:gd name="connsiteY55" fmla="*/ 3166125 h 9244245"/>
                        <a:gd name="connsiteX56" fmla="*/ 1382341 w 10872232"/>
                        <a:gd name="connsiteY56" fmla="*/ 3161838 h 9244245"/>
                        <a:gd name="connsiteX57" fmla="*/ 1960471 w 10872232"/>
                        <a:gd name="connsiteY57" fmla="*/ 3574924 h 9244245"/>
                        <a:gd name="connsiteX58" fmla="*/ 2882072 w 10872232"/>
                        <a:gd name="connsiteY58" fmla="*/ 3192911 h 9244245"/>
                        <a:gd name="connsiteX59" fmla="*/ 2998875 w 10872232"/>
                        <a:gd name="connsiteY59" fmla="*/ 2492080 h 9244245"/>
                        <a:gd name="connsiteX60" fmla="*/ 3094247 w 10872232"/>
                        <a:gd name="connsiteY60" fmla="*/ 2403143 h 9244245"/>
                        <a:gd name="connsiteX61" fmla="*/ 3428574 w 10872232"/>
                        <a:gd name="connsiteY61" fmla="*/ 2387070 h 9244245"/>
                        <a:gd name="connsiteX62" fmla="*/ 8332881 w 10872232"/>
                        <a:gd name="connsiteY62" fmla="*/ 1110651 h 9244245"/>
                        <a:gd name="connsiteX63" fmla="*/ 6904497 w 10872232"/>
                        <a:gd name="connsiteY63" fmla="*/ 2539035 h 9244245"/>
                        <a:gd name="connsiteX64" fmla="*/ 8332881 w 10872232"/>
                        <a:gd name="connsiteY64" fmla="*/ 3967421 h 9244245"/>
                        <a:gd name="connsiteX65" fmla="*/ 9761266 w 10872232"/>
                        <a:gd name="connsiteY65" fmla="*/ 2539035 h 9244245"/>
                        <a:gd name="connsiteX66" fmla="*/ 8332881 w 10872232"/>
                        <a:gd name="connsiteY66" fmla="*/ 1110651 h 9244245"/>
                        <a:gd name="connsiteX67" fmla="*/ 8333207 w 10872232"/>
                        <a:gd name="connsiteY67" fmla="*/ 0 h 9244245"/>
                        <a:gd name="connsiteX68" fmla="*/ 8580794 w 10872232"/>
                        <a:gd name="connsiteY68" fmla="*/ 11903 h 9244245"/>
                        <a:gd name="connsiteX69" fmla="*/ 8651422 w 10872232"/>
                        <a:gd name="connsiteY69" fmla="*/ 77765 h 9244245"/>
                        <a:gd name="connsiteX70" fmla="*/ 8737921 w 10872232"/>
                        <a:gd name="connsiteY70" fmla="*/ 596767 h 9244245"/>
                        <a:gd name="connsiteX71" fmla="*/ 9420414 w 10872232"/>
                        <a:gd name="connsiteY71" fmla="*/ 879667 h 9244245"/>
                        <a:gd name="connsiteX72" fmla="*/ 9848548 w 10872232"/>
                        <a:gd name="connsiteY72" fmla="*/ 573756 h 9244245"/>
                        <a:gd name="connsiteX73" fmla="*/ 9944963 w 10872232"/>
                        <a:gd name="connsiteY73" fmla="*/ 576930 h 9244245"/>
                        <a:gd name="connsiteX74" fmla="*/ 10128668 w 10872232"/>
                        <a:gd name="connsiteY74" fmla="*/ 743575 h 9244245"/>
                        <a:gd name="connsiteX75" fmla="*/ 10295292 w 10872232"/>
                        <a:gd name="connsiteY75" fmla="*/ 927280 h 9244245"/>
                        <a:gd name="connsiteX76" fmla="*/ 10298466 w 10872232"/>
                        <a:gd name="connsiteY76" fmla="*/ 1023695 h 9244245"/>
                        <a:gd name="connsiteX77" fmla="*/ 9992576 w 10872232"/>
                        <a:gd name="connsiteY77" fmla="*/ 1451830 h 9244245"/>
                        <a:gd name="connsiteX78" fmla="*/ 10275484 w 10872232"/>
                        <a:gd name="connsiteY78" fmla="*/ 2134323 h 9244245"/>
                        <a:gd name="connsiteX79" fmla="*/ 10794486 w 10872232"/>
                        <a:gd name="connsiteY79" fmla="*/ 2220821 h 9244245"/>
                        <a:gd name="connsiteX80" fmla="*/ 10860340 w 10872232"/>
                        <a:gd name="connsiteY80" fmla="*/ 2291449 h 9244245"/>
                        <a:gd name="connsiteX81" fmla="*/ 10872232 w 10872232"/>
                        <a:gd name="connsiteY81" fmla="*/ 2539035 h 9244245"/>
                        <a:gd name="connsiteX82" fmla="*/ 10860340 w 10872232"/>
                        <a:gd name="connsiteY82" fmla="*/ 2786623 h 9244245"/>
                        <a:gd name="connsiteX83" fmla="*/ 10794486 w 10872232"/>
                        <a:gd name="connsiteY83" fmla="*/ 2857250 h 9244245"/>
                        <a:gd name="connsiteX84" fmla="*/ 10275484 w 10872232"/>
                        <a:gd name="connsiteY84" fmla="*/ 2943749 h 9244245"/>
                        <a:gd name="connsiteX85" fmla="*/ 9992576 w 10872232"/>
                        <a:gd name="connsiteY85" fmla="*/ 3626242 h 9244245"/>
                        <a:gd name="connsiteX86" fmla="*/ 10298466 w 10872232"/>
                        <a:gd name="connsiteY86" fmla="*/ 4054376 h 9244245"/>
                        <a:gd name="connsiteX87" fmla="*/ 10295292 w 10872232"/>
                        <a:gd name="connsiteY87" fmla="*/ 4150792 h 9244245"/>
                        <a:gd name="connsiteX88" fmla="*/ 10128668 w 10872232"/>
                        <a:gd name="connsiteY88" fmla="*/ 4334484 h 9244245"/>
                        <a:gd name="connsiteX89" fmla="*/ 9944963 w 10872232"/>
                        <a:gd name="connsiteY89" fmla="*/ 4501150 h 9244245"/>
                        <a:gd name="connsiteX90" fmla="*/ 9848548 w 10872232"/>
                        <a:gd name="connsiteY90" fmla="*/ 4504324 h 9244245"/>
                        <a:gd name="connsiteX91" fmla="*/ 9420414 w 10872232"/>
                        <a:gd name="connsiteY91" fmla="*/ 4198405 h 9244245"/>
                        <a:gd name="connsiteX92" fmla="*/ 8737921 w 10872232"/>
                        <a:gd name="connsiteY92" fmla="*/ 4481301 h 9244245"/>
                        <a:gd name="connsiteX93" fmla="*/ 8651422 w 10872232"/>
                        <a:gd name="connsiteY93" fmla="*/ 5000302 h 9244245"/>
                        <a:gd name="connsiteX94" fmla="*/ 8580794 w 10872232"/>
                        <a:gd name="connsiteY94" fmla="*/ 5066156 h 9244245"/>
                        <a:gd name="connsiteX95" fmla="*/ 8333207 w 10872232"/>
                        <a:gd name="connsiteY95" fmla="*/ 5078091 h 9244245"/>
                        <a:gd name="connsiteX96" fmla="*/ 8085621 w 10872232"/>
                        <a:gd name="connsiteY96" fmla="*/ 5066156 h 9244245"/>
                        <a:gd name="connsiteX97" fmla="*/ 8014993 w 10872232"/>
                        <a:gd name="connsiteY97" fmla="*/ 5000302 h 9244245"/>
                        <a:gd name="connsiteX98" fmla="*/ 7928494 w 10872232"/>
                        <a:gd name="connsiteY98" fmla="*/ 4481301 h 9244245"/>
                        <a:gd name="connsiteX99" fmla="*/ 7246002 w 10872232"/>
                        <a:gd name="connsiteY99" fmla="*/ 4198405 h 9244245"/>
                        <a:gd name="connsiteX100" fmla="*/ 6817866 w 10872232"/>
                        <a:gd name="connsiteY100" fmla="*/ 4504324 h 9244245"/>
                        <a:gd name="connsiteX101" fmla="*/ 6721452 w 10872232"/>
                        <a:gd name="connsiteY101" fmla="*/ 4501150 h 9244245"/>
                        <a:gd name="connsiteX102" fmla="*/ 6537747 w 10872232"/>
                        <a:gd name="connsiteY102" fmla="*/ 4334484 h 9244245"/>
                        <a:gd name="connsiteX103" fmla="*/ 6371102 w 10872232"/>
                        <a:gd name="connsiteY103" fmla="*/ 4150792 h 9244245"/>
                        <a:gd name="connsiteX104" fmla="*/ 6367928 w 10872232"/>
                        <a:gd name="connsiteY104" fmla="*/ 4054376 h 9244245"/>
                        <a:gd name="connsiteX105" fmla="*/ 6673839 w 10872232"/>
                        <a:gd name="connsiteY105" fmla="*/ 3626242 h 9244245"/>
                        <a:gd name="connsiteX106" fmla="*/ 6390939 w 10872232"/>
                        <a:gd name="connsiteY106" fmla="*/ 2943749 h 9244245"/>
                        <a:gd name="connsiteX107" fmla="*/ 5871937 w 10872232"/>
                        <a:gd name="connsiteY107" fmla="*/ 2857250 h 9244245"/>
                        <a:gd name="connsiteX108" fmla="*/ 5806075 w 10872232"/>
                        <a:gd name="connsiteY108" fmla="*/ 2786623 h 9244245"/>
                        <a:gd name="connsiteX109" fmla="*/ 5794172 w 10872232"/>
                        <a:gd name="connsiteY109" fmla="*/ 2539035 h 9244245"/>
                        <a:gd name="connsiteX110" fmla="*/ 5806075 w 10872232"/>
                        <a:gd name="connsiteY110" fmla="*/ 2291449 h 9244245"/>
                        <a:gd name="connsiteX111" fmla="*/ 5871937 w 10872232"/>
                        <a:gd name="connsiteY111" fmla="*/ 2220821 h 9244245"/>
                        <a:gd name="connsiteX112" fmla="*/ 6390939 w 10872232"/>
                        <a:gd name="connsiteY112" fmla="*/ 2134323 h 9244245"/>
                        <a:gd name="connsiteX113" fmla="*/ 6673839 w 10872232"/>
                        <a:gd name="connsiteY113" fmla="*/ 1451830 h 9244245"/>
                        <a:gd name="connsiteX114" fmla="*/ 6367928 w 10872232"/>
                        <a:gd name="connsiteY114" fmla="*/ 1023695 h 9244245"/>
                        <a:gd name="connsiteX115" fmla="*/ 6371102 w 10872232"/>
                        <a:gd name="connsiteY115" fmla="*/ 927280 h 9244245"/>
                        <a:gd name="connsiteX116" fmla="*/ 6537747 w 10872232"/>
                        <a:gd name="connsiteY116" fmla="*/ 743575 h 9244245"/>
                        <a:gd name="connsiteX117" fmla="*/ 6721452 w 10872232"/>
                        <a:gd name="connsiteY117" fmla="*/ 576930 h 9244245"/>
                        <a:gd name="connsiteX118" fmla="*/ 6817866 w 10872232"/>
                        <a:gd name="connsiteY118" fmla="*/ 573756 h 9244245"/>
                        <a:gd name="connsiteX119" fmla="*/ 7246002 w 10872232"/>
                        <a:gd name="connsiteY119" fmla="*/ 879667 h 9244245"/>
                        <a:gd name="connsiteX120" fmla="*/ 7928494 w 10872232"/>
                        <a:gd name="connsiteY120" fmla="*/ 596767 h 9244245"/>
                        <a:gd name="connsiteX121" fmla="*/ 8014993 w 10872232"/>
                        <a:gd name="connsiteY121" fmla="*/ 77765 h 9244245"/>
                        <a:gd name="connsiteX122" fmla="*/ 8085621 w 10872232"/>
                        <a:gd name="connsiteY122" fmla="*/ 11903 h 9244245"/>
                        <a:gd name="connsiteX123" fmla="*/ 8333207 w 10872232"/>
                        <a:gd name="connsiteY123" fmla="*/ 0 h 924424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</a:cxnLst>
                      <a:rect l="l" t="t" r="r" b="b"/>
                      <a:pathLst>
                        <a:path w="10872232" h="9244245">
                          <a:moveTo>
                            <a:pt x="3428134" y="3886832"/>
                          </a:moveTo>
                          <a:cubicBezTo>
                            <a:pt x="2364573" y="3886832"/>
                            <a:pt x="1499322" y="4752083"/>
                            <a:pt x="1499322" y="5815644"/>
                          </a:cubicBezTo>
                          <a:cubicBezTo>
                            <a:pt x="1499322" y="6879206"/>
                            <a:pt x="2364573" y="7744457"/>
                            <a:pt x="3428134" y="7744457"/>
                          </a:cubicBezTo>
                          <a:cubicBezTo>
                            <a:pt x="4491696" y="7744457"/>
                            <a:pt x="5356947" y="6879206"/>
                            <a:pt x="5356947" y="5815644"/>
                          </a:cubicBezTo>
                          <a:cubicBezTo>
                            <a:pt x="5356947" y="4752083"/>
                            <a:pt x="4491696" y="3886832"/>
                            <a:pt x="3428134" y="3886832"/>
                          </a:cubicBezTo>
                          <a:close/>
                          <a:moveTo>
                            <a:pt x="3428574" y="2387070"/>
                          </a:moveTo>
                          <a:cubicBezTo>
                            <a:pt x="3538942" y="2387070"/>
                            <a:pt x="3651459" y="2392428"/>
                            <a:pt x="3762902" y="2403143"/>
                          </a:cubicBezTo>
                          <a:cubicBezTo>
                            <a:pt x="3811125" y="2407693"/>
                            <a:pt x="3850239" y="2444395"/>
                            <a:pt x="3858274" y="2492080"/>
                          </a:cubicBezTo>
                          <a:lnTo>
                            <a:pt x="3975077" y="3192911"/>
                          </a:lnTo>
                          <a:cubicBezTo>
                            <a:pt x="4305176" y="3260954"/>
                            <a:pt x="4614323" y="3389278"/>
                            <a:pt x="4896678" y="3574924"/>
                          </a:cubicBezTo>
                          <a:lnTo>
                            <a:pt x="5474807" y="3161838"/>
                          </a:lnTo>
                          <a:cubicBezTo>
                            <a:pt x="5513915" y="3133440"/>
                            <a:pt x="5567499" y="3135315"/>
                            <a:pt x="5605001" y="3166125"/>
                          </a:cubicBezTo>
                          <a:cubicBezTo>
                            <a:pt x="5691263" y="3237116"/>
                            <a:pt x="5774828" y="3312926"/>
                            <a:pt x="5853066" y="3391153"/>
                          </a:cubicBezTo>
                          <a:cubicBezTo>
                            <a:pt x="5931533" y="3469643"/>
                            <a:pt x="6007371" y="3552956"/>
                            <a:pt x="6078065" y="3639218"/>
                          </a:cubicBezTo>
                          <a:cubicBezTo>
                            <a:pt x="6108641" y="3676720"/>
                            <a:pt x="6110527" y="3730029"/>
                            <a:pt x="6082352" y="3769411"/>
                          </a:cubicBezTo>
                          <a:lnTo>
                            <a:pt x="5669295" y="4347541"/>
                          </a:lnTo>
                          <a:cubicBezTo>
                            <a:pt x="5854666" y="4629976"/>
                            <a:pt x="5983254" y="4939369"/>
                            <a:pt x="6051319" y="5269142"/>
                          </a:cubicBezTo>
                          <a:lnTo>
                            <a:pt x="6752150" y="5385945"/>
                          </a:lnTo>
                          <a:cubicBezTo>
                            <a:pt x="6799813" y="5393986"/>
                            <a:pt x="6836275" y="5433094"/>
                            <a:pt x="6841075" y="5481317"/>
                          </a:cubicBezTo>
                          <a:cubicBezTo>
                            <a:pt x="6851762" y="5592759"/>
                            <a:pt x="6857134" y="5705276"/>
                            <a:pt x="6857134" y="5815644"/>
                          </a:cubicBezTo>
                          <a:cubicBezTo>
                            <a:pt x="6857134" y="5926013"/>
                            <a:pt x="6851762" y="6038529"/>
                            <a:pt x="6841075" y="6149972"/>
                          </a:cubicBezTo>
                          <a:cubicBezTo>
                            <a:pt x="6836503" y="6198195"/>
                            <a:pt x="6799813" y="6237308"/>
                            <a:pt x="6752150" y="6245344"/>
                          </a:cubicBezTo>
                          <a:lnTo>
                            <a:pt x="6051319" y="6362147"/>
                          </a:lnTo>
                          <a:cubicBezTo>
                            <a:pt x="5983254" y="6692245"/>
                            <a:pt x="5854952" y="7001393"/>
                            <a:pt x="5669295" y="7283748"/>
                          </a:cubicBezTo>
                          <a:lnTo>
                            <a:pt x="6082352" y="7861877"/>
                          </a:lnTo>
                          <a:cubicBezTo>
                            <a:pt x="6110756" y="7900985"/>
                            <a:pt x="6108926" y="7954569"/>
                            <a:pt x="6078065" y="7992071"/>
                          </a:cubicBezTo>
                          <a:cubicBezTo>
                            <a:pt x="6007085" y="8078333"/>
                            <a:pt x="5931304" y="8161880"/>
                            <a:pt x="5853066" y="8240119"/>
                          </a:cubicBezTo>
                          <a:cubicBezTo>
                            <a:pt x="5774599" y="8318643"/>
                            <a:pt x="5691263" y="8394424"/>
                            <a:pt x="5605001" y="8465176"/>
                          </a:cubicBezTo>
                          <a:cubicBezTo>
                            <a:pt x="5567767" y="8495693"/>
                            <a:pt x="5514452" y="8497580"/>
                            <a:pt x="5474807" y="8469462"/>
                          </a:cubicBezTo>
                          <a:lnTo>
                            <a:pt x="4896678" y="8056365"/>
                          </a:lnTo>
                          <a:cubicBezTo>
                            <a:pt x="4614243" y="8241776"/>
                            <a:pt x="4304850" y="8370364"/>
                            <a:pt x="3975077" y="8438373"/>
                          </a:cubicBezTo>
                          <a:lnTo>
                            <a:pt x="3858274" y="9139203"/>
                          </a:lnTo>
                          <a:cubicBezTo>
                            <a:pt x="3850233" y="9186866"/>
                            <a:pt x="3811119" y="9223328"/>
                            <a:pt x="3762902" y="9228128"/>
                          </a:cubicBezTo>
                          <a:cubicBezTo>
                            <a:pt x="3651459" y="9238872"/>
                            <a:pt x="3538942" y="9244245"/>
                            <a:pt x="3428574" y="9244245"/>
                          </a:cubicBezTo>
                          <a:cubicBezTo>
                            <a:pt x="3318206" y="9244245"/>
                            <a:pt x="3205689" y="9238872"/>
                            <a:pt x="3094247" y="9228128"/>
                          </a:cubicBezTo>
                          <a:cubicBezTo>
                            <a:pt x="3046024" y="9223613"/>
                            <a:pt x="3006910" y="9186866"/>
                            <a:pt x="2998875" y="9139203"/>
                          </a:cubicBezTo>
                          <a:lnTo>
                            <a:pt x="2882072" y="8438373"/>
                          </a:lnTo>
                          <a:cubicBezTo>
                            <a:pt x="2551973" y="8370364"/>
                            <a:pt x="2242826" y="8242005"/>
                            <a:pt x="1960471" y="8056365"/>
                          </a:cubicBezTo>
                          <a:lnTo>
                            <a:pt x="1382341" y="8469462"/>
                          </a:lnTo>
                          <a:cubicBezTo>
                            <a:pt x="1343234" y="8497865"/>
                            <a:pt x="1289650" y="8495979"/>
                            <a:pt x="1252148" y="8465176"/>
                          </a:cubicBezTo>
                          <a:cubicBezTo>
                            <a:pt x="1165886" y="8394195"/>
                            <a:pt x="1082310" y="8318358"/>
                            <a:pt x="1004083" y="8240119"/>
                          </a:cubicBezTo>
                          <a:cubicBezTo>
                            <a:pt x="925593" y="8161652"/>
                            <a:pt x="849778" y="8078333"/>
                            <a:pt x="779055" y="7992071"/>
                          </a:cubicBezTo>
                          <a:cubicBezTo>
                            <a:pt x="748514" y="7954569"/>
                            <a:pt x="746639" y="7901260"/>
                            <a:pt x="774768" y="7861877"/>
                          </a:cubicBezTo>
                          <a:lnTo>
                            <a:pt x="1187854" y="7283748"/>
                          </a:lnTo>
                          <a:cubicBezTo>
                            <a:pt x="1002471" y="7001313"/>
                            <a:pt x="873884" y="6691920"/>
                            <a:pt x="805841" y="6362147"/>
                          </a:cubicBezTo>
                          <a:lnTo>
                            <a:pt x="105010" y="6245344"/>
                          </a:lnTo>
                          <a:cubicBezTo>
                            <a:pt x="57329" y="6237303"/>
                            <a:pt x="20895" y="6198195"/>
                            <a:pt x="16073" y="6149972"/>
                          </a:cubicBezTo>
                          <a:cubicBezTo>
                            <a:pt x="5358" y="6038529"/>
                            <a:pt x="0" y="5926013"/>
                            <a:pt x="0" y="5815644"/>
                          </a:cubicBezTo>
                          <a:cubicBezTo>
                            <a:pt x="0" y="5705276"/>
                            <a:pt x="5358" y="5592759"/>
                            <a:pt x="16073" y="5481317"/>
                          </a:cubicBezTo>
                          <a:cubicBezTo>
                            <a:pt x="20623" y="5433094"/>
                            <a:pt x="57325" y="5393980"/>
                            <a:pt x="105010" y="5385945"/>
                          </a:cubicBezTo>
                          <a:lnTo>
                            <a:pt x="805841" y="5269142"/>
                          </a:lnTo>
                          <a:cubicBezTo>
                            <a:pt x="873884" y="4939043"/>
                            <a:pt x="1002208" y="4629896"/>
                            <a:pt x="1187854" y="4347541"/>
                          </a:cubicBezTo>
                          <a:lnTo>
                            <a:pt x="774768" y="3769411"/>
                          </a:lnTo>
                          <a:cubicBezTo>
                            <a:pt x="746370" y="3730304"/>
                            <a:pt x="748245" y="3676725"/>
                            <a:pt x="779055" y="3639218"/>
                          </a:cubicBezTo>
                          <a:cubicBezTo>
                            <a:pt x="850046" y="3552956"/>
                            <a:pt x="925856" y="3469380"/>
                            <a:pt x="1004083" y="3391153"/>
                          </a:cubicBezTo>
                          <a:cubicBezTo>
                            <a:pt x="1082572" y="3312663"/>
                            <a:pt x="1165886" y="3236848"/>
                            <a:pt x="1252148" y="3166125"/>
                          </a:cubicBezTo>
                          <a:cubicBezTo>
                            <a:pt x="1289381" y="3135584"/>
                            <a:pt x="1342696" y="3133709"/>
                            <a:pt x="1382341" y="3161838"/>
                          </a:cubicBezTo>
                          <a:lnTo>
                            <a:pt x="1960471" y="3574924"/>
                          </a:lnTo>
                          <a:cubicBezTo>
                            <a:pt x="2242906" y="3389541"/>
                            <a:pt x="2552299" y="3260954"/>
                            <a:pt x="2882072" y="3192911"/>
                          </a:cubicBezTo>
                          <a:lnTo>
                            <a:pt x="2998875" y="2492080"/>
                          </a:lnTo>
                          <a:cubicBezTo>
                            <a:pt x="3006916" y="2444399"/>
                            <a:pt x="3046024" y="2407965"/>
                            <a:pt x="3094247" y="2403143"/>
                          </a:cubicBezTo>
                          <a:cubicBezTo>
                            <a:pt x="3205689" y="2392428"/>
                            <a:pt x="3318206" y="2387070"/>
                            <a:pt x="3428574" y="2387070"/>
                          </a:cubicBezTo>
                          <a:close/>
                          <a:moveTo>
                            <a:pt x="8332881" y="1110651"/>
                          </a:moveTo>
                          <a:cubicBezTo>
                            <a:pt x="7545260" y="1110651"/>
                            <a:pt x="6904497" y="1751414"/>
                            <a:pt x="6904497" y="2539035"/>
                          </a:cubicBezTo>
                          <a:cubicBezTo>
                            <a:pt x="6904497" y="3326658"/>
                            <a:pt x="7545260" y="3967421"/>
                            <a:pt x="8332881" y="3967421"/>
                          </a:cubicBezTo>
                          <a:cubicBezTo>
                            <a:pt x="9120504" y="3967421"/>
                            <a:pt x="9761266" y="3326658"/>
                            <a:pt x="9761266" y="2539035"/>
                          </a:cubicBezTo>
                          <a:cubicBezTo>
                            <a:pt x="9761266" y="1751414"/>
                            <a:pt x="9120504" y="1110651"/>
                            <a:pt x="8332881" y="1110651"/>
                          </a:cubicBezTo>
                          <a:close/>
                          <a:moveTo>
                            <a:pt x="8333207" y="0"/>
                          </a:moveTo>
                          <a:cubicBezTo>
                            <a:pt x="8414940" y="0"/>
                            <a:pt x="8498265" y="3968"/>
                            <a:pt x="8580794" y="11903"/>
                          </a:cubicBezTo>
                          <a:cubicBezTo>
                            <a:pt x="8616506" y="15273"/>
                            <a:pt x="8645472" y="42452"/>
                            <a:pt x="8651422" y="77765"/>
                          </a:cubicBezTo>
                          <a:lnTo>
                            <a:pt x="8737921" y="596767"/>
                          </a:lnTo>
                          <a:cubicBezTo>
                            <a:pt x="8982376" y="647156"/>
                            <a:pt x="9211315" y="742187"/>
                            <a:pt x="9420414" y="879667"/>
                          </a:cubicBezTo>
                          <a:lnTo>
                            <a:pt x="9848548" y="573756"/>
                          </a:lnTo>
                          <a:cubicBezTo>
                            <a:pt x="9877509" y="552725"/>
                            <a:pt x="9917191" y="554114"/>
                            <a:pt x="9944963" y="576930"/>
                          </a:cubicBezTo>
                          <a:cubicBezTo>
                            <a:pt x="10008844" y="629503"/>
                            <a:pt x="10070729" y="685644"/>
                            <a:pt x="10128668" y="743575"/>
                          </a:cubicBezTo>
                          <a:cubicBezTo>
                            <a:pt x="10186777" y="801701"/>
                            <a:pt x="10242939" y="863399"/>
                            <a:pt x="10295292" y="927280"/>
                          </a:cubicBezTo>
                          <a:cubicBezTo>
                            <a:pt x="10317934" y="955052"/>
                            <a:pt x="10319331" y="994530"/>
                            <a:pt x="10298466" y="1023695"/>
                          </a:cubicBezTo>
                          <a:lnTo>
                            <a:pt x="9992576" y="1451830"/>
                          </a:lnTo>
                          <a:cubicBezTo>
                            <a:pt x="10129853" y="1660987"/>
                            <a:pt x="10225079" y="1890109"/>
                            <a:pt x="10275484" y="2134323"/>
                          </a:cubicBezTo>
                          <a:lnTo>
                            <a:pt x="10794486" y="2220821"/>
                          </a:lnTo>
                          <a:cubicBezTo>
                            <a:pt x="10829783" y="2226776"/>
                            <a:pt x="10856785" y="2255738"/>
                            <a:pt x="10860340" y="2291449"/>
                          </a:cubicBezTo>
                          <a:cubicBezTo>
                            <a:pt x="10868254" y="2373978"/>
                            <a:pt x="10872232" y="2457302"/>
                            <a:pt x="10872232" y="2539035"/>
                          </a:cubicBezTo>
                          <a:cubicBezTo>
                            <a:pt x="10872232" y="2620769"/>
                            <a:pt x="10868254" y="2704093"/>
                            <a:pt x="10860340" y="2786623"/>
                          </a:cubicBezTo>
                          <a:cubicBezTo>
                            <a:pt x="10856954" y="2822334"/>
                            <a:pt x="10829783" y="2851299"/>
                            <a:pt x="10794486" y="2857250"/>
                          </a:cubicBezTo>
                          <a:lnTo>
                            <a:pt x="10275484" y="2943749"/>
                          </a:lnTo>
                          <a:cubicBezTo>
                            <a:pt x="10225079" y="3188204"/>
                            <a:pt x="10130064" y="3417144"/>
                            <a:pt x="9992576" y="3626242"/>
                          </a:cubicBezTo>
                          <a:lnTo>
                            <a:pt x="10298466" y="4054376"/>
                          </a:lnTo>
                          <a:cubicBezTo>
                            <a:pt x="10319500" y="4083338"/>
                            <a:pt x="10318146" y="4123019"/>
                            <a:pt x="10295292" y="4150792"/>
                          </a:cubicBezTo>
                          <a:cubicBezTo>
                            <a:pt x="10242727" y="4214673"/>
                            <a:pt x="10186608" y="4276544"/>
                            <a:pt x="10128668" y="4334484"/>
                          </a:cubicBezTo>
                          <a:cubicBezTo>
                            <a:pt x="10070559" y="4392635"/>
                            <a:pt x="10008844" y="4448755"/>
                            <a:pt x="9944963" y="4501150"/>
                          </a:cubicBezTo>
                          <a:cubicBezTo>
                            <a:pt x="9917390" y="4523750"/>
                            <a:pt x="9877907" y="4525147"/>
                            <a:pt x="9848548" y="4504324"/>
                          </a:cubicBezTo>
                          <a:lnTo>
                            <a:pt x="9420414" y="4198405"/>
                          </a:lnTo>
                          <a:cubicBezTo>
                            <a:pt x="9211256" y="4335711"/>
                            <a:pt x="8982134" y="4430937"/>
                            <a:pt x="8737921" y="4481301"/>
                          </a:cubicBezTo>
                          <a:lnTo>
                            <a:pt x="8651422" y="5000302"/>
                          </a:lnTo>
                          <a:cubicBezTo>
                            <a:pt x="8645467" y="5035599"/>
                            <a:pt x="8616502" y="5062601"/>
                            <a:pt x="8580794" y="5066156"/>
                          </a:cubicBezTo>
                          <a:cubicBezTo>
                            <a:pt x="8498265" y="5074112"/>
                            <a:pt x="8414940" y="5078091"/>
                            <a:pt x="8333207" y="5078091"/>
                          </a:cubicBezTo>
                          <a:cubicBezTo>
                            <a:pt x="8251474" y="5078091"/>
                            <a:pt x="8168150" y="5074112"/>
                            <a:pt x="8085621" y="5066156"/>
                          </a:cubicBezTo>
                          <a:cubicBezTo>
                            <a:pt x="8049909" y="5062812"/>
                            <a:pt x="8020943" y="5035599"/>
                            <a:pt x="8014993" y="5000302"/>
                          </a:cubicBezTo>
                          <a:lnTo>
                            <a:pt x="7928494" y="4481301"/>
                          </a:lnTo>
                          <a:cubicBezTo>
                            <a:pt x="7684039" y="4430937"/>
                            <a:pt x="7455100" y="4335881"/>
                            <a:pt x="7246002" y="4198405"/>
                          </a:cubicBezTo>
                          <a:lnTo>
                            <a:pt x="6817866" y="4504324"/>
                          </a:lnTo>
                          <a:cubicBezTo>
                            <a:pt x="6788906" y="4525358"/>
                            <a:pt x="6749224" y="4523962"/>
                            <a:pt x="6721452" y="4501150"/>
                          </a:cubicBezTo>
                          <a:cubicBezTo>
                            <a:pt x="6657570" y="4448585"/>
                            <a:pt x="6595678" y="4392424"/>
                            <a:pt x="6537747" y="4334484"/>
                          </a:cubicBezTo>
                          <a:cubicBezTo>
                            <a:pt x="6479621" y="4276375"/>
                            <a:pt x="6423476" y="4214673"/>
                            <a:pt x="6371102" y="4150792"/>
                          </a:cubicBezTo>
                          <a:cubicBezTo>
                            <a:pt x="6348485" y="4123019"/>
                            <a:pt x="6347097" y="4083541"/>
                            <a:pt x="6367928" y="4054376"/>
                          </a:cubicBezTo>
                          <a:lnTo>
                            <a:pt x="6673839" y="3626242"/>
                          </a:lnTo>
                          <a:cubicBezTo>
                            <a:pt x="6536553" y="3417084"/>
                            <a:pt x="6441328" y="3187963"/>
                            <a:pt x="6390939" y="2943749"/>
                          </a:cubicBezTo>
                          <a:lnTo>
                            <a:pt x="5871937" y="2857250"/>
                          </a:lnTo>
                          <a:cubicBezTo>
                            <a:pt x="5836627" y="2851296"/>
                            <a:pt x="5809646" y="2822334"/>
                            <a:pt x="5806075" y="2786623"/>
                          </a:cubicBezTo>
                          <a:cubicBezTo>
                            <a:pt x="5798140" y="2704093"/>
                            <a:pt x="5794172" y="2620769"/>
                            <a:pt x="5794172" y="2539035"/>
                          </a:cubicBezTo>
                          <a:cubicBezTo>
                            <a:pt x="5794172" y="2457302"/>
                            <a:pt x="5798140" y="2373978"/>
                            <a:pt x="5806075" y="2291449"/>
                          </a:cubicBezTo>
                          <a:cubicBezTo>
                            <a:pt x="5809444" y="2255738"/>
                            <a:pt x="5836624" y="2226772"/>
                            <a:pt x="5871937" y="2220821"/>
                          </a:cubicBezTo>
                          <a:lnTo>
                            <a:pt x="6390939" y="2134323"/>
                          </a:lnTo>
                          <a:cubicBezTo>
                            <a:pt x="6441328" y="1889867"/>
                            <a:pt x="6536358" y="1660928"/>
                            <a:pt x="6673839" y="1451830"/>
                          </a:cubicBezTo>
                          <a:lnTo>
                            <a:pt x="6367928" y="1023695"/>
                          </a:lnTo>
                          <a:cubicBezTo>
                            <a:pt x="6346897" y="994734"/>
                            <a:pt x="6348286" y="955056"/>
                            <a:pt x="6371102" y="927280"/>
                          </a:cubicBezTo>
                          <a:cubicBezTo>
                            <a:pt x="6423675" y="863399"/>
                            <a:pt x="6479816" y="801506"/>
                            <a:pt x="6537747" y="743575"/>
                          </a:cubicBezTo>
                          <a:cubicBezTo>
                            <a:pt x="6595872" y="685449"/>
                            <a:pt x="6657570" y="629304"/>
                            <a:pt x="6721452" y="576930"/>
                          </a:cubicBezTo>
                          <a:cubicBezTo>
                            <a:pt x="6749025" y="554313"/>
                            <a:pt x="6788507" y="552925"/>
                            <a:pt x="6817866" y="573756"/>
                          </a:cubicBezTo>
                          <a:lnTo>
                            <a:pt x="7246002" y="879667"/>
                          </a:lnTo>
                          <a:cubicBezTo>
                            <a:pt x="7455159" y="742381"/>
                            <a:pt x="7684280" y="647156"/>
                            <a:pt x="7928494" y="596767"/>
                          </a:cubicBezTo>
                          <a:lnTo>
                            <a:pt x="8014993" y="77765"/>
                          </a:lnTo>
                          <a:cubicBezTo>
                            <a:pt x="8020948" y="42455"/>
                            <a:pt x="8049909" y="15474"/>
                            <a:pt x="8085621" y="11903"/>
                          </a:cubicBezTo>
                          <a:cubicBezTo>
                            <a:pt x="8168150" y="3968"/>
                            <a:pt x="8251474" y="0"/>
                            <a:pt x="8333207" y="0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571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0" name="Group 19">
                    <a:extLst>
                      <a:ext uri="{FF2B5EF4-FFF2-40B4-BE49-F238E27FC236}">
                        <a16:creationId xmlns:a16="http://schemas.microsoft.com/office/drawing/2014/main" id="{E7AC6540-A669-69D4-43DD-139AEE1C9A03}"/>
                      </a:ext>
                    </a:extLst>
                  </p:cNvPr>
                  <p:cNvGrpSpPr/>
                  <p:nvPr/>
                </p:nvGrpSpPr>
                <p:grpSpPr>
                  <a:xfrm>
                    <a:off x="4191826" y="3429000"/>
                    <a:ext cx="1376816" cy="1376812"/>
                    <a:chOff x="975265" y="1416958"/>
                    <a:chExt cx="1752063" cy="1752059"/>
                  </a:xfrm>
                </p:grpSpPr>
                <p:sp>
                  <p:nvSpPr>
                    <p:cNvPr id="21" name="Flowchart: Connector 20">
                      <a:extLst>
                        <a:ext uri="{FF2B5EF4-FFF2-40B4-BE49-F238E27FC236}">
                          <a16:creationId xmlns:a16="http://schemas.microsoft.com/office/drawing/2014/main" id="{A71B18BC-607B-06C6-7220-8F7D37DB13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265" y="1416958"/>
                      <a:ext cx="1752063" cy="1752059"/>
                    </a:xfrm>
                    <a:prstGeom prst="flowChartConnector">
                      <a:avLst/>
                    </a:prstGeom>
                    <a:solidFill>
                      <a:schemeClr val="accent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2" name="Freeform: Shape 21">
                      <a:extLst>
                        <a:ext uri="{FF2B5EF4-FFF2-40B4-BE49-F238E27FC236}">
                          <a16:creationId xmlns:a16="http://schemas.microsoft.com/office/drawing/2014/main" id="{424F227B-39A6-7E5E-F57B-724C9DB55D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562271" y="2115108"/>
                      <a:ext cx="578052" cy="355758"/>
                    </a:xfrm>
                    <a:custGeom>
                      <a:avLst/>
                      <a:gdLst>
                        <a:gd name="connsiteX0" fmla="*/ 769819 w 1667496"/>
                        <a:gd name="connsiteY0" fmla="*/ 752043 h 1026248"/>
                        <a:gd name="connsiteX1" fmla="*/ 808278 w 1667496"/>
                        <a:gd name="connsiteY1" fmla="*/ 757819 h 1026248"/>
                        <a:gd name="connsiteX2" fmla="*/ 810991 w 1667496"/>
                        <a:gd name="connsiteY2" fmla="*/ 759544 h 1026248"/>
                        <a:gd name="connsiteX3" fmla="*/ 832281 w 1667496"/>
                        <a:gd name="connsiteY3" fmla="*/ 791110 h 1026248"/>
                        <a:gd name="connsiteX4" fmla="*/ 825295 w 1667496"/>
                        <a:gd name="connsiteY4" fmla="*/ 830401 h 1026248"/>
                        <a:gd name="connsiteX5" fmla="*/ 757479 w 1667496"/>
                        <a:gd name="connsiteY5" fmla="*/ 936686 h 1026248"/>
                        <a:gd name="connsiteX6" fmla="*/ 752136 w 1667496"/>
                        <a:gd name="connsiteY6" fmla="*/ 945070 h 1026248"/>
                        <a:gd name="connsiteX7" fmla="*/ 680539 w 1667496"/>
                        <a:gd name="connsiteY7" fmla="*/ 960935 h 1026248"/>
                        <a:gd name="connsiteX8" fmla="*/ 664839 w 1667496"/>
                        <a:gd name="connsiteY8" fmla="*/ 889338 h 1026248"/>
                        <a:gd name="connsiteX9" fmla="*/ 664756 w 1667496"/>
                        <a:gd name="connsiteY9" fmla="*/ 889338 h 1026248"/>
                        <a:gd name="connsiteX10" fmla="*/ 738079 w 1667496"/>
                        <a:gd name="connsiteY10" fmla="*/ 774504 h 1026248"/>
                        <a:gd name="connsiteX11" fmla="*/ 769819 w 1667496"/>
                        <a:gd name="connsiteY11" fmla="*/ 752043 h 1026248"/>
                        <a:gd name="connsiteX12" fmla="*/ 746957 w 1667496"/>
                        <a:gd name="connsiteY12" fmla="*/ 653917 h 1026248"/>
                        <a:gd name="connsiteX13" fmla="*/ 746957 w 1667496"/>
                        <a:gd name="connsiteY13" fmla="*/ 653999 h 1026248"/>
                        <a:gd name="connsiteX14" fmla="*/ 746956 w 1667496"/>
                        <a:gd name="connsiteY14" fmla="*/ 653997 h 1026248"/>
                        <a:gd name="connsiteX15" fmla="*/ 685327 w 1667496"/>
                        <a:gd name="connsiteY15" fmla="*/ 614605 h 1026248"/>
                        <a:gd name="connsiteX16" fmla="*/ 724351 w 1667496"/>
                        <a:gd name="connsiteY16" fmla="*/ 621449 h 1026248"/>
                        <a:gd name="connsiteX17" fmla="*/ 738922 w 1667496"/>
                        <a:gd name="connsiteY17" fmla="*/ 635442 h 1026248"/>
                        <a:gd name="connsiteX18" fmla="*/ 746956 w 1667496"/>
                        <a:gd name="connsiteY18" fmla="*/ 653997 h 1026248"/>
                        <a:gd name="connsiteX19" fmla="*/ 746956 w 1667496"/>
                        <a:gd name="connsiteY19" fmla="*/ 654008 h 1026248"/>
                        <a:gd name="connsiteX20" fmla="*/ 740132 w 1667496"/>
                        <a:gd name="connsiteY20" fmla="*/ 693054 h 1026248"/>
                        <a:gd name="connsiteX21" fmla="*/ 587899 w 1667496"/>
                        <a:gd name="connsiteY21" fmla="*/ 931599 h 1026248"/>
                        <a:gd name="connsiteX22" fmla="*/ 517700 w 1667496"/>
                        <a:gd name="connsiteY22" fmla="*/ 948285 h 1026248"/>
                        <a:gd name="connsiteX23" fmla="*/ 514987 w 1667496"/>
                        <a:gd name="connsiteY23" fmla="*/ 946559 h 1026248"/>
                        <a:gd name="connsiteX24" fmla="*/ 499780 w 1667496"/>
                        <a:gd name="connsiteY24" fmla="*/ 877263 h 1026248"/>
                        <a:gd name="connsiteX25" fmla="*/ 501587 w 1667496"/>
                        <a:gd name="connsiteY25" fmla="*/ 874305 h 1026248"/>
                        <a:gd name="connsiteX26" fmla="*/ 521316 w 1667496"/>
                        <a:gd name="connsiteY26" fmla="*/ 843397 h 1026248"/>
                        <a:gd name="connsiteX27" fmla="*/ 522056 w 1667496"/>
                        <a:gd name="connsiteY27" fmla="*/ 842327 h 1026248"/>
                        <a:gd name="connsiteX28" fmla="*/ 643138 w 1667496"/>
                        <a:gd name="connsiteY28" fmla="*/ 655479 h 1026248"/>
                        <a:gd name="connsiteX29" fmla="*/ 643138 w 1667496"/>
                        <a:gd name="connsiteY29" fmla="*/ 655397 h 1026248"/>
                        <a:gd name="connsiteX30" fmla="*/ 643795 w 1667496"/>
                        <a:gd name="connsiteY30" fmla="*/ 654411 h 1026248"/>
                        <a:gd name="connsiteX31" fmla="*/ 651522 w 1667496"/>
                        <a:gd name="connsiteY31" fmla="*/ 639369 h 1026248"/>
                        <a:gd name="connsiteX32" fmla="*/ 652837 w 1667496"/>
                        <a:gd name="connsiteY32" fmla="*/ 637231 h 1026248"/>
                        <a:gd name="connsiteX33" fmla="*/ 685327 w 1667496"/>
                        <a:gd name="connsiteY33" fmla="*/ 614605 h 1026248"/>
                        <a:gd name="connsiteX34" fmla="*/ 552080 w 1667496"/>
                        <a:gd name="connsiteY34" fmla="*/ 555477 h 1026248"/>
                        <a:gd name="connsiteX35" fmla="*/ 591003 w 1667496"/>
                        <a:gd name="connsiteY35" fmla="*/ 561252 h 1026248"/>
                        <a:gd name="connsiteX36" fmla="*/ 593303 w 1667496"/>
                        <a:gd name="connsiteY36" fmla="*/ 562730 h 1026248"/>
                        <a:gd name="connsiteX37" fmla="*/ 613361 w 1667496"/>
                        <a:gd name="connsiteY37" fmla="*/ 620682 h 1026248"/>
                        <a:gd name="connsiteX38" fmla="*/ 613361 w 1667496"/>
                        <a:gd name="connsiteY38" fmla="*/ 620696 h 1026248"/>
                        <a:gd name="connsiteX39" fmla="*/ 488086 w 1667496"/>
                        <a:gd name="connsiteY39" fmla="*/ 817067 h 1026248"/>
                        <a:gd name="connsiteX40" fmla="*/ 486606 w 1667496"/>
                        <a:gd name="connsiteY40" fmla="*/ 819369 h 1026248"/>
                        <a:gd name="connsiteX41" fmla="*/ 415420 w 1667496"/>
                        <a:gd name="connsiteY41" fmla="*/ 836055 h 1026248"/>
                        <a:gd name="connsiteX42" fmla="*/ 413037 w 1667496"/>
                        <a:gd name="connsiteY42" fmla="*/ 834575 h 1026248"/>
                        <a:gd name="connsiteX43" fmla="*/ 398322 w 1667496"/>
                        <a:gd name="connsiteY43" fmla="*/ 765361 h 1026248"/>
                        <a:gd name="connsiteX44" fmla="*/ 398652 w 1667496"/>
                        <a:gd name="connsiteY44" fmla="*/ 764786 h 1026248"/>
                        <a:gd name="connsiteX45" fmla="*/ 519816 w 1667496"/>
                        <a:gd name="connsiteY45" fmla="*/ 577938 h 1026248"/>
                        <a:gd name="connsiteX46" fmla="*/ 552080 w 1667496"/>
                        <a:gd name="connsiteY46" fmla="*/ 555477 h 1026248"/>
                        <a:gd name="connsiteX47" fmla="*/ 401212 w 1667496"/>
                        <a:gd name="connsiteY47" fmla="*/ 516866 h 1026248"/>
                        <a:gd name="connsiteX48" fmla="*/ 439671 w 1667496"/>
                        <a:gd name="connsiteY48" fmla="*/ 522713 h 1026248"/>
                        <a:gd name="connsiteX49" fmla="*/ 442384 w 1667496"/>
                        <a:gd name="connsiteY49" fmla="*/ 524438 h 1026248"/>
                        <a:gd name="connsiteX50" fmla="*/ 457673 w 1667496"/>
                        <a:gd name="connsiteY50" fmla="*/ 593734 h 1026248"/>
                        <a:gd name="connsiteX51" fmla="*/ 457758 w 1667496"/>
                        <a:gd name="connsiteY51" fmla="*/ 593733 h 1026248"/>
                        <a:gd name="connsiteX52" fmla="*/ 455867 w 1667496"/>
                        <a:gd name="connsiteY52" fmla="*/ 596775 h 1026248"/>
                        <a:gd name="connsiteX53" fmla="*/ 384681 w 1667496"/>
                        <a:gd name="connsiteY53" fmla="*/ 708321 h 1026248"/>
                        <a:gd name="connsiteX54" fmla="*/ 382708 w 1667496"/>
                        <a:gd name="connsiteY54" fmla="*/ 711280 h 1026248"/>
                        <a:gd name="connsiteX55" fmla="*/ 313494 w 1667496"/>
                        <a:gd name="connsiteY55" fmla="*/ 726569 h 1026248"/>
                        <a:gd name="connsiteX56" fmla="*/ 310782 w 1667496"/>
                        <a:gd name="connsiteY56" fmla="*/ 724844 h 1026248"/>
                        <a:gd name="connsiteX57" fmla="*/ 295327 w 1667496"/>
                        <a:gd name="connsiteY57" fmla="*/ 655467 h 1026248"/>
                        <a:gd name="connsiteX58" fmla="*/ 297217 w 1667496"/>
                        <a:gd name="connsiteY58" fmla="*/ 652507 h 1026248"/>
                        <a:gd name="connsiteX59" fmla="*/ 326070 w 1667496"/>
                        <a:gd name="connsiteY59" fmla="*/ 607297 h 1026248"/>
                        <a:gd name="connsiteX60" fmla="*/ 327385 w 1667496"/>
                        <a:gd name="connsiteY60" fmla="*/ 605159 h 1026248"/>
                        <a:gd name="connsiteX61" fmla="*/ 369472 w 1667496"/>
                        <a:gd name="connsiteY61" fmla="*/ 539316 h 1026248"/>
                        <a:gd name="connsiteX62" fmla="*/ 401212 w 1667496"/>
                        <a:gd name="connsiteY62" fmla="*/ 516866 h 1026248"/>
                        <a:gd name="connsiteX63" fmla="*/ 211346 w 1667496"/>
                        <a:gd name="connsiteY63" fmla="*/ 3784 h 1026248"/>
                        <a:gd name="connsiteX64" fmla="*/ 422026 w 1667496"/>
                        <a:gd name="connsiteY64" fmla="*/ 125441 h 1026248"/>
                        <a:gd name="connsiteX65" fmla="*/ 560534 w 1667496"/>
                        <a:gd name="connsiteY65" fmla="*/ 182571 h 1026248"/>
                        <a:gd name="connsiteX66" fmla="*/ 676765 w 1667496"/>
                        <a:gd name="connsiteY66" fmla="*/ 226302 h 1026248"/>
                        <a:gd name="connsiteX67" fmla="*/ 642734 w 1667496"/>
                        <a:gd name="connsiteY67" fmla="*/ 278581 h 1026248"/>
                        <a:gd name="connsiteX68" fmla="*/ 565384 w 1667496"/>
                        <a:gd name="connsiteY68" fmla="*/ 387004 h 1026248"/>
                        <a:gd name="connsiteX69" fmla="*/ 556753 w 1667496"/>
                        <a:gd name="connsiteY69" fmla="*/ 425968 h 1026248"/>
                        <a:gd name="connsiteX70" fmla="*/ 577631 w 1667496"/>
                        <a:gd name="connsiteY70" fmla="*/ 460245 h 1026248"/>
                        <a:gd name="connsiteX71" fmla="*/ 766689 w 1667496"/>
                        <a:gd name="connsiteY71" fmla="*/ 450052 h 1026248"/>
                        <a:gd name="connsiteX72" fmla="*/ 806310 w 1667496"/>
                        <a:gd name="connsiteY72" fmla="*/ 406567 h 1026248"/>
                        <a:gd name="connsiteX73" fmla="*/ 902156 w 1667496"/>
                        <a:gd name="connsiteY73" fmla="*/ 332093 h 1026248"/>
                        <a:gd name="connsiteX74" fmla="*/ 920159 w 1667496"/>
                        <a:gd name="connsiteY74" fmla="*/ 340477 h 1026248"/>
                        <a:gd name="connsiteX75" fmla="*/ 953449 w 1667496"/>
                        <a:gd name="connsiteY75" fmla="*/ 365713 h 1026248"/>
                        <a:gd name="connsiteX76" fmla="*/ 1034088 w 1667496"/>
                        <a:gd name="connsiteY76" fmla="*/ 417336 h 1026248"/>
                        <a:gd name="connsiteX77" fmla="*/ 1341672 w 1667496"/>
                        <a:gd name="connsiteY77" fmla="*/ 627279 h 1026248"/>
                        <a:gd name="connsiteX78" fmla="*/ 1343068 w 1667496"/>
                        <a:gd name="connsiteY78" fmla="*/ 628184 h 1026248"/>
                        <a:gd name="connsiteX79" fmla="*/ 1343398 w 1667496"/>
                        <a:gd name="connsiteY79" fmla="*/ 628349 h 1026248"/>
                        <a:gd name="connsiteX80" fmla="*/ 1344056 w 1667496"/>
                        <a:gd name="connsiteY80" fmla="*/ 628759 h 1026248"/>
                        <a:gd name="connsiteX81" fmla="*/ 1344059 w 1667496"/>
                        <a:gd name="connsiteY81" fmla="*/ 628752 h 1026248"/>
                        <a:gd name="connsiteX82" fmla="*/ 1374062 w 1667496"/>
                        <a:gd name="connsiteY82" fmla="*/ 667716 h 1026248"/>
                        <a:gd name="connsiteX83" fmla="*/ 1369951 w 1667496"/>
                        <a:gd name="connsiteY83" fmla="*/ 708158 h 1026248"/>
                        <a:gd name="connsiteX84" fmla="*/ 1370034 w 1667496"/>
                        <a:gd name="connsiteY84" fmla="*/ 708076 h 1026248"/>
                        <a:gd name="connsiteX85" fmla="*/ 1369788 w 1667496"/>
                        <a:gd name="connsiteY85" fmla="*/ 708488 h 1026248"/>
                        <a:gd name="connsiteX86" fmla="*/ 1369623 w 1667496"/>
                        <a:gd name="connsiteY86" fmla="*/ 708733 h 1026248"/>
                        <a:gd name="connsiteX87" fmla="*/ 1334523 w 1667496"/>
                        <a:gd name="connsiteY87" fmla="*/ 729694 h 1026248"/>
                        <a:gd name="connsiteX88" fmla="*/ 1284955 w 1667496"/>
                        <a:gd name="connsiteY88" fmla="*/ 718105 h 1026248"/>
                        <a:gd name="connsiteX89" fmla="*/ 1284708 w 1667496"/>
                        <a:gd name="connsiteY89" fmla="*/ 717940 h 1026248"/>
                        <a:gd name="connsiteX90" fmla="*/ 1084795 w 1667496"/>
                        <a:gd name="connsiteY90" fmla="*/ 589378 h 1026248"/>
                        <a:gd name="connsiteX91" fmla="*/ 1055696 w 1667496"/>
                        <a:gd name="connsiteY91" fmla="*/ 595707 h 1026248"/>
                        <a:gd name="connsiteX92" fmla="*/ 1062026 w 1667496"/>
                        <a:gd name="connsiteY92" fmla="*/ 624889 h 1026248"/>
                        <a:gd name="connsiteX93" fmla="*/ 1062109 w 1667496"/>
                        <a:gd name="connsiteY93" fmla="*/ 624889 h 1026248"/>
                        <a:gd name="connsiteX94" fmla="*/ 1218784 w 1667496"/>
                        <a:gd name="connsiteY94" fmla="*/ 725668 h 1026248"/>
                        <a:gd name="connsiteX95" fmla="*/ 1244431 w 1667496"/>
                        <a:gd name="connsiteY95" fmla="*/ 760439 h 1026248"/>
                        <a:gd name="connsiteX96" fmla="*/ 1237525 w 1667496"/>
                        <a:gd name="connsiteY96" fmla="*/ 800060 h 1026248"/>
                        <a:gd name="connsiteX97" fmla="*/ 1202425 w 1667496"/>
                        <a:gd name="connsiteY97" fmla="*/ 821103 h 1026248"/>
                        <a:gd name="connsiteX98" fmla="*/ 1152776 w 1667496"/>
                        <a:gd name="connsiteY98" fmla="*/ 809596 h 1026248"/>
                        <a:gd name="connsiteX99" fmla="*/ 1150803 w 1667496"/>
                        <a:gd name="connsiteY99" fmla="*/ 808446 h 1026248"/>
                        <a:gd name="connsiteX100" fmla="*/ 1117430 w 1667496"/>
                        <a:gd name="connsiteY100" fmla="*/ 787155 h 1026248"/>
                        <a:gd name="connsiteX101" fmla="*/ 1116855 w 1667496"/>
                        <a:gd name="connsiteY101" fmla="*/ 786825 h 1026248"/>
                        <a:gd name="connsiteX102" fmla="*/ 1017309 w 1667496"/>
                        <a:gd name="connsiteY102" fmla="*/ 723285 h 1026248"/>
                        <a:gd name="connsiteX103" fmla="*/ 1001197 w 1667496"/>
                        <a:gd name="connsiteY103" fmla="*/ 719997 h 1026248"/>
                        <a:gd name="connsiteX104" fmla="*/ 987717 w 1667496"/>
                        <a:gd name="connsiteY104" fmla="*/ 729368 h 1026248"/>
                        <a:gd name="connsiteX105" fmla="*/ 985004 w 1667496"/>
                        <a:gd name="connsiteY105" fmla="*/ 745479 h 1026248"/>
                        <a:gd name="connsiteX106" fmla="*/ 994703 w 1667496"/>
                        <a:gd name="connsiteY106" fmla="*/ 758713 h 1026248"/>
                        <a:gd name="connsiteX107" fmla="*/ 1094084 w 1667496"/>
                        <a:gd name="connsiteY107" fmla="*/ 822173 h 1026248"/>
                        <a:gd name="connsiteX108" fmla="*/ 1094824 w 1667496"/>
                        <a:gd name="connsiteY108" fmla="*/ 822585 h 1026248"/>
                        <a:gd name="connsiteX109" fmla="*/ 1126225 w 1667496"/>
                        <a:gd name="connsiteY109" fmla="*/ 862699 h 1026248"/>
                        <a:gd name="connsiteX110" fmla="*/ 1122197 w 1667496"/>
                        <a:gd name="connsiteY110" fmla="*/ 903141 h 1026248"/>
                        <a:gd name="connsiteX111" fmla="*/ 1121211 w 1667496"/>
                        <a:gd name="connsiteY111" fmla="*/ 904784 h 1026248"/>
                        <a:gd name="connsiteX112" fmla="*/ 1086933 w 1667496"/>
                        <a:gd name="connsiteY112" fmla="*/ 924513 h 1026248"/>
                        <a:gd name="connsiteX113" fmla="*/ 1036955 w 1667496"/>
                        <a:gd name="connsiteY113" fmla="*/ 912758 h 1026248"/>
                        <a:gd name="connsiteX114" fmla="*/ 1037037 w 1667496"/>
                        <a:gd name="connsiteY114" fmla="*/ 912840 h 1026248"/>
                        <a:gd name="connsiteX115" fmla="*/ 998403 w 1667496"/>
                        <a:gd name="connsiteY115" fmla="*/ 888181 h 1026248"/>
                        <a:gd name="connsiteX116" fmla="*/ 998239 w 1667496"/>
                        <a:gd name="connsiteY116" fmla="*/ 888181 h 1026248"/>
                        <a:gd name="connsiteX117" fmla="*/ 946616 w 1667496"/>
                        <a:gd name="connsiteY117" fmla="*/ 855218 h 1026248"/>
                        <a:gd name="connsiteX118" fmla="*/ 917516 w 1667496"/>
                        <a:gd name="connsiteY118" fmla="*/ 861630 h 1026248"/>
                        <a:gd name="connsiteX119" fmla="*/ 924010 w 1667496"/>
                        <a:gd name="connsiteY119" fmla="*/ 890729 h 1026248"/>
                        <a:gd name="connsiteX120" fmla="*/ 923927 w 1667496"/>
                        <a:gd name="connsiteY120" fmla="*/ 890729 h 1026248"/>
                        <a:gd name="connsiteX121" fmla="*/ 975796 w 1667496"/>
                        <a:gd name="connsiteY121" fmla="*/ 923774 h 1026248"/>
                        <a:gd name="connsiteX122" fmla="*/ 1007361 w 1667496"/>
                        <a:gd name="connsiteY122" fmla="*/ 963971 h 1026248"/>
                        <a:gd name="connsiteX123" fmla="*/ 1003168 w 1667496"/>
                        <a:gd name="connsiteY123" fmla="*/ 1004660 h 1026248"/>
                        <a:gd name="connsiteX124" fmla="*/ 968067 w 1667496"/>
                        <a:gd name="connsiteY124" fmla="*/ 1025703 h 1026248"/>
                        <a:gd name="connsiteX125" fmla="*/ 918089 w 1667496"/>
                        <a:gd name="connsiteY125" fmla="*/ 1013949 h 1026248"/>
                        <a:gd name="connsiteX126" fmla="*/ 804488 w 1667496"/>
                        <a:gd name="connsiteY126" fmla="*/ 941447 h 1026248"/>
                        <a:gd name="connsiteX127" fmla="*/ 861042 w 1667496"/>
                        <a:gd name="connsiteY127" fmla="*/ 852753 h 1026248"/>
                        <a:gd name="connsiteX128" fmla="*/ 832273 w 1667496"/>
                        <a:gd name="connsiteY128" fmla="*/ 723204 h 1026248"/>
                        <a:gd name="connsiteX129" fmla="*/ 779664 w 1667496"/>
                        <a:gd name="connsiteY129" fmla="*/ 708490 h 1026248"/>
                        <a:gd name="connsiteX130" fmla="*/ 748756 w 1667496"/>
                        <a:gd name="connsiteY130" fmla="*/ 587162 h 1026248"/>
                        <a:gd name="connsiteX131" fmla="*/ 744976 w 1667496"/>
                        <a:gd name="connsiteY131" fmla="*/ 584777 h 1026248"/>
                        <a:gd name="connsiteX132" fmla="*/ 654801 w 1667496"/>
                        <a:gd name="connsiteY132" fmla="*/ 580996 h 1026248"/>
                        <a:gd name="connsiteX133" fmla="*/ 615592 w 1667496"/>
                        <a:gd name="connsiteY133" fmla="*/ 526990 h 1026248"/>
                        <a:gd name="connsiteX134" fmla="*/ 614606 w 1667496"/>
                        <a:gd name="connsiteY134" fmla="*/ 526332 h 1026248"/>
                        <a:gd name="connsiteX135" fmla="*/ 501498 w 1667496"/>
                        <a:gd name="connsiteY135" fmla="*/ 535292 h 1026248"/>
                        <a:gd name="connsiteX136" fmla="*/ 465577 w 1667496"/>
                        <a:gd name="connsiteY136" fmla="*/ 489259 h 1026248"/>
                        <a:gd name="connsiteX137" fmla="*/ 461877 w 1667496"/>
                        <a:gd name="connsiteY137" fmla="*/ 486876 h 1026248"/>
                        <a:gd name="connsiteX138" fmla="*/ 334136 w 1667496"/>
                        <a:gd name="connsiteY138" fmla="*/ 516716 h 1026248"/>
                        <a:gd name="connsiteX139" fmla="*/ 334056 w 1667496"/>
                        <a:gd name="connsiteY139" fmla="*/ 516716 h 1026248"/>
                        <a:gd name="connsiteX140" fmla="*/ 304298 w 1667496"/>
                        <a:gd name="connsiteY140" fmla="*/ 563406 h 1026248"/>
                        <a:gd name="connsiteX141" fmla="*/ 287036 w 1667496"/>
                        <a:gd name="connsiteY141" fmla="*/ 546308 h 1026248"/>
                        <a:gd name="connsiteX142" fmla="*/ 211576 w 1667496"/>
                        <a:gd name="connsiteY142" fmla="*/ 482685 h 1026248"/>
                        <a:gd name="connsiteX143" fmla="*/ 209768 w 1667496"/>
                        <a:gd name="connsiteY143" fmla="*/ 481617 h 1026248"/>
                        <a:gd name="connsiteX144" fmla="*/ 0 w 1667496"/>
                        <a:gd name="connsiteY144" fmla="*/ 360452 h 1026248"/>
                        <a:gd name="connsiteX145" fmla="*/ 1462672 w 1667496"/>
                        <a:gd name="connsiteY145" fmla="*/ 0 h 1026248"/>
                        <a:gd name="connsiteX146" fmla="*/ 1667496 w 1667496"/>
                        <a:gd name="connsiteY146" fmla="*/ 337106 h 1026248"/>
                        <a:gd name="connsiteX147" fmla="*/ 1457730 w 1667496"/>
                        <a:gd name="connsiteY147" fmla="*/ 458189 h 1026248"/>
                        <a:gd name="connsiteX148" fmla="*/ 1392380 w 1667496"/>
                        <a:gd name="connsiteY148" fmla="*/ 525017 h 1026248"/>
                        <a:gd name="connsiteX149" fmla="*/ 1345362 w 1667496"/>
                        <a:gd name="connsiteY149" fmla="*/ 578611 h 1026248"/>
                        <a:gd name="connsiteX150" fmla="*/ 1155568 w 1667496"/>
                        <a:gd name="connsiteY150" fmla="*/ 449063 h 1026248"/>
                        <a:gd name="connsiteX151" fmla="*/ 1249358 w 1667496"/>
                        <a:gd name="connsiteY151" fmla="*/ 440679 h 1026248"/>
                        <a:gd name="connsiteX152" fmla="*/ 1261606 w 1667496"/>
                        <a:gd name="connsiteY152" fmla="*/ 413389 h 1026248"/>
                        <a:gd name="connsiteX153" fmla="*/ 1234316 w 1667496"/>
                        <a:gd name="connsiteY153" fmla="*/ 401222 h 1026248"/>
                        <a:gd name="connsiteX154" fmla="*/ 1106000 w 1667496"/>
                        <a:gd name="connsiteY154" fmla="*/ 397769 h 1026248"/>
                        <a:gd name="connsiteX155" fmla="*/ 1054377 w 1667496"/>
                        <a:gd name="connsiteY155" fmla="*/ 380261 h 1026248"/>
                        <a:gd name="connsiteX156" fmla="*/ 1051664 w 1667496"/>
                        <a:gd name="connsiteY156" fmla="*/ 379111 h 1026248"/>
                        <a:gd name="connsiteX157" fmla="*/ 982368 w 1667496"/>
                        <a:gd name="connsiteY157" fmla="*/ 335051 h 1026248"/>
                        <a:gd name="connsiteX158" fmla="*/ 942089 w 1667496"/>
                        <a:gd name="connsiteY158" fmla="*/ 304472 h 1026248"/>
                        <a:gd name="connsiteX159" fmla="*/ 904113 w 1667496"/>
                        <a:gd name="connsiteY159" fmla="*/ 289839 h 1026248"/>
                        <a:gd name="connsiteX160" fmla="*/ 774482 w 1667496"/>
                        <a:gd name="connsiteY160" fmla="*/ 378699 h 1026248"/>
                        <a:gd name="connsiteX161" fmla="*/ 736834 w 1667496"/>
                        <a:gd name="connsiteY161" fmla="*/ 420210 h 1026248"/>
                        <a:gd name="connsiteX162" fmla="*/ 607367 w 1667496"/>
                        <a:gd name="connsiteY162" fmla="*/ 430239 h 1026248"/>
                        <a:gd name="connsiteX163" fmla="*/ 597503 w 1667496"/>
                        <a:gd name="connsiteY163" fmla="*/ 415277 h 1026248"/>
                        <a:gd name="connsiteX164" fmla="*/ 597423 w 1667496"/>
                        <a:gd name="connsiteY164" fmla="*/ 415277 h 1026248"/>
                        <a:gd name="connsiteX165" fmla="*/ 596683 w 1667496"/>
                        <a:gd name="connsiteY165" fmla="*/ 415114 h 1026248"/>
                        <a:gd name="connsiteX166" fmla="*/ 678226 w 1667496"/>
                        <a:gd name="connsiteY166" fmla="*/ 301020 h 1026248"/>
                        <a:gd name="connsiteX167" fmla="*/ 678144 w 1667496"/>
                        <a:gd name="connsiteY167" fmla="*/ 301020 h 1026248"/>
                        <a:gd name="connsiteX168" fmla="*/ 914233 w 1667496"/>
                        <a:gd name="connsiteY168" fmla="*/ 118206 h 1026248"/>
                        <a:gd name="connsiteX169" fmla="*/ 1024958 w 1667496"/>
                        <a:gd name="connsiteY169" fmla="*/ 131111 h 1026248"/>
                        <a:gd name="connsiteX170" fmla="*/ 1249036 w 1667496"/>
                        <a:gd name="connsiteY170" fmla="*/ 123137 h 1026248"/>
                        <a:gd name="connsiteX171" fmla="*/ 1251501 w 1667496"/>
                        <a:gd name="connsiteY171" fmla="*/ 121904 h 10262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  <a:cxn ang="0">
                          <a:pos x="connsiteX51" y="connsiteY51"/>
                        </a:cxn>
                        <a:cxn ang="0">
                          <a:pos x="connsiteX52" y="connsiteY52"/>
                        </a:cxn>
                        <a:cxn ang="0">
                          <a:pos x="connsiteX53" y="connsiteY53"/>
                        </a:cxn>
                        <a:cxn ang="0">
                          <a:pos x="connsiteX54" y="connsiteY54"/>
                        </a:cxn>
                        <a:cxn ang="0">
                          <a:pos x="connsiteX55" y="connsiteY55"/>
                        </a:cxn>
                        <a:cxn ang="0">
                          <a:pos x="connsiteX56" y="connsiteY56"/>
                        </a:cxn>
                        <a:cxn ang="0">
                          <a:pos x="connsiteX57" y="connsiteY57"/>
                        </a:cxn>
                        <a:cxn ang="0">
                          <a:pos x="connsiteX58" y="connsiteY58"/>
                        </a:cxn>
                        <a:cxn ang="0">
                          <a:pos x="connsiteX59" y="connsiteY59"/>
                        </a:cxn>
                        <a:cxn ang="0">
                          <a:pos x="connsiteX60" y="connsiteY60"/>
                        </a:cxn>
                        <a:cxn ang="0">
                          <a:pos x="connsiteX61" y="connsiteY61"/>
                        </a:cxn>
                        <a:cxn ang="0">
                          <a:pos x="connsiteX62" y="connsiteY62"/>
                        </a:cxn>
                        <a:cxn ang="0">
                          <a:pos x="connsiteX63" y="connsiteY63"/>
                        </a:cxn>
                        <a:cxn ang="0">
                          <a:pos x="connsiteX64" y="connsiteY64"/>
                        </a:cxn>
                        <a:cxn ang="0">
                          <a:pos x="connsiteX65" y="connsiteY65"/>
                        </a:cxn>
                        <a:cxn ang="0">
                          <a:pos x="connsiteX66" y="connsiteY66"/>
                        </a:cxn>
                        <a:cxn ang="0">
                          <a:pos x="connsiteX67" y="connsiteY67"/>
                        </a:cxn>
                        <a:cxn ang="0">
                          <a:pos x="connsiteX68" y="connsiteY68"/>
                        </a:cxn>
                        <a:cxn ang="0">
                          <a:pos x="connsiteX69" y="connsiteY69"/>
                        </a:cxn>
                        <a:cxn ang="0">
                          <a:pos x="connsiteX70" y="connsiteY70"/>
                        </a:cxn>
                        <a:cxn ang="0">
                          <a:pos x="connsiteX71" y="connsiteY71"/>
                        </a:cxn>
                        <a:cxn ang="0">
                          <a:pos x="connsiteX72" y="connsiteY72"/>
                        </a:cxn>
                        <a:cxn ang="0">
                          <a:pos x="connsiteX73" y="connsiteY73"/>
                        </a:cxn>
                        <a:cxn ang="0">
                          <a:pos x="connsiteX74" y="connsiteY74"/>
                        </a:cxn>
                        <a:cxn ang="0">
                          <a:pos x="connsiteX75" y="connsiteY75"/>
                        </a:cxn>
                        <a:cxn ang="0">
                          <a:pos x="connsiteX76" y="connsiteY76"/>
                        </a:cxn>
                        <a:cxn ang="0">
                          <a:pos x="connsiteX77" y="connsiteY77"/>
                        </a:cxn>
                        <a:cxn ang="0">
                          <a:pos x="connsiteX78" y="connsiteY78"/>
                        </a:cxn>
                        <a:cxn ang="0">
                          <a:pos x="connsiteX79" y="connsiteY79"/>
                        </a:cxn>
                        <a:cxn ang="0">
                          <a:pos x="connsiteX80" y="connsiteY80"/>
                        </a:cxn>
                        <a:cxn ang="0">
                          <a:pos x="connsiteX81" y="connsiteY81"/>
                        </a:cxn>
                        <a:cxn ang="0">
                          <a:pos x="connsiteX82" y="connsiteY82"/>
                        </a:cxn>
                        <a:cxn ang="0">
                          <a:pos x="connsiteX83" y="connsiteY83"/>
                        </a:cxn>
                        <a:cxn ang="0">
                          <a:pos x="connsiteX84" y="connsiteY84"/>
                        </a:cxn>
                        <a:cxn ang="0">
                          <a:pos x="connsiteX85" y="connsiteY85"/>
                        </a:cxn>
                        <a:cxn ang="0">
                          <a:pos x="connsiteX86" y="connsiteY86"/>
                        </a:cxn>
                        <a:cxn ang="0">
                          <a:pos x="connsiteX87" y="connsiteY87"/>
                        </a:cxn>
                        <a:cxn ang="0">
                          <a:pos x="connsiteX88" y="connsiteY88"/>
                        </a:cxn>
                        <a:cxn ang="0">
                          <a:pos x="connsiteX89" y="connsiteY89"/>
                        </a:cxn>
                        <a:cxn ang="0">
                          <a:pos x="connsiteX90" y="connsiteY90"/>
                        </a:cxn>
                        <a:cxn ang="0">
                          <a:pos x="connsiteX91" y="connsiteY91"/>
                        </a:cxn>
                        <a:cxn ang="0">
                          <a:pos x="connsiteX92" y="connsiteY92"/>
                        </a:cxn>
                        <a:cxn ang="0">
                          <a:pos x="connsiteX93" y="connsiteY93"/>
                        </a:cxn>
                        <a:cxn ang="0">
                          <a:pos x="connsiteX94" y="connsiteY94"/>
                        </a:cxn>
                        <a:cxn ang="0">
                          <a:pos x="connsiteX95" y="connsiteY95"/>
                        </a:cxn>
                        <a:cxn ang="0">
                          <a:pos x="connsiteX96" y="connsiteY96"/>
                        </a:cxn>
                        <a:cxn ang="0">
                          <a:pos x="connsiteX97" y="connsiteY97"/>
                        </a:cxn>
                        <a:cxn ang="0">
                          <a:pos x="connsiteX98" y="connsiteY98"/>
                        </a:cxn>
                        <a:cxn ang="0">
                          <a:pos x="connsiteX99" y="connsiteY99"/>
                        </a:cxn>
                        <a:cxn ang="0">
                          <a:pos x="connsiteX100" y="connsiteY100"/>
                        </a:cxn>
                        <a:cxn ang="0">
                          <a:pos x="connsiteX101" y="connsiteY101"/>
                        </a:cxn>
                        <a:cxn ang="0">
                          <a:pos x="connsiteX102" y="connsiteY102"/>
                        </a:cxn>
                        <a:cxn ang="0">
                          <a:pos x="connsiteX103" y="connsiteY103"/>
                        </a:cxn>
                        <a:cxn ang="0">
                          <a:pos x="connsiteX104" y="connsiteY104"/>
                        </a:cxn>
                        <a:cxn ang="0">
                          <a:pos x="connsiteX105" y="connsiteY105"/>
                        </a:cxn>
                        <a:cxn ang="0">
                          <a:pos x="connsiteX106" y="connsiteY106"/>
                        </a:cxn>
                        <a:cxn ang="0">
                          <a:pos x="connsiteX107" y="connsiteY107"/>
                        </a:cxn>
                        <a:cxn ang="0">
                          <a:pos x="connsiteX108" y="connsiteY108"/>
                        </a:cxn>
                        <a:cxn ang="0">
                          <a:pos x="connsiteX109" y="connsiteY109"/>
                        </a:cxn>
                        <a:cxn ang="0">
                          <a:pos x="connsiteX110" y="connsiteY110"/>
                        </a:cxn>
                        <a:cxn ang="0">
                          <a:pos x="connsiteX111" y="connsiteY111"/>
                        </a:cxn>
                        <a:cxn ang="0">
                          <a:pos x="connsiteX112" y="connsiteY112"/>
                        </a:cxn>
                        <a:cxn ang="0">
                          <a:pos x="connsiteX113" y="connsiteY113"/>
                        </a:cxn>
                        <a:cxn ang="0">
                          <a:pos x="connsiteX114" y="connsiteY114"/>
                        </a:cxn>
                        <a:cxn ang="0">
                          <a:pos x="connsiteX115" y="connsiteY115"/>
                        </a:cxn>
                        <a:cxn ang="0">
                          <a:pos x="connsiteX116" y="connsiteY116"/>
                        </a:cxn>
                        <a:cxn ang="0">
                          <a:pos x="connsiteX117" y="connsiteY117"/>
                        </a:cxn>
                        <a:cxn ang="0">
                          <a:pos x="connsiteX118" y="connsiteY118"/>
                        </a:cxn>
                        <a:cxn ang="0">
                          <a:pos x="connsiteX119" y="connsiteY119"/>
                        </a:cxn>
                        <a:cxn ang="0">
                          <a:pos x="connsiteX120" y="connsiteY120"/>
                        </a:cxn>
                        <a:cxn ang="0">
                          <a:pos x="connsiteX121" y="connsiteY121"/>
                        </a:cxn>
                        <a:cxn ang="0">
                          <a:pos x="connsiteX122" y="connsiteY122"/>
                        </a:cxn>
                        <a:cxn ang="0">
                          <a:pos x="connsiteX123" y="connsiteY123"/>
                        </a:cxn>
                        <a:cxn ang="0">
                          <a:pos x="connsiteX124" y="connsiteY124"/>
                        </a:cxn>
                        <a:cxn ang="0">
                          <a:pos x="connsiteX125" y="connsiteY125"/>
                        </a:cxn>
                        <a:cxn ang="0">
                          <a:pos x="connsiteX126" y="connsiteY126"/>
                        </a:cxn>
                        <a:cxn ang="0">
                          <a:pos x="connsiteX127" y="connsiteY127"/>
                        </a:cxn>
                        <a:cxn ang="0">
                          <a:pos x="connsiteX128" y="connsiteY128"/>
                        </a:cxn>
                        <a:cxn ang="0">
                          <a:pos x="connsiteX129" y="connsiteY129"/>
                        </a:cxn>
                        <a:cxn ang="0">
                          <a:pos x="connsiteX130" y="connsiteY130"/>
                        </a:cxn>
                        <a:cxn ang="0">
                          <a:pos x="connsiteX131" y="connsiteY131"/>
                        </a:cxn>
                        <a:cxn ang="0">
                          <a:pos x="connsiteX132" y="connsiteY132"/>
                        </a:cxn>
                        <a:cxn ang="0">
                          <a:pos x="connsiteX133" y="connsiteY133"/>
                        </a:cxn>
                        <a:cxn ang="0">
                          <a:pos x="connsiteX134" y="connsiteY134"/>
                        </a:cxn>
                        <a:cxn ang="0">
                          <a:pos x="connsiteX135" y="connsiteY135"/>
                        </a:cxn>
                        <a:cxn ang="0">
                          <a:pos x="connsiteX136" y="connsiteY136"/>
                        </a:cxn>
                        <a:cxn ang="0">
                          <a:pos x="connsiteX137" y="connsiteY137"/>
                        </a:cxn>
                        <a:cxn ang="0">
                          <a:pos x="connsiteX138" y="connsiteY138"/>
                        </a:cxn>
                        <a:cxn ang="0">
                          <a:pos x="connsiteX139" y="connsiteY139"/>
                        </a:cxn>
                        <a:cxn ang="0">
                          <a:pos x="connsiteX140" y="connsiteY140"/>
                        </a:cxn>
                        <a:cxn ang="0">
                          <a:pos x="connsiteX141" y="connsiteY141"/>
                        </a:cxn>
                        <a:cxn ang="0">
                          <a:pos x="connsiteX142" y="connsiteY142"/>
                        </a:cxn>
                        <a:cxn ang="0">
                          <a:pos x="connsiteX143" y="connsiteY143"/>
                        </a:cxn>
                        <a:cxn ang="0">
                          <a:pos x="connsiteX144" y="connsiteY144"/>
                        </a:cxn>
                        <a:cxn ang="0">
                          <a:pos x="connsiteX145" y="connsiteY145"/>
                        </a:cxn>
                        <a:cxn ang="0">
                          <a:pos x="connsiteX146" y="connsiteY146"/>
                        </a:cxn>
                        <a:cxn ang="0">
                          <a:pos x="connsiteX147" y="connsiteY147"/>
                        </a:cxn>
                        <a:cxn ang="0">
                          <a:pos x="connsiteX148" y="connsiteY148"/>
                        </a:cxn>
                        <a:cxn ang="0">
                          <a:pos x="connsiteX149" y="connsiteY149"/>
                        </a:cxn>
                        <a:cxn ang="0">
                          <a:pos x="connsiteX150" y="connsiteY150"/>
                        </a:cxn>
                        <a:cxn ang="0">
                          <a:pos x="connsiteX151" y="connsiteY151"/>
                        </a:cxn>
                        <a:cxn ang="0">
                          <a:pos x="connsiteX152" y="connsiteY152"/>
                        </a:cxn>
                        <a:cxn ang="0">
                          <a:pos x="connsiteX153" y="connsiteY153"/>
                        </a:cxn>
                        <a:cxn ang="0">
                          <a:pos x="connsiteX154" y="connsiteY154"/>
                        </a:cxn>
                        <a:cxn ang="0">
                          <a:pos x="connsiteX155" y="connsiteY155"/>
                        </a:cxn>
                        <a:cxn ang="0">
                          <a:pos x="connsiteX156" y="connsiteY156"/>
                        </a:cxn>
                        <a:cxn ang="0">
                          <a:pos x="connsiteX157" y="connsiteY157"/>
                        </a:cxn>
                        <a:cxn ang="0">
                          <a:pos x="connsiteX158" y="connsiteY158"/>
                        </a:cxn>
                        <a:cxn ang="0">
                          <a:pos x="connsiteX159" y="connsiteY159"/>
                        </a:cxn>
                        <a:cxn ang="0">
                          <a:pos x="connsiteX160" y="connsiteY160"/>
                        </a:cxn>
                        <a:cxn ang="0">
                          <a:pos x="connsiteX161" y="connsiteY161"/>
                        </a:cxn>
                        <a:cxn ang="0">
                          <a:pos x="connsiteX162" y="connsiteY162"/>
                        </a:cxn>
                        <a:cxn ang="0">
                          <a:pos x="connsiteX163" y="connsiteY163"/>
                        </a:cxn>
                        <a:cxn ang="0">
                          <a:pos x="connsiteX164" y="connsiteY164"/>
                        </a:cxn>
                        <a:cxn ang="0">
                          <a:pos x="connsiteX165" y="connsiteY165"/>
                        </a:cxn>
                        <a:cxn ang="0">
                          <a:pos x="connsiteX166" y="connsiteY166"/>
                        </a:cxn>
                        <a:cxn ang="0">
                          <a:pos x="connsiteX167" y="connsiteY167"/>
                        </a:cxn>
                        <a:cxn ang="0">
                          <a:pos x="connsiteX168" y="connsiteY168"/>
                        </a:cxn>
                        <a:cxn ang="0">
                          <a:pos x="connsiteX169" y="connsiteY169"/>
                        </a:cxn>
                        <a:cxn ang="0">
                          <a:pos x="connsiteX170" y="connsiteY170"/>
                        </a:cxn>
                        <a:cxn ang="0">
                          <a:pos x="connsiteX171" y="connsiteY171"/>
                        </a:cxn>
                      </a:cxnLst>
                      <a:rect l="l" t="t" r="r" b="b"/>
                      <a:pathLst>
                        <a:path w="1667496" h="1026248">
                          <a:moveTo>
                            <a:pt x="769819" y="752043"/>
                          </a:moveTo>
                          <a:cubicBezTo>
                            <a:pt x="782468" y="749043"/>
                            <a:pt x="796236" y="750749"/>
                            <a:pt x="808278" y="757819"/>
                          </a:cubicBezTo>
                          <a:cubicBezTo>
                            <a:pt x="809100" y="758476"/>
                            <a:pt x="810003" y="759052"/>
                            <a:pt x="810991" y="759544"/>
                          </a:cubicBezTo>
                          <a:cubicBezTo>
                            <a:pt x="821842" y="767025"/>
                            <a:pt x="829404" y="778287"/>
                            <a:pt x="832281" y="791110"/>
                          </a:cubicBezTo>
                          <a:cubicBezTo>
                            <a:pt x="835324" y="804590"/>
                            <a:pt x="832776" y="818729"/>
                            <a:pt x="825295" y="830401"/>
                          </a:cubicBezTo>
                          <a:lnTo>
                            <a:pt x="757479" y="936686"/>
                          </a:lnTo>
                          <a:lnTo>
                            <a:pt x="752136" y="945070"/>
                          </a:lnTo>
                          <a:cubicBezTo>
                            <a:pt x="736683" y="969156"/>
                            <a:pt x="704706" y="976142"/>
                            <a:pt x="680539" y="960935"/>
                          </a:cubicBezTo>
                          <a:cubicBezTo>
                            <a:pt x="656618" y="945400"/>
                            <a:pt x="649549" y="913505"/>
                            <a:pt x="664839" y="889338"/>
                          </a:cubicBezTo>
                          <a:lnTo>
                            <a:pt x="664756" y="889338"/>
                          </a:lnTo>
                          <a:lnTo>
                            <a:pt x="738079" y="774504"/>
                          </a:lnTo>
                          <a:cubicBezTo>
                            <a:pt x="745642" y="762750"/>
                            <a:pt x="757170" y="755043"/>
                            <a:pt x="769819" y="752043"/>
                          </a:cubicBezTo>
                          <a:close/>
                          <a:moveTo>
                            <a:pt x="746957" y="653917"/>
                          </a:moveTo>
                          <a:lnTo>
                            <a:pt x="746957" y="653999"/>
                          </a:lnTo>
                          <a:lnTo>
                            <a:pt x="746956" y="653997"/>
                          </a:lnTo>
                          <a:close/>
                          <a:moveTo>
                            <a:pt x="685327" y="614605"/>
                          </a:moveTo>
                          <a:cubicBezTo>
                            <a:pt x="698253" y="611749"/>
                            <a:pt x="712268" y="613804"/>
                            <a:pt x="724351" y="621449"/>
                          </a:cubicBezTo>
                          <a:cubicBezTo>
                            <a:pt x="730147" y="625147"/>
                            <a:pt x="735079" y="629914"/>
                            <a:pt x="738922" y="635442"/>
                          </a:cubicBezTo>
                          <a:lnTo>
                            <a:pt x="746956" y="653997"/>
                          </a:lnTo>
                          <a:lnTo>
                            <a:pt x="746956" y="654008"/>
                          </a:lnTo>
                          <a:cubicBezTo>
                            <a:pt x="749996" y="667407"/>
                            <a:pt x="747531" y="681463"/>
                            <a:pt x="740132" y="693054"/>
                          </a:cubicBezTo>
                          <a:lnTo>
                            <a:pt x="587899" y="931599"/>
                          </a:lnTo>
                          <a:cubicBezTo>
                            <a:pt x="572774" y="955108"/>
                            <a:pt x="541784" y="962506"/>
                            <a:pt x="517700" y="948285"/>
                          </a:cubicBezTo>
                          <a:cubicBezTo>
                            <a:pt x="516877" y="947627"/>
                            <a:pt x="515972" y="947052"/>
                            <a:pt x="514987" y="946559"/>
                          </a:cubicBezTo>
                          <a:cubicBezTo>
                            <a:pt x="492546" y="931022"/>
                            <a:pt x="485887" y="900772"/>
                            <a:pt x="499780" y="877263"/>
                          </a:cubicBezTo>
                          <a:cubicBezTo>
                            <a:pt x="500437" y="876277"/>
                            <a:pt x="501095" y="875290"/>
                            <a:pt x="501587" y="874305"/>
                          </a:cubicBezTo>
                          <a:lnTo>
                            <a:pt x="521316" y="843397"/>
                          </a:lnTo>
                          <a:lnTo>
                            <a:pt x="522056" y="842327"/>
                          </a:lnTo>
                          <a:lnTo>
                            <a:pt x="643138" y="655479"/>
                          </a:lnTo>
                          <a:lnTo>
                            <a:pt x="643138" y="655397"/>
                          </a:lnTo>
                          <a:cubicBezTo>
                            <a:pt x="643383" y="655069"/>
                            <a:pt x="643548" y="654739"/>
                            <a:pt x="643795" y="654411"/>
                          </a:cubicBezTo>
                          <a:cubicBezTo>
                            <a:pt x="646836" y="649643"/>
                            <a:pt x="649384" y="644630"/>
                            <a:pt x="651522" y="639369"/>
                          </a:cubicBezTo>
                          <a:lnTo>
                            <a:pt x="652837" y="637231"/>
                          </a:lnTo>
                          <a:cubicBezTo>
                            <a:pt x="660564" y="625230"/>
                            <a:pt x="672401" y="617462"/>
                            <a:pt x="685327" y="614605"/>
                          </a:cubicBezTo>
                          <a:close/>
                          <a:moveTo>
                            <a:pt x="552080" y="555477"/>
                          </a:moveTo>
                          <a:cubicBezTo>
                            <a:pt x="564883" y="552477"/>
                            <a:pt x="578796" y="554183"/>
                            <a:pt x="591003" y="561252"/>
                          </a:cubicBezTo>
                          <a:cubicBezTo>
                            <a:pt x="591743" y="561745"/>
                            <a:pt x="592563" y="562238"/>
                            <a:pt x="593303" y="562730"/>
                          </a:cubicBezTo>
                          <a:cubicBezTo>
                            <a:pt x="612209" y="575390"/>
                            <a:pt x="620430" y="599064"/>
                            <a:pt x="613361" y="620682"/>
                          </a:cubicBezTo>
                          <a:lnTo>
                            <a:pt x="613361" y="620696"/>
                          </a:lnTo>
                          <a:lnTo>
                            <a:pt x="488086" y="817067"/>
                          </a:lnTo>
                          <a:lnTo>
                            <a:pt x="486606" y="819369"/>
                          </a:lnTo>
                          <a:cubicBezTo>
                            <a:pt x="470989" y="842876"/>
                            <a:pt x="439834" y="850194"/>
                            <a:pt x="415420" y="836055"/>
                          </a:cubicBezTo>
                          <a:cubicBezTo>
                            <a:pt x="414680" y="835480"/>
                            <a:pt x="413859" y="834987"/>
                            <a:pt x="413037" y="834575"/>
                          </a:cubicBezTo>
                          <a:cubicBezTo>
                            <a:pt x="390185" y="819287"/>
                            <a:pt x="383609" y="788542"/>
                            <a:pt x="398322" y="765361"/>
                          </a:cubicBezTo>
                          <a:lnTo>
                            <a:pt x="398652" y="764786"/>
                          </a:lnTo>
                          <a:lnTo>
                            <a:pt x="519816" y="577938"/>
                          </a:lnTo>
                          <a:cubicBezTo>
                            <a:pt x="527584" y="566184"/>
                            <a:pt x="539277" y="558477"/>
                            <a:pt x="552080" y="555477"/>
                          </a:cubicBezTo>
                          <a:close/>
                          <a:moveTo>
                            <a:pt x="401212" y="516866"/>
                          </a:moveTo>
                          <a:cubicBezTo>
                            <a:pt x="413861" y="513876"/>
                            <a:pt x="427629" y="515602"/>
                            <a:pt x="439671" y="522713"/>
                          </a:cubicBezTo>
                          <a:lnTo>
                            <a:pt x="442384" y="524438"/>
                          </a:lnTo>
                          <a:cubicBezTo>
                            <a:pt x="464825" y="539893"/>
                            <a:pt x="471566" y="570143"/>
                            <a:pt x="457673" y="593734"/>
                          </a:cubicBezTo>
                          <a:lnTo>
                            <a:pt x="457758" y="593733"/>
                          </a:lnTo>
                          <a:cubicBezTo>
                            <a:pt x="457018" y="594638"/>
                            <a:pt x="456442" y="595706"/>
                            <a:pt x="455867" y="596775"/>
                          </a:cubicBezTo>
                          <a:lnTo>
                            <a:pt x="384681" y="708321"/>
                          </a:lnTo>
                          <a:cubicBezTo>
                            <a:pt x="383941" y="709224"/>
                            <a:pt x="383283" y="710212"/>
                            <a:pt x="382708" y="711280"/>
                          </a:cubicBezTo>
                          <a:cubicBezTo>
                            <a:pt x="367253" y="733803"/>
                            <a:pt x="337003" y="740461"/>
                            <a:pt x="313494" y="726569"/>
                          </a:cubicBezTo>
                          <a:cubicBezTo>
                            <a:pt x="312590" y="725912"/>
                            <a:pt x="311685" y="725337"/>
                            <a:pt x="310782" y="724844"/>
                          </a:cubicBezTo>
                          <a:cubicBezTo>
                            <a:pt x="288176" y="709391"/>
                            <a:pt x="281435" y="679058"/>
                            <a:pt x="295327" y="655467"/>
                          </a:cubicBezTo>
                          <a:cubicBezTo>
                            <a:pt x="295984" y="654562"/>
                            <a:pt x="296642" y="653577"/>
                            <a:pt x="297217" y="652507"/>
                          </a:cubicBezTo>
                          <a:lnTo>
                            <a:pt x="326070" y="607297"/>
                          </a:lnTo>
                          <a:cubicBezTo>
                            <a:pt x="326564" y="606639"/>
                            <a:pt x="326974" y="605899"/>
                            <a:pt x="327385" y="605159"/>
                          </a:cubicBezTo>
                          <a:lnTo>
                            <a:pt x="369472" y="539316"/>
                          </a:lnTo>
                          <a:cubicBezTo>
                            <a:pt x="377035" y="527562"/>
                            <a:pt x="388563" y="519855"/>
                            <a:pt x="401212" y="516866"/>
                          </a:cubicBezTo>
                          <a:close/>
                          <a:moveTo>
                            <a:pt x="211346" y="3784"/>
                          </a:moveTo>
                          <a:lnTo>
                            <a:pt x="422026" y="125441"/>
                          </a:lnTo>
                          <a:cubicBezTo>
                            <a:pt x="465673" y="150020"/>
                            <a:pt x="512200" y="169254"/>
                            <a:pt x="560534" y="182571"/>
                          </a:cubicBezTo>
                          <a:cubicBezTo>
                            <a:pt x="600236" y="194408"/>
                            <a:pt x="639117" y="209040"/>
                            <a:pt x="676765" y="226302"/>
                          </a:cubicBezTo>
                          <a:cubicBezTo>
                            <a:pt x="665176" y="243400"/>
                            <a:pt x="653914" y="260991"/>
                            <a:pt x="642734" y="278581"/>
                          </a:cubicBezTo>
                          <a:cubicBezTo>
                            <a:pt x="619883" y="316722"/>
                            <a:pt x="593989" y="352973"/>
                            <a:pt x="565384" y="387004"/>
                          </a:cubicBezTo>
                          <a:cubicBezTo>
                            <a:pt x="555848" y="397608"/>
                            <a:pt x="552560" y="412403"/>
                            <a:pt x="556753" y="425968"/>
                          </a:cubicBezTo>
                          <a:cubicBezTo>
                            <a:pt x="560697" y="438955"/>
                            <a:pt x="567850" y="450792"/>
                            <a:pt x="577631" y="460245"/>
                          </a:cubicBezTo>
                          <a:cubicBezTo>
                            <a:pt x="653581" y="535951"/>
                            <a:pt x="712683" y="504140"/>
                            <a:pt x="766689" y="450052"/>
                          </a:cubicBezTo>
                          <a:cubicBezTo>
                            <a:pt x="780828" y="435832"/>
                            <a:pt x="793651" y="421117"/>
                            <a:pt x="806310" y="406567"/>
                          </a:cubicBezTo>
                          <a:cubicBezTo>
                            <a:pt x="839931" y="368096"/>
                            <a:pt x="872481" y="330695"/>
                            <a:pt x="902156" y="332093"/>
                          </a:cubicBezTo>
                          <a:cubicBezTo>
                            <a:pt x="908567" y="333736"/>
                            <a:pt x="914651" y="336614"/>
                            <a:pt x="920159" y="340477"/>
                          </a:cubicBezTo>
                          <a:cubicBezTo>
                            <a:pt x="931996" y="347793"/>
                            <a:pt x="943173" y="356261"/>
                            <a:pt x="953449" y="365713"/>
                          </a:cubicBezTo>
                          <a:cubicBezTo>
                            <a:pt x="977286" y="387334"/>
                            <a:pt x="1004495" y="404759"/>
                            <a:pt x="1034088" y="417336"/>
                          </a:cubicBezTo>
                          <a:lnTo>
                            <a:pt x="1341672" y="627279"/>
                          </a:lnTo>
                          <a:cubicBezTo>
                            <a:pt x="1342083" y="627609"/>
                            <a:pt x="1342575" y="627937"/>
                            <a:pt x="1343068" y="628184"/>
                          </a:cubicBezTo>
                          <a:lnTo>
                            <a:pt x="1343398" y="628349"/>
                          </a:lnTo>
                          <a:lnTo>
                            <a:pt x="1344056" y="628759"/>
                          </a:lnTo>
                          <a:lnTo>
                            <a:pt x="1344059" y="628752"/>
                          </a:lnTo>
                          <a:cubicBezTo>
                            <a:pt x="1358279" y="637877"/>
                            <a:pt x="1368883" y="651606"/>
                            <a:pt x="1374062" y="667716"/>
                          </a:cubicBezTo>
                          <a:cubicBezTo>
                            <a:pt x="1378583" y="681114"/>
                            <a:pt x="1377104" y="695911"/>
                            <a:pt x="1369951" y="708158"/>
                          </a:cubicBezTo>
                          <a:lnTo>
                            <a:pt x="1370034" y="708076"/>
                          </a:lnTo>
                          <a:lnTo>
                            <a:pt x="1369788" y="708488"/>
                          </a:lnTo>
                          <a:lnTo>
                            <a:pt x="1369623" y="708733"/>
                          </a:lnTo>
                          <a:cubicBezTo>
                            <a:pt x="1361567" y="720570"/>
                            <a:pt x="1348743" y="728214"/>
                            <a:pt x="1334523" y="729694"/>
                          </a:cubicBezTo>
                          <a:cubicBezTo>
                            <a:pt x="1317178" y="731749"/>
                            <a:pt x="1299587" y="727721"/>
                            <a:pt x="1284955" y="718105"/>
                          </a:cubicBezTo>
                          <a:lnTo>
                            <a:pt x="1284708" y="717940"/>
                          </a:lnTo>
                          <a:lnTo>
                            <a:pt x="1084795" y="589378"/>
                          </a:lnTo>
                          <a:cubicBezTo>
                            <a:pt x="1075014" y="583050"/>
                            <a:pt x="1061944" y="585926"/>
                            <a:pt x="1055696" y="595707"/>
                          </a:cubicBezTo>
                          <a:cubicBezTo>
                            <a:pt x="1049367" y="605571"/>
                            <a:pt x="1052245" y="618560"/>
                            <a:pt x="1062026" y="624889"/>
                          </a:cubicBezTo>
                          <a:lnTo>
                            <a:pt x="1062109" y="624889"/>
                          </a:lnTo>
                          <a:lnTo>
                            <a:pt x="1218784" y="725668"/>
                          </a:lnTo>
                          <a:cubicBezTo>
                            <a:pt x="1231279" y="733724"/>
                            <a:pt x="1240403" y="746136"/>
                            <a:pt x="1244431" y="760439"/>
                          </a:cubicBezTo>
                          <a:cubicBezTo>
                            <a:pt x="1247719" y="774003"/>
                            <a:pt x="1245171" y="788388"/>
                            <a:pt x="1237525" y="800060"/>
                          </a:cubicBezTo>
                          <a:cubicBezTo>
                            <a:pt x="1229469" y="811897"/>
                            <a:pt x="1216645" y="819625"/>
                            <a:pt x="1202425" y="821103"/>
                          </a:cubicBezTo>
                          <a:cubicBezTo>
                            <a:pt x="1184999" y="823159"/>
                            <a:pt x="1167491" y="819131"/>
                            <a:pt x="1152776" y="809596"/>
                          </a:cubicBezTo>
                          <a:cubicBezTo>
                            <a:pt x="1152201" y="809186"/>
                            <a:pt x="1151543" y="808774"/>
                            <a:pt x="1150803" y="808446"/>
                          </a:cubicBezTo>
                          <a:lnTo>
                            <a:pt x="1117430" y="787155"/>
                          </a:lnTo>
                          <a:lnTo>
                            <a:pt x="1116855" y="786825"/>
                          </a:lnTo>
                          <a:lnTo>
                            <a:pt x="1017309" y="723285"/>
                          </a:lnTo>
                          <a:cubicBezTo>
                            <a:pt x="1012623" y="720079"/>
                            <a:pt x="1006787" y="718846"/>
                            <a:pt x="1001197" y="719997"/>
                          </a:cubicBezTo>
                          <a:cubicBezTo>
                            <a:pt x="995691" y="721147"/>
                            <a:pt x="990758" y="724518"/>
                            <a:pt x="987717" y="729368"/>
                          </a:cubicBezTo>
                          <a:cubicBezTo>
                            <a:pt x="984676" y="734136"/>
                            <a:pt x="983689" y="739972"/>
                            <a:pt x="985004" y="745479"/>
                          </a:cubicBezTo>
                          <a:cubicBezTo>
                            <a:pt x="986319" y="751069"/>
                            <a:pt x="989854" y="755837"/>
                            <a:pt x="994703" y="758713"/>
                          </a:cubicBezTo>
                          <a:lnTo>
                            <a:pt x="1094084" y="822173"/>
                          </a:lnTo>
                          <a:lnTo>
                            <a:pt x="1094824" y="822585"/>
                          </a:lnTo>
                          <a:cubicBezTo>
                            <a:pt x="1109620" y="831874"/>
                            <a:pt x="1120799" y="846094"/>
                            <a:pt x="1126225" y="862699"/>
                          </a:cubicBezTo>
                          <a:cubicBezTo>
                            <a:pt x="1130828" y="876097"/>
                            <a:pt x="1129348" y="890892"/>
                            <a:pt x="1122197" y="903141"/>
                          </a:cubicBezTo>
                          <a:cubicBezTo>
                            <a:pt x="1121869" y="903634"/>
                            <a:pt x="1121539" y="904209"/>
                            <a:pt x="1121211" y="904784"/>
                          </a:cubicBezTo>
                          <a:cubicBezTo>
                            <a:pt x="1113073" y="915964"/>
                            <a:pt x="1100578" y="923115"/>
                            <a:pt x="1086933" y="924513"/>
                          </a:cubicBezTo>
                          <a:cubicBezTo>
                            <a:pt x="1069425" y="926568"/>
                            <a:pt x="1051750" y="922457"/>
                            <a:pt x="1036955" y="912758"/>
                          </a:cubicBezTo>
                          <a:lnTo>
                            <a:pt x="1037037" y="912840"/>
                          </a:lnTo>
                          <a:lnTo>
                            <a:pt x="998403" y="888181"/>
                          </a:lnTo>
                          <a:lnTo>
                            <a:pt x="998239" y="888181"/>
                          </a:lnTo>
                          <a:lnTo>
                            <a:pt x="946616" y="855218"/>
                          </a:lnTo>
                          <a:cubicBezTo>
                            <a:pt x="936834" y="848970"/>
                            <a:pt x="923762" y="851848"/>
                            <a:pt x="917516" y="861630"/>
                          </a:cubicBezTo>
                          <a:cubicBezTo>
                            <a:pt x="911268" y="871411"/>
                            <a:pt x="914146" y="884483"/>
                            <a:pt x="924010" y="890729"/>
                          </a:cubicBezTo>
                          <a:lnTo>
                            <a:pt x="923927" y="890729"/>
                          </a:lnTo>
                          <a:lnTo>
                            <a:pt x="975796" y="923774"/>
                          </a:lnTo>
                          <a:cubicBezTo>
                            <a:pt x="990756" y="932981"/>
                            <a:pt x="1001935" y="947285"/>
                            <a:pt x="1007361" y="963971"/>
                          </a:cubicBezTo>
                          <a:cubicBezTo>
                            <a:pt x="1012457" y="977451"/>
                            <a:pt x="1010979" y="992495"/>
                            <a:pt x="1003168" y="1004660"/>
                          </a:cubicBezTo>
                          <a:cubicBezTo>
                            <a:pt x="995440" y="1016826"/>
                            <a:pt x="982454" y="1024635"/>
                            <a:pt x="968067" y="1025703"/>
                          </a:cubicBezTo>
                          <a:cubicBezTo>
                            <a:pt x="950559" y="1027841"/>
                            <a:pt x="932804" y="1023648"/>
                            <a:pt x="918089" y="1013949"/>
                          </a:cubicBezTo>
                          <a:lnTo>
                            <a:pt x="804488" y="941447"/>
                          </a:lnTo>
                          <a:lnTo>
                            <a:pt x="861042" y="852753"/>
                          </a:lnTo>
                          <a:cubicBezTo>
                            <a:pt x="888744" y="809023"/>
                            <a:pt x="875841" y="751153"/>
                            <a:pt x="832273" y="723204"/>
                          </a:cubicBezTo>
                          <a:cubicBezTo>
                            <a:pt x="816572" y="713175"/>
                            <a:pt x="798244" y="707997"/>
                            <a:pt x="779664" y="708490"/>
                          </a:cubicBezTo>
                          <a:cubicBezTo>
                            <a:pt x="801614" y="666075"/>
                            <a:pt x="788380" y="613877"/>
                            <a:pt x="748756" y="587162"/>
                          </a:cubicBezTo>
                          <a:cubicBezTo>
                            <a:pt x="747524" y="586257"/>
                            <a:pt x="746291" y="585435"/>
                            <a:pt x="744976" y="584777"/>
                          </a:cubicBezTo>
                          <a:cubicBezTo>
                            <a:pt x="717521" y="568254"/>
                            <a:pt x="683571" y="566857"/>
                            <a:pt x="654801" y="580996"/>
                          </a:cubicBezTo>
                          <a:cubicBezTo>
                            <a:pt x="648883" y="558720"/>
                            <a:pt x="634910" y="539485"/>
                            <a:pt x="615592" y="526990"/>
                          </a:cubicBezTo>
                          <a:lnTo>
                            <a:pt x="614606" y="526332"/>
                          </a:lnTo>
                          <a:cubicBezTo>
                            <a:pt x="579013" y="504056"/>
                            <a:pt x="533146" y="507755"/>
                            <a:pt x="501498" y="535292"/>
                          </a:cubicBezTo>
                          <a:cubicBezTo>
                            <a:pt x="494759" y="516468"/>
                            <a:pt x="482182" y="500356"/>
                            <a:pt x="465577" y="489259"/>
                          </a:cubicBezTo>
                          <a:cubicBezTo>
                            <a:pt x="464425" y="488274"/>
                            <a:pt x="463192" y="487534"/>
                            <a:pt x="461877" y="486876"/>
                          </a:cubicBezTo>
                          <a:cubicBezTo>
                            <a:pt x="418227" y="460572"/>
                            <a:pt x="361591" y="473806"/>
                            <a:pt x="334136" y="516716"/>
                          </a:cubicBezTo>
                          <a:lnTo>
                            <a:pt x="334056" y="516716"/>
                          </a:lnTo>
                          <a:lnTo>
                            <a:pt x="304298" y="563406"/>
                          </a:lnTo>
                          <a:cubicBezTo>
                            <a:pt x="298543" y="557980"/>
                            <a:pt x="292872" y="552309"/>
                            <a:pt x="287036" y="546308"/>
                          </a:cubicBezTo>
                          <a:cubicBezTo>
                            <a:pt x="264514" y="522141"/>
                            <a:pt x="239195" y="500768"/>
                            <a:pt x="211576" y="482685"/>
                          </a:cubicBezTo>
                          <a:cubicBezTo>
                            <a:pt x="211001" y="482274"/>
                            <a:pt x="210425" y="481945"/>
                            <a:pt x="209768" y="481617"/>
                          </a:cubicBezTo>
                          <a:lnTo>
                            <a:pt x="0" y="360452"/>
                          </a:lnTo>
                          <a:close/>
                          <a:moveTo>
                            <a:pt x="1462672" y="0"/>
                          </a:moveTo>
                          <a:lnTo>
                            <a:pt x="1667496" y="337106"/>
                          </a:lnTo>
                          <a:lnTo>
                            <a:pt x="1457730" y="458189"/>
                          </a:lnTo>
                          <a:cubicBezTo>
                            <a:pt x="1431014" y="475121"/>
                            <a:pt x="1408655" y="497973"/>
                            <a:pt x="1392380" y="525017"/>
                          </a:cubicBezTo>
                          <a:cubicBezTo>
                            <a:pt x="1379393" y="545073"/>
                            <a:pt x="1363528" y="563157"/>
                            <a:pt x="1345362" y="578611"/>
                          </a:cubicBezTo>
                          <a:lnTo>
                            <a:pt x="1155568" y="449063"/>
                          </a:lnTo>
                          <a:cubicBezTo>
                            <a:pt x="1187051" y="453173"/>
                            <a:pt x="1219109" y="450296"/>
                            <a:pt x="1249358" y="440679"/>
                          </a:cubicBezTo>
                          <a:cubicBezTo>
                            <a:pt x="1260291" y="436488"/>
                            <a:pt x="1265716" y="424321"/>
                            <a:pt x="1261606" y="413389"/>
                          </a:cubicBezTo>
                          <a:cubicBezTo>
                            <a:pt x="1257415" y="402537"/>
                            <a:pt x="1245250" y="397029"/>
                            <a:pt x="1234316" y="401222"/>
                          </a:cubicBezTo>
                          <a:cubicBezTo>
                            <a:pt x="1192064" y="412072"/>
                            <a:pt x="1147594" y="410839"/>
                            <a:pt x="1106000" y="397769"/>
                          </a:cubicBezTo>
                          <a:cubicBezTo>
                            <a:pt x="1088325" y="393249"/>
                            <a:pt x="1071147" y="387413"/>
                            <a:pt x="1054377" y="380261"/>
                          </a:cubicBezTo>
                          <a:cubicBezTo>
                            <a:pt x="1053474" y="379849"/>
                            <a:pt x="1052569" y="379439"/>
                            <a:pt x="1051664" y="379111"/>
                          </a:cubicBezTo>
                          <a:cubicBezTo>
                            <a:pt x="1026263" y="368424"/>
                            <a:pt x="1002837" y="353464"/>
                            <a:pt x="982368" y="335051"/>
                          </a:cubicBezTo>
                          <a:cubicBezTo>
                            <a:pt x="969956" y="323542"/>
                            <a:pt x="956476" y="313348"/>
                            <a:pt x="942089" y="304472"/>
                          </a:cubicBezTo>
                          <a:cubicBezTo>
                            <a:pt x="930747" y="296661"/>
                            <a:pt x="917677" y="291647"/>
                            <a:pt x="904113" y="289839"/>
                          </a:cubicBezTo>
                          <a:cubicBezTo>
                            <a:pt x="853888" y="287374"/>
                            <a:pt x="814843" y="332419"/>
                            <a:pt x="774482" y="378699"/>
                          </a:cubicBezTo>
                          <a:cubicBezTo>
                            <a:pt x="761823" y="393331"/>
                            <a:pt x="749000" y="408044"/>
                            <a:pt x="736834" y="420210"/>
                          </a:cubicBezTo>
                          <a:cubicBezTo>
                            <a:pt x="699022" y="458106"/>
                            <a:pt x="658003" y="480710"/>
                            <a:pt x="607367" y="430239"/>
                          </a:cubicBezTo>
                          <a:cubicBezTo>
                            <a:pt x="602929" y="426129"/>
                            <a:pt x="599476" y="420950"/>
                            <a:pt x="597503" y="415277"/>
                          </a:cubicBezTo>
                          <a:lnTo>
                            <a:pt x="597423" y="415277"/>
                          </a:lnTo>
                          <a:cubicBezTo>
                            <a:pt x="597340" y="414785"/>
                            <a:pt x="596271" y="415607"/>
                            <a:pt x="596683" y="415114"/>
                          </a:cubicBezTo>
                          <a:cubicBezTo>
                            <a:pt x="626933" y="379358"/>
                            <a:pt x="654142" y="341217"/>
                            <a:pt x="678226" y="301020"/>
                          </a:cubicBezTo>
                          <a:lnTo>
                            <a:pt x="678144" y="301020"/>
                          </a:lnTo>
                          <a:cubicBezTo>
                            <a:pt x="738486" y="206572"/>
                            <a:pt x="800057" y="109985"/>
                            <a:pt x="914233" y="118206"/>
                          </a:cubicBezTo>
                          <a:cubicBezTo>
                            <a:pt x="954102" y="121082"/>
                            <a:pt x="990763" y="126260"/>
                            <a:pt x="1024958" y="131111"/>
                          </a:cubicBezTo>
                          <a:cubicBezTo>
                            <a:pt x="1109293" y="143112"/>
                            <a:pt x="1179247" y="153057"/>
                            <a:pt x="1249036" y="123137"/>
                          </a:cubicBezTo>
                          <a:cubicBezTo>
                            <a:pt x="1249939" y="122809"/>
                            <a:pt x="1250761" y="122397"/>
                            <a:pt x="1251501" y="121904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1746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  <p:grpSp>
                <p:nvGrpSpPr>
                  <p:cNvPr id="23" name="Group 22">
                    <a:extLst>
                      <a:ext uri="{FF2B5EF4-FFF2-40B4-BE49-F238E27FC236}">
                        <a16:creationId xmlns:a16="http://schemas.microsoft.com/office/drawing/2014/main" id="{0F92E0EF-99F2-1C03-7620-D3318B6ECBB2}"/>
                      </a:ext>
                    </a:extLst>
                  </p:cNvPr>
                  <p:cNvGrpSpPr/>
                  <p:nvPr/>
                </p:nvGrpSpPr>
                <p:grpSpPr>
                  <a:xfrm>
                    <a:off x="2574596" y="5066862"/>
                    <a:ext cx="1376816" cy="1376812"/>
                    <a:chOff x="975265" y="4016599"/>
                    <a:chExt cx="1752063" cy="1752059"/>
                  </a:xfrm>
                </p:grpSpPr>
                <p:sp>
                  <p:nvSpPr>
                    <p:cNvPr id="24" name="Flowchart: Connector 23">
                      <a:extLst>
                        <a:ext uri="{FF2B5EF4-FFF2-40B4-BE49-F238E27FC236}">
                          <a16:creationId xmlns:a16="http://schemas.microsoft.com/office/drawing/2014/main" id="{71F1FD27-37DA-F126-6D95-E3F93BC7823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265" y="4016599"/>
                      <a:ext cx="1752063" cy="1752059"/>
                    </a:xfrm>
                    <a:prstGeom prst="flowChartConnector">
                      <a:avLst/>
                    </a:prstGeom>
                    <a:solidFill>
                      <a:schemeClr val="accent6"/>
                    </a:solidFill>
                    <a:ln>
                      <a:solidFill>
                        <a:schemeClr val="accent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IN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25" name="Graphic 66">
                      <a:extLst>
                        <a:ext uri="{FF2B5EF4-FFF2-40B4-BE49-F238E27FC236}">
                          <a16:creationId xmlns:a16="http://schemas.microsoft.com/office/drawing/2014/main" id="{BA5EDB68-CE27-3ABB-5518-9ED93C265B0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654021" y="4656232"/>
                      <a:ext cx="394550" cy="393498"/>
                    </a:xfrm>
                    <a:custGeom>
                      <a:avLst/>
                      <a:gdLst>
                        <a:gd name="connsiteX0" fmla="*/ 150366 w 674524"/>
                        <a:gd name="connsiteY0" fmla="*/ 469010 h 672725"/>
                        <a:gd name="connsiteX1" fmla="*/ 26720 w 674524"/>
                        <a:gd name="connsiteY1" fmla="*/ 469010 h 672725"/>
                        <a:gd name="connsiteX2" fmla="*/ 241176 w 674524"/>
                        <a:gd name="connsiteY2" fmla="*/ 659960 h 672725"/>
                        <a:gd name="connsiteX3" fmla="*/ 150366 w 674524"/>
                        <a:gd name="connsiteY3" fmla="*/ 469010 h 672725"/>
                        <a:gd name="connsiteX4" fmla="*/ 321944 w 674524"/>
                        <a:gd name="connsiteY4" fmla="*/ 469010 h 672725"/>
                        <a:gd name="connsiteX5" fmla="*/ 321944 w 674524"/>
                        <a:gd name="connsiteY5" fmla="*/ 672725 h 672725"/>
                        <a:gd name="connsiteX6" fmla="*/ 220086 w 674524"/>
                        <a:gd name="connsiteY6" fmla="*/ 578703 h 672725"/>
                        <a:gd name="connsiteX7" fmla="*/ 181523 w 674524"/>
                        <a:gd name="connsiteY7" fmla="*/ 469010 h 672725"/>
                        <a:gd name="connsiteX8" fmla="*/ 492908 w 674524"/>
                        <a:gd name="connsiteY8" fmla="*/ 469010 h 672725"/>
                        <a:gd name="connsiteX9" fmla="*/ 351874 w 674524"/>
                        <a:gd name="connsiteY9" fmla="*/ 469010 h 672725"/>
                        <a:gd name="connsiteX10" fmla="*/ 351874 w 674524"/>
                        <a:gd name="connsiteY10" fmla="*/ 672725 h 672725"/>
                        <a:gd name="connsiteX11" fmla="*/ 453732 w 674524"/>
                        <a:gd name="connsiteY11" fmla="*/ 578703 h 672725"/>
                        <a:gd name="connsiteX12" fmla="*/ 492265 w 674524"/>
                        <a:gd name="connsiteY12" fmla="*/ 469010 h 672725"/>
                        <a:gd name="connsiteX13" fmla="*/ 647411 w 674524"/>
                        <a:gd name="connsiteY13" fmla="*/ 469010 h 672725"/>
                        <a:gd name="connsiteX14" fmla="*/ 432955 w 674524"/>
                        <a:gd name="connsiteY14" fmla="*/ 659960 h 672725"/>
                        <a:gd name="connsiteX15" fmla="*/ 523765 w 674524"/>
                        <a:gd name="connsiteY15" fmla="*/ 469010 h 672725"/>
                        <a:gd name="connsiteX16" fmla="*/ 144855 w 674524"/>
                        <a:gd name="connsiteY16" fmla="*/ 233954 h 672725"/>
                        <a:gd name="connsiteX17" fmla="*/ 15816 w 674524"/>
                        <a:gd name="connsiteY17" fmla="*/ 233954 h 672725"/>
                        <a:gd name="connsiteX18" fmla="*/ 15816 w 674524"/>
                        <a:gd name="connsiteY18" fmla="*/ 438773 h 672725"/>
                        <a:gd name="connsiteX19" fmla="*/ 144855 w 674524"/>
                        <a:gd name="connsiteY19" fmla="*/ 438773 h 672725"/>
                        <a:gd name="connsiteX20" fmla="*/ 144855 w 674524"/>
                        <a:gd name="connsiteY20" fmla="*/ 233954 h 672725"/>
                        <a:gd name="connsiteX21" fmla="*/ 321944 w 674524"/>
                        <a:gd name="connsiteY21" fmla="*/ 233954 h 672725"/>
                        <a:gd name="connsiteX22" fmla="*/ 175497 w 674524"/>
                        <a:gd name="connsiteY22" fmla="*/ 233954 h 672725"/>
                        <a:gd name="connsiteX23" fmla="*/ 175497 w 674524"/>
                        <a:gd name="connsiteY23" fmla="*/ 438773 h 672725"/>
                        <a:gd name="connsiteX24" fmla="*/ 321944 w 674524"/>
                        <a:gd name="connsiteY24" fmla="*/ 438773 h 672725"/>
                        <a:gd name="connsiteX25" fmla="*/ 498634 w 674524"/>
                        <a:gd name="connsiteY25" fmla="*/ 233954 h 672725"/>
                        <a:gd name="connsiteX26" fmla="*/ 352188 w 674524"/>
                        <a:gd name="connsiteY26" fmla="*/ 233954 h 672725"/>
                        <a:gd name="connsiteX27" fmla="*/ 352188 w 674524"/>
                        <a:gd name="connsiteY27" fmla="*/ 438773 h 672725"/>
                        <a:gd name="connsiteX28" fmla="*/ 498634 w 674524"/>
                        <a:gd name="connsiteY28" fmla="*/ 438773 h 672725"/>
                        <a:gd name="connsiteX29" fmla="*/ 498634 w 674524"/>
                        <a:gd name="connsiteY29" fmla="*/ 233954 h 672725"/>
                        <a:gd name="connsiteX30" fmla="*/ 658707 w 674524"/>
                        <a:gd name="connsiteY30" fmla="*/ 233954 h 672725"/>
                        <a:gd name="connsiteX31" fmla="*/ 529270 w 674524"/>
                        <a:gd name="connsiteY31" fmla="*/ 233954 h 672725"/>
                        <a:gd name="connsiteX32" fmla="*/ 529270 w 674524"/>
                        <a:gd name="connsiteY32" fmla="*/ 438773 h 672725"/>
                        <a:gd name="connsiteX33" fmla="*/ 658707 w 674524"/>
                        <a:gd name="connsiteY33" fmla="*/ 438773 h 672725"/>
                        <a:gd name="connsiteX34" fmla="*/ 658707 w 674524"/>
                        <a:gd name="connsiteY34" fmla="*/ 233954 h 672725"/>
                        <a:gd name="connsiteX35" fmla="*/ 523759 w 674524"/>
                        <a:gd name="connsiteY35" fmla="*/ 203715 h 672725"/>
                        <a:gd name="connsiteX36" fmla="*/ 647405 w 674524"/>
                        <a:gd name="connsiteY36" fmla="*/ 203715 h 672725"/>
                        <a:gd name="connsiteX37" fmla="*/ 432949 w 674524"/>
                        <a:gd name="connsiteY37" fmla="*/ 12765 h 672725"/>
                        <a:gd name="connsiteX38" fmla="*/ 523759 w 674524"/>
                        <a:gd name="connsiteY38" fmla="*/ 203715 h 672725"/>
                        <a:gd name="connsiteX39" fmla="*/ 352181 w 674524"/>
                        <a:gd name="connsiteY39" fmla="*/ 203715 h 672725"/>
                        <a:gd name="connsiteX40" fmla="*/ 352181 w 674524"/>
                        <a:gd name="connsiteY40" fmla="*/ 0 h 672725"/>
                        <a:gd name="connsiteX41" fmla="*/ 454039 w 674524"/>
                        <a:gd name="connsiteY41" fmla="*/ 94022 h 672725"/>
                        <a:gd name="connsiteX42" fmla="*/ 492602 w 674524"/>
                        <a:gd name="connsiteY42" fmla="*/ 203715 h 672725"/>
                        <a:gd name="connsiteX43" fmla="*/ 181217 w 674524"/>
                        <a:gd name="connsiteY43" fmla="*/ 203715 h 672725"/>
                        <a:gd name="connsiteX44" fmla="*/ 322251 w 674524"/>
                        <a:gd name="connsiteY44" fmla="*/ 203715 h 672725"/>
                        <a:gd name="connsiteX45" fmla="*/ 322251 w 674524"/>
                        <a:gd name="connsiteY45" fmla="*/ 0 h 672725"/>
                        <a:gd name="connsiteX46" fmla="*/ 220393 w 674524"/>
                        <a:gd name="connsiteY46" fmla="*/ 94022 h 672725"/>
                        <a:gd name="connsiteX47" fmla="*/ 181859 w 674524"/>
                        <a:gd name="connsiteY47" fmla="*/ 203715 h 672725"/>
                        <a:gd name="connsiteX48" fmla="*/ 26713 w 674524"/>
                        <a:gd name="connsiteY48" fmla="*/ 203715 h 672725"/>
                        <a:gd name="connsiteX49" fmla="*/ 241169 w 674524"/>
                        <a:gd name="connsiteY49" fmla="*/ 12765 h 672725"/>
                        <a:gd name="connsiteX50" fmla="*/ 150359 w 674524"/>
                        <a:gd name="connsiteY50" fmla="*/ 203715 h 6727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  <a:cxn ang="0">
                          <a:pos x="connsiteX47" y="connsiteY47"/>
                        </a:cxn>
                        <a:cxn ang="0">
                          <a:pos x="connsiteX48" y="connsiteY48"/>
                        </a:cxn>
                        <a:cxn ang="0">
                          <a:pos x="connsiteX49" y="connsiteY49"/>
                        </a:cxn>
                        <a:cxn ang="0">
                          <a:pos x="connsiteX50" y="connsiteY50"/>
                        </a:cxn>
                      </a:cxnLst>
                      <a:rect l="l" t="t" r="r" b="b"/>
                      <a:pathLst>
                        <a:path w="674524" h="672725">
                          <a:moveTo>
                            <a:pt x="150366" y="469010"/>
                          </a:moveTo>
                          <a:lnTo>
                            <a:pt x="26720" y="469010"/>
                          </a:lnTo>
                          <a:cubicBezTo>
                            <a:pt x="66324" y="561348"/>
                            <a:pt x="144888" y="631283"/>
                            <a:pt x="241176" y="659960"/>
                          </a:cubicBezTo>
                          <a:cubicBezTo>
                            <a:pt x="194165" y="612949"/>
                            <a:pt x="164874" y="539063"/>
                            <a:pt x="150366" y="469010"/>
                          </a:cubicBezTo>
                          <a:close/>
                          <a:moveTo>
                            <a:pt x="321944" y="469010"/>
                          </a:moveTo>
                          <a:lnTo>
                            <a:pt x="321944" y="672725"/>
                          </a:lnTo>
                          <a:cubicBezTo>
                            <a:pt x="282768" y="665595"/>
                            <a:pt x="247052" y="631133"/>
                            <a:pt x="220086" y="578703"/>
                          </a:cubicBezTo>
                          <a:cubicBezTo>
                            <a:pt x="202457" y="543995"/>
                            <a:pt x="189480" y="507115"/>
                            <a:pt x="181523" y="469010"/>
                          </a:cubicBezTo>
                          <a:close/>
                          <a:moveTo>
                            <a:pt x="492908" y="469010"/>
                          </a:moveTo>
                          <a:lnTo>
                            <a:pt x="351874" y="469010"/>
                          </a:lnTo>
                          <a:lnTo>
                            <a:pt x="351874" y="672725"/>
                          </a:lnTo>
                          <a:cubicBezTo>
                            <a:pt x="391050" y="665595"/>
                            <a:pt x="426766" y="631133"/>
                            <a:pt x="453732" y="578703"/>
                          </a:cubicBezTo>
                          <a:cubicBezTo>
                            <a:pt x="471361" y="543995"/>
                            <a:pt x="484307" y="507115"/>
                            <a:pt x="492265" y="469010"/>
                          </a:cubicBezTo>
                          <a:close/>
                          <a:moveTo>
                            <a:pt x="647411" y="469010"/>
                          </a:moveTo>
                          <a:cubicBezTo>
                            <a:pt x="607804" y="561348"/>
                            <a:pt x="529243" y="631283"/>
                            <a:pt x="432955" y="659960"/>
                          </a:cubicBezTo>
                          <a:cubicBezTo>
                            <a:pt x="479967" y="612949"/>
                            <a:pt x="509257" y="539063"/>
                            <a:pt x="523765" y="469010"/>
                          </a:cubicBezTo>
                          <a:close/>
                          <a:moveTo>
                            <a:pt x="144855" y="233954"/>
                          </a:moveTo>
                          <a:lnTo>
                            <a:pt x="15816" y="233954"/>
                          </a:lnTo>
                          <a:cubicBezTo>
                            <a:pt x="-5272" y="300612"/>
                            <a:pt x="-5272" y="372115"/>
                            <a:pt x="15816" y="438773"/>
                          </a:cubicBezTo>
                          <a:lnTo>
                            <a:pt x="144855" y="438773"/>
                          </a:lnTo>
                          <a:cubicBezTo>
                            <a:pt x="134510" y="370887"/>
                            <a:pt x="134510" y="301839"/>
                            <a:pt x="144855" y="233954"/>
                          </a:cubicBezTo>
                          <a:close/>
                          <a:moveTo>
                            <a:pt x="321944" y="233954"/>
                          </a:moveTo>
                          <a:lnTo>
                            <a:pt x="175497" y="233954"/>
                          </a:lnTo>
                          <a:cubicBezTo>
                            <a:pt x="164693" y="301807"/>
                            <a:pt x="164693" y="370913"/>
                            <a:pt x="175497" y="438773"/>
                          </a:cubicBezTo>
                          <a:lnTo>
                            <a:pt x="321944" y="438773"/>
                          </a:lnTo>
                          <a:close/>
                          <a:moveTo>
                            <a:pt x="498634" y="233954"/>
                          </a:moveTo>
                          <a:lnTo>
                            <a:pt x="352188" y="233954"/>
                          </a:lnTo>
                          <a:lnTo>
                            <a:pt x="352188" y="438773"/>
                          </a:lnTo>
                          <a:lnTo>
                            <a:pt x="498634" y="438773"/>
                          </a:lnTo>
                          <a:cubicBezTo>
                            <a:pt x="509438" y="370920"/>
                            <a:pt x="509438" y="301813"/>
                            <a:pt x="498634" y="233954"/>
                          </a:cubicBezTo>
                          <a:close/>
                          <a:moveTo>
                            <a:pt x="658707" y="233954"/>
                          </a:moveTo>
                          <a:lnTo>
                            <a:pt x="529270" y="233954"/>
                          </a:lnTo>
                          <a:cubicBezTo>
                            <a:pt x="539615" y="301839"/>
                            <a:pt x="539615" y="370887"/>
                            <a:pt x="529270" y="438773"/>
                          </a:cubicBezTo>
                          <a:lnTo>
                            <a:pt x="658707" y="438773"/>
                          </a:lnTo>
                          <a:cubicBezTo>
                            <a:pt x="679797" y="372115"/>
                            <a:pt x="679797" y="300612"/>
                            <a:pt x="658707" y="233954"/>
                          </a:cubicBezTo>
                          <a:close/>
                          <a:moveTo>
                            <a:pt x="523759" y="203715"/>
                          </a:moveTo>
                          <a:lnTo>
                            <a:pt x="647405" y="203715"/>
                          </a:lnTo>
                          <a:cubicBezTo>
                            <a:pt x="607798" y="111377"/>
                            <a:pt x="529237" y="41442"/>
                            <a:pt x="432949" y="12765"/>
                          </a:cubicBezTo>
                          <a:cubicBezTo>
                            <a:pt x="479960" y="59776"/>
                            <a:pt x="509251" y="133662"/>
                            <a:pt x="523759" y="203715"/>
                          </a:cubicBezTo>
                          <a:close/>
                          <a:moveTo>
                            <a:pt x="352181" y="203715"/>
                          </a:moveTo>
                          <a:lnTo>
                            <a:pt x="352181" y="0"/>
                          </a:lnTo>
                          <a:cubicBezTo>
                            <a:pt x="391357" y="7131"/>
                            <a:pt x="427072" y="41594"/>
                            <a:pt x="454039" y="94022"/>
                          </a:cubicBezTo>
                          <a:cubicBezTo>
                            <a:pt x="471668" y="128730"/>
                            <a:pt x="484645" y="165610"/>
                            <a:pt x="492602" y="203715"/>
                          </a:cubicBezTo>
                          <a:close/>
                          <a:moveTo>
                            <a:pt x="181217" y="203715"/>
                          </a:moveTo>
                          <a:lnTo>
                            <a:pt x="322251" y="203715"/>
                          </a:lnTo>
                          <a:lnTo>
                            <a:pt x="322251" y="0"/>
                          </a:lnTo>
                          <a:cubicBezTo>
                            <a:pt x="283075" y="7131"/>
                            <a:pt x="247359" y="41594"/>
                            <a:pt x="220393" y="94022"/>
                          </a:cubicBezTo>
                          <a:cubicBezTo>
                            <a:pt x="202764" y="128730"/>
                            <a:pt x="189817" y="165610"/>
                            <a:pt x="181859" y="203715"/>
                          </a:cubicBezTo>
                          <a:close/>
                          <a:moveTo>
                            <a:pt x="26713" y="203715"/>
                          </a:moveTo>
                          <a:cubicBezTo>
                            <a:pt x="66318" y="111377"/>
                            <a:pt x="144881" y="41442"/>
                            <a:pt x="241169" y="12765"/>
                          </a:cubicBezTo>
                          <a:cubicBezTo>
                            <a:pt x="194158" y="59776"/>
                            <a:pt x="164867" y="133662"/>
                            <a:pt x="150359" y="203715"/>
                          </a:cubicBezTo>
                          <a:close/>
                        </a:path>
                      </a:pathLst>
                    </a:custGeom>
                    <a:solidFill>
                      <a:schemeClr val="bg2"/>
                    </a:solidFill>
                    <a:ln w="651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n-CA"/>
                    </a:p>
                  </p:txBody>
                </p:sp>
              </p:grpSp>
            </p:grp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A21ADC9-92F0-522F-4075-1062F7D5E05C}"/>
                  </a:ext>
                </a:extLst>
              </p:cNvPr>
              <p:cNvSpPr txBox="1"/>
              <p:nvPr/>
            </p:nvSpPr>
            <p:spPr>
              <a:xfrm>
                <a:off x="4467580" y="5788950"/>
                <a:ext cx="325684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consectetur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adipisicing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elit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sed do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eiusmod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tempor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incididunt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ut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 labore et dolore magna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aliqua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. Lorem ipsum dolor sit </a:t>
                </a:r>
                <a:r>
                  <a:rPr lang="en-CA" sz="110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amet</a:t>
                </a:r>
                <a:r>
                  <a:rPr lang="en-CA" sz="110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Verdana" panose="020B0604030504040204" pitchFamily="34" charset="0"/>
                  </a:rPr>
                  <a:t>,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88636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2FCDBF-717F-35A3-4A77-1F1D1C98E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0" dirty="0"/>
              <a:t>Case Study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F26B87-7C29-951E-2CCF-F9BD4648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4E683-18AF-14AA-E6A3-7329D0586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13</a:t>
            </a:fld>
            <a:endParaRPr lang="en-IN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1F01140-0FBC-BC69-71EC-523EB3046A01}"/>
              </a:ext>
            </a:extLst>
          </p:cNvPr>
          <p:cNvSpPr/>
          <p:nvPr/>
        </p:nvSpPr>
        <p:spPr>
          <a:xfrm>
            <a:off x="579631" y="1422400"/>
            <a:ext cx="11032739" cy="1552039"/>
          </a:xfrm>
          <a:prstGeom prst="roundRect">
            <a:avLst>
              <a:gd name="adj" fmla="val 1272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ACDD2E-EF5D-9832-68BB-58583873AC7C}"/>
              </a:ext>
            </a:extLst>
          </p:cNvPr>
          <p:cNvGrpSpPr/>
          <p:nvPr/>
        </p:nvGrpSpPr>
        <p:grpSpPr>
          <a:xfrm>
            <a:off x="1592145" y="1650555"/>
            <a:ext cx="9007710" cy="1095729"/>
            <a:chOff x="1185655" y="1746521"/>
            <a:chExt cx="9007710" cy="10957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6C4034A-C43E-93B7-933F-45804116E183}"/>
                </a:ext>
              </a:extLst>
            </p:cNvPr>
            <p:cNvGrpSpPr/>
            <p:nvPr/>
          </p:nvGrpSpPr>
          <p:grpSpPr>
            <a:xfrm>
              <a:off x="3919639" y="1746521"/>
              <a:ext cx="2790382" cy="1095729"/>
              <a:chOff x="3152935" y="1283329"/>
              <a:chExt cx="2695574" cy="1058500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3726B7-6F08-AD3D-F502-531072AA450C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B13FAB-9E5B-7622-A66D-69A5B9E55548}"/>
                  </a:ext>
                </a:extLst>
              </p:cNvPr>
              <p:cNvSpPr txBox="1"/>
              <p:nvPr/>
            </p:nvSpPr>
            <p:spPr>
              <a:xfrm>
                <a:off x="3831599" y="1283329"/>
                <a:ext cx="1338248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en-IN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2EC88E1-3762-C415-B30C-6FAA89B52F18}"/>
                </a:ext>
              </a:extLst>
            </p:cNvPr>
            <p:cNvGrpSpPr/>
            <p:nvPr/>
          </p:nvGrpSpPr>
          <p:grpSpPr>
            <a:xfrm>
              <a:off x="7402983" y="1746521"/>
              <a:ext cx="2790382" cy="1095729"/>
              <a:chOff x="3152935" y="1283329"/>
              <a:chExt cx="2695574" cy="1058500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DF70FEC-2C33-96BE-30A1-CBB1D4045A0B}"/>
                  </a:ext>
                </a:extLst>
              </p:cNvPr>
              <p:cNvSpPr txBox="1"/>
              <p:nvPr/>
            </p:nvSpPr>
            <p:spPr>
              <a:xfrm>
                <a:off x="3152935" y="1741665"/>
                <a:ext cx="2695574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2"/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bg2"/>
                    </a:solidFill>
                  </a:rPr>
                  <a:t>. </a:t>
                </a:r>
                <a:endParaRPr lang="en-IN" sz="11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BFCA2BC6-5064-5F79-6D8A-75BA45810D24}"/>
                  </a:ext>
                </a:extLst>
              </p:cNvPr>
              <p:cNvSpPr txBox="1"/>
              <p:nvPr/>
            </p:nvSpPr>
            <p:spPr>
              <a:xfrm>
                <a:off x="3831599" y="1283329"/>
                <a:ext cx="1338248" cy="2973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dirty="0">
                    <a:solidFill>
                      <a:schemeClr val="bg2"/>
                    </a:solidFill>
                    <a:latin typeface="+mj-lt"/>
                  </a:rPr>
                  <a:t>Lorem ipsum</a:t>
                </a:r>
                <a:endParaRPr lang="en-IN" sz="1400" b="1" dirty="0">
                  <a:solidFill>
                    <a:schemeClr val="bg2"/>
                  </a:solidFill>
                  <a:latin typeface="+mj-lt"/>
                </a:endParaRPr>
              </a:p>
            </p:txBody>
          </p:sp>
        </p:grp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AB03076-9553-6798-F916-4F818A82766D}"/>
                </a:ext>
              </a:extLst>
            </p:cNvPr>
            <p:cNvSpPr/>
            <p:nvPr/>
          </p:nvSpPr>
          <p:spPr>
            <a:xfrm>
              <a:off x="1185655" y="1862745"/>
              <a:ext cx="2041022" cy="707833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rPr>
                <a:t>Lorem ipsum</a:t>
              </a:r>
              <a:endParaRPr lang="en-IN" sz="18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0AC4193-14AA-DF95-E4E5-200DB35DA414}"/>
              </a:ext>
            </a:extLst>
          </p:cNvPr>
          <p:cNvGrpSpPr/>
          <p:nvPr/>
        </p:nvGrpSpPr>
        <p:grpSpPr>
          <a:xfrm>
            <a:off x="8379063" y="3195241"/>
            <a:ext cx="3233307" cy="3202101"/>
            <a:chOff x="8576883" y="3334843"/>
            <a:chExt cx="3233307" cy="3202101"/>
          </a:xfrm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A41FAF5C-805B-0DCB-4E31-1975070DA275}"/>
                </a:ext>
              </a:extLst>
            </p:cNvPr>
            <p:cNvSpPr/>
            <p:nvPr/>
          </p:nvSpPr>
          <p:spPr>
            <a:xfrm>
              <a:off x="8576883" y="3334843"/>
              <a:ext cx="3233307" cy="3202101"/>
            </a:xfrm>
            <a:prstGeom prst="roundRect">
              <a:avLst>
                <a:gd name="adj" fmla="val 858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chemeClr val="tx2">
                    <a:lumMod val="85000"/>
                    <a:lumOff val="15000"/>
                  </a:schemeClr>
                </a:solidFill>
              </a:endParaRP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7CE7208-5999-7715-CF1D-180B1B339C58}"/>
                </a:ext>
              </a:extLst>
            </p:cNvPr>
            <p:cNvGrpSpPr/>
            <p:nvPr/>
          </p:nvGrpSpPr>
          <p:grpSpPr>
            <a:xfrm>
              <a:off x="8685417" y="3458343"/>
              <a:ext cx="3051687" cy="2923555"/>
              <a:chOff x="8641875" y="3458343"/>
              <a:chExt cx="3051687" cy="2923555"/>
            </a:xfrm>
          </p:grpSpPr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E1144DF7-5A58-A445-3080-B2A931882B87}"/>
                  </a:ext>
                </a:extLst>
              </p:cNvPr>
              <p:cNvGrpSpPr/>
              <p:nvPr/>
            </p:nvGrpSpPr>
            <p:grpSpPr>
              <a:xfrm>
                <a:off x="8641875" y="5663976"/>
                <a:ext cx="2770734" cy="717922"/>
                <a:chOff x="2219829" y="2899532"/>
                <a:chExt cx="2267175" cy="587444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21CD3C0F-95DB-06E5-8546-FE9C8E67E224}"/>
                    </a:ext>
                  </a:extLst>
                </p:cNvPr>
                <p:cNvGrpSpPr/>
                <p:nvPr/>
              </p:nvGrpSpPr>
              <p:grpSpPr>
                <a:xfrm>
                  <a:off x="2266989" y="3272911"/>
                  <a:ext cx="2220015" cy="214065"/>
                  <a:chOff x="2243091" y="2193116"/>
                  <a:chExt cx="2220015" cy="214065"/>
                </a:xfrm>
                <a:solidFill>
                  <a:schemeClr val="accent2"/>
                </a:solidFill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DADEEC2D-EDC1-B68F-C6AA-1BB128C75166}"/>
                      </a:ext>
                    </a:extLst>
                  </p:cNvPr>
                  <p:cNvGrpSpPr/>
                  <p:nvPr/>
                </p:nvGrpSpPr>
                <p:grpSpPr>
                  <a:xfrm>
                    <a:off x="2243091" y="2216740"/>
                    <a:ext cx="878883" cy="133234"/>
                    <a:chOff x="1883495" y="2231988"/>
                    <a:chExt cx="878883" cy="133234"/>
                  </a:xfrm>
                  <a:grpFill/>
                </p:grpSpPr>
                <p:sp>
                  <p:nvSpPr>
                    <p:cNvPr id="29" name="Star: 5 Points 28">
                      <a:extLst>
                        <a:ext uri="{FF2B5EF4-FFF2-40B4-BE49-F238E27FC236}">
                          <a16:creationId xmlns:a16="http://schemas.microsoft.com/office/drawing/2014/main" id="{7A49D2E1-4B35-2C4A-D7A8-28E73858C7F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883495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0" name="Star: 5 Points 29">
                      <a:extLst>
                        <a:ext uri="{FF2B5EF4-FFF2-40B4-BE49-F238E27FC236}">
                          <a16:creationId xmlns:a16="http://schemas.microsoft.com/office/drawing/2014/main" id="{6F248AA9-4D1F-0256-605E-4D6472C408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25631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1" name="Star: 5 Points 30">
                      <a:extLst>
                        <a:ext uri="{FF2B5EF4-FFF2-40B4-BE49-F238E27FC236}">
                          <a16:creationId xmlns:a16="http://schemas.microsoft.com/office/drawing/2014/main" id="{A9990F67-33DB-747A-C291-AEBF364161E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442725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2" name="Star: 5 Points 31">
                      <a:extLst>
                        <a:ext uri="{FF2B5EF4-FFF2-40B4-BE49-F238E27FC236}">
                          <a16:creationId xmlns:a16="http://schemas.microsoft.com/office/drawing/2014/main" id="{73504342-E804-3A29-A14C-3063577D3F5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9142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3" name="Star: 5 Points 32">
                      <a:extLst>
                        <a:ext uri="{FF2B5EF4-FFF2-40B4-BE49-F238E27FC236}">
                          <a16:creationId xmlns:a16="http://schemas.microsoft.com/office/drawing/2014/main" id="{FB9A690D-209C-FA6A-86CB-A0717A18400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69907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accent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</p:grpSp>
              <p:sp>
                <p:nvSpPr>
                  <p:cNvPr id="28" name="TextBox 27">
                    <a:extLst>
                      <a:ext uri="{FF2B5EF4-FFF2-40B4-BE49-F238E27FC236}">
                        <a16:creationId xmlns:a16="http://schemas.microsoft.com/office/drawing/2014/main" id="{0EE9B53D-8FCD-CA74-124C-F18C49E935E8}"/>
                      </a:ext>
                    </a:extLst>
                  </p:cNvPr>
                  <p:cNvSpPr txBox="1"/>
                  <p:nvPr/>
                </p:nvSpPr>
                <p:spPr>
                  <a:xfrm>
                    <a:off x="3175155" y="2193116"/>
                    <a:ext cx="1287951" cy="214065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10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cs typeface="Aparajita" panose="02020603050405020304" pitchFamily="18" charset="0"/>
                      </a:rPr>
                      <a:t>Lorem ipsum</a:t>
                    </a: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E88B6CC1-C2C7-4F15-7BAE-01D3059BCE4D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12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Jane Chang S.</a:t>
                  </a:r>
                  <a:endParaRPr lang="en-CA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D61AC81-E151-7920-93CC-9CDC1FA7D09C}"/>
                  </a:ext>
                </a:extLst>
              </p:cNvPr>
              <p:cNvSpPr txBox="1"/>
              <p:nvPr/>
            </p:nvSpPr>
            <p:spPr>
              <a:xfrm>
                <a:off x="8649769" y="3795590"/>
                <a:ext cx="3043793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 Lorem ipsum dolor sit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amet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consectetur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adipiscing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elit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, sed do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eiusmod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tempor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incididunt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ut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4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aliqua</a:t>
                </a:r>
                <a:r>
                  <a:rPr lang="en-CA" sz="14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parajita" panose="02020603050405020304" pitchFamily="18" charset="0"/>
                  </a:rPr>
                  <a:t>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A9CFBEC-5CD8-F5EA-A024-F180B853D98F}"/>
                  </a:ext>
                </a:extLst>
              </p:cNvPr>
              <p:cNvSpPr txBox="1"/>
              <p:nvPr/>
            </p:nvSpPr>
            <p:spPr>
              <a:xfrm>
                <a:off x="8699510" y="3458343"/>
                <a:ext cx="451096" cy="277643"/>
              </a:xfrm>
              <a:custGeom>
                <a:avLst/>
                <a:gdLst/>
                <a:ahLst/>
                <a:cxnLst/>
                <a:rect l="l" t="t" r="r" b="b"/>
                <a:pathLst>
                  <a:path w="829289" h="510416">
                    <a:moveTo>
                      <a:pt x="760182" y="0"/>
                    </a:moveTo>
                    <a:lnTo>
                      <a:pt x="769976" y="6530"/>
                    </a:lnTo>
                    <a:cubicBezTo>
                      <a:pt x="745671" y="20678"/>
                      <a:pt x="725900" y="40177"/>
                      <a:pt x="710664" y="65027"/>
                    </a:cubicBezTo>
                    <a:cubicBezTo>
                      <a:pt x="695428" y="89876"/>
                      <a:pt x="686540" y="116812"/>
                      <a:pt x="684000" y="145833"/>
                    </a:cubicBezTo>
                    <a:cubicBezTo>
                      <a:pt x="733337" y="160707"/>
                      <a:pt x="769886" y="182473"/>
                      <a:pt x="793647" y="211132"/>
                    </a:cubicBezTo>
                    <a:cubicBezTo>
                      <a:pt x="817408" y="239790"/>
                      <a:pt x="829289" y="275886"/>
                      <a:pt x="829289" y="319418"/>
                    </a:cubicBezTo>
                    <a:cubicBezTo>
                      <a:pt x="829289" y="354607"/>
                      <a:pt x="821127" y="386802"/>
                      <a:pt x="804802" y="416005"/>
                    </a:cubicBezTo>
                    <a:cubicBezTo>
                      <a:pt x="788478" y="445208"/>
                      <a:pt x="766349" y="468244"/>
                      <a:pt x="738416" y="485113"/>
                    </a:cubicBezTo>
                    <a:cubicBezTo>
                      <a:pt x="710482" y="501981"/>
                      <a:pt x="679466" y="510416"/>
                      <a:pt x="645365" y="510416"/>
                    </a:cubicBezTo>
                    <a:cubicBezTo>
                      <a:pt x="610540" y="510416"/>
                      <a:pt x="579523" y="501800"/>
                      <a:pt x="552315" y="484568"/>
                    </a:cubicBezTo>
                    <a:cubicBezTo>
                      <a:pt x="525108" y="467337"/>
                      <a:pt x="503886" y="443757"/>
                      <a:pt x="488649" y="413829"/>
                    </a:cubicBezTo>
                    <a:cubicBezTo>
                      <a:pt x="473413" y="383900"/>
                      <a:pt x="465795" y="350253"/>
                      <a:pt x="465795" y="312888"/>
                    </a:cubicBezTo>
                    <a:cubicBezTo>
                      <a:pt x="465795" y="263914"/>
                      <a:pt x="478764" y="217117"/>
                      <a:pt x="504702" y="172497"/>
                    </a:cubicBezTo>
                    <a:cubicBezTo>
                      <a:pt x="530640" y="127876"/>
                      <a:pt x="566101" y="90148"/>
                      <a:pt x="611084" y="59313"/>
                    </a:cubicBezTo>
                    <a:cubicBezTo>
                      <a:pt x="656067" y="28478"/>
                      <a:pt x="705766" y="8707"/>
                      <a:pt x="760182" y="0"/>
                    </a:cubicBezTo>
                    <a:close/>
                    <a:moveTo>
                      <a:pt x="294387" y="0"/>
                    </a:moveTo>
                    <a:lnTo>
                      <a:pt x="304182" y="6530"/>
                    </a:lnTo>
                    <a:cubicBezTo>
                      <a:pt x="279876" y="20678"/>
                      <a:pt x="260105" y="40177"/>
                      <a:pt x="244869" y="65027"/>
                    </a:cubicBezTo>
                    <a:cubicBezTo>
                      <a:pt x="229633" y="89876"/>
                      <a:pt x="220745" y="116812"/>
                      <a:pt x="218206" y="145833"/>
                    </a:cubicBezTo>
                    <a:cubicBezTo>
                      <a:pt x="267542" y="160707"/>
                      <a:pt x="304091" y="182473"/>
                      <a:pt x="327852" y="211132"/>
                    </a:cubicBezTo>
                    <a:cubicBezTo>
                      <a:pt x="351614" y="239790"/>
                      <a:pt x="363494" y="275886"/>
                      <a:pt x="363494" y="319418"/>
                    </a:cubicBezTo>
                    <a:cubicBezTo>
                      <a:pt x="363494" y="354607"/>
                      <a:pt x="355332" y="386802"/>
                      <a:pt x="339007" y="416005"/>
                    </a:cubicBezTo>
                    <a:cubicBezTo>
                      <a:pt x="322683" y="445208"/>
                      <a:pt x="300554" y="468244"/>
                      <a:pt x="272621" y="485113"/>
                    </a:cubicBezTo>
                    <a:cubicBezTo>
                      <a:pt x="244688" y="501981"/>
                      <a:pt x="213671" y="510416"/>
                      <a:pt x="179571" y="510416"/>
                    </a:cubicBezTo>
                    <a:cubicBezTo>
                      <a:pt x="144382" y="510416"/>
                      <a:pt x="113275" y="501800"/>
                      <a:pt x="86248" y="484568"/>
                    </a:cubicBezTo>
                    <a:cubicBezTo>
                      <a:pt x="59222" y="467337"/>
                      <a:pt x="38091" y="443757"/>
                      <a:pt x="22855" y="413829"/>
                    </a:cubicBezTo>
                    <a:cubicBezTo>
                      <a:pt x="7618" y="383900"/>
                      <a:pt x="0" y="350253"/>
                      <a:pt x="0" y="312888"/>
                    </a:cubicBezTo>
                    <a:cubicBezTo>
                      <a:pt x="0" y="263914"/>
                      <a:pt x="12969" y="217117"/>
                      <a:pt x="38907" y="172497"/>
                    </a:cubicBezTo>
                    <a:cubicBezTo>
                      <a:pt x="64845" y="127876"/>
                      <a:pt x="100306" y="90148"/>
                      <a:pt x="145289" y="59313"/>
                    </a:cubicBezTo>
                    <a:cubicBezTo>
                      <a:pt x="190272" y="28478"/>
                      <a:pt x="239972" y="8707"/>
                      <a:pt x="29438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CA" sz="6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FE84874-7BD8-AE41-943A-A82B68F48D0D}"/>
              </a:ext>
            </a:extLst>
          </p:cNvPr>
          <p:cNvGrpSpPr/>
          <p:nvPr/>
        </p:nvGrpSpPr>
        <p:grpSpPr>
          <a:xfrm>
            <a:off x="5182240" y="3195241"/>
            <a:ext cx="2958003" cy="3254309"/>
            <a:chOff x="5380060" y="3411046"/>
            <a:chExt cx="2958003" cy="3254309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3EB6A7B-C51B-D175-DCC7-E5B46B8852CD}"/>
                </a:ext>
              </a:extLst>
            </p:cNvPr>
            <p:cNvGrpSpPr/>
            <p:nvPr/>
          </p:nvGrpSpPr>
          <p:grpSpPr>
            <a:xfrm>
              <a:off x="5380060" y="3411046"/>
              <a:ext cx="2958003" cy="1504043"/>
              <a:chOff x="5487503" y="2873123"/>
              <a:chExt cx="2857500" cy="1452940"/>
            </a:xfrm>
          </p:grpSpPr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8F429B5D-0063-92C5-E0C1-EFFA7EF57C5B}"/>
                  </a:ext>
                </a:extLst>
              </p:cNvPr>
              <p:cNvSpPr/>
              <p:nvPr/>
            </p:nvSpPr>
            <p:spPr>
              <a:xfrm>
                <a:off x="5487503" y="2873123"/>
                <a:ext cx="2857500" cy="1452940"/>
              </a:xfrm>
              <a:prstGeom prst="roundRect">
                <a:avLst/>
              </a:prstGeom>
              <a:solidFill>
                <a:schemeClr val="accent1">
                  <a:lumMod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5" name="Group 44">
                <a:extLst>
                  <a:ext uri="{FF2B5EF4-FFF2-40B4-BE49-F238E27FC236}">
                    <a16:creationId xmlns:a16="http://schemas.microsoft.com/office/drawing/2014/main" id="{173969A4-31AD-911D-1DC3-45E0F5958270}"/>
                  </a:ext>
                </a:extLst>
              </p:cNvPr>
              <p:cNvGrpSpPr/>
              <p:nvPr/>
            </p:nvGrpSpPr>
            <p:grpSpPr>
              <a:xfrm>
                <a:off x="5491163" y="3045083"/>
                <a:ext cx="2695574" cy="915625"/>
                <a:chOff x="661153" y="4178124"/>
                <a:chExt cx="1903640" cy="915625"/>
              </a:xfrm>
            </p:grpSpPr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F32B4AF7-9209-02A3-007A-7888E923C38E}"/>
                    </a:ext>
                  </a:extLst>
                </p:cNvPr>
                <p:cNvSpPr txBox="1"/>
                <p:nvPr/>
              </p:nvSpPr>
              <p:spPr>
                <a:xfrm>
                  <a:off x="661153" y="4493585"/>
                  <a:ext cx="1903640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bg2"/>
                      </a:solidFill>
                    </a:rPr>
                    <a:t>. </a:t>
                  </a:r>
                  <a:endParaRPr lang="en-IN" sz="1100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1C60AA46-DEB7-2C68-FA94-6BD455B97383}"/>
                    </a:ext>
                  </a:extLst>
                </p:cNvPr>
                <p:cNvSpPr txBox="1"/>
                <p:nvPr/>
              </p:nvSpPr>
              <p:spPr>
                <a:xfrm>
                  <a:off x="1140431" y="4178124"/>
                  <a:ext cx="945083" cy="2973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bg2"/>
                      </a:solidFill>
                      <a:latin typeface="+mj-lt"/>
                    </a:rPr>
                    <a:t>Lorem ipsum</a:t>
                  </a:r>
                  <a:endParaRPr lang="en-IN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6C2F93FF-1DA9-5471-7EEE-64B431430152}"/>
                </a:ext>
              </a:extLst>
            </p:cNvPr>
            <p:cNvGrpSpPr/>
            <p:nvPr/>
          </p:nvGrpSpPr>
          <p:grpSpPr>
            <a:xfrm>
              <a:off x="5380060" y="5161312"/>
              <a:ext cx="2958003" cy="1504043"/>
              <a:chOff x="5410200" y="4560286"/>
              <a:chExt cx="2857500" cy="1452940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3FC23A5D-BEAA-7DBA-880F-28FE809BCE05}"/>
                  </a:ext>
                </a:extLst>
              </p:cNvPr>
              <p:cNvSpPr/>
              <p:nvPr/>
            </p:nvSpPr>
            <p:spPr>
              <a:xfrm>
                <a:off x="5410200" y="4560286"/>
                <a:ext cx="2857500" cy="1452940"/>
              </a:xfrm>
              <a:prstGeom prst="roundRect">
                <a:avLst/>
              </a:prstGeom>
              <a:solidFill>
                <a:schemeClr val="accent6"/>
              </a:solid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60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20AE9899-65EC-9217-7FDF-906F5EEA820C}"/>
                  </a:ext>
                </a:extLst>
              </p:cNvPr>
              <p:cNvGrpSpPr/>
              <p:nvPr/>
            </p:nvGrpSpPr>
            <p:grpSpPr>
              <a:xfrm>
                <a:off x="5491163" y="4805860"/>
                <a:ext cx="2695574" cy="915625"/>
                <a:chOff x="661153" y="4178124"/>
                <a:chExt cx="1903640" cy="915625"/>
              </a:xfrm>
            </p:grpSpPr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D960DFDF-2CFE-7BF9-325E-CE604780C80D}"/>
                    </a:ext>
                  </a:extLst>
                </p:cNvPr>
                <p:cNvSpPr txBox="1"/>
                <p:nvPr/>
              </p:nvSpPr>
              <p:spPr>
                <a:xfrm>
                  <a:off x="661153" y="4493585"/>
                  <a:ext cx="1903640" cy="6001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0" lang="en-CA" sz="11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</a:t>
                  </a:r>
                  <a:r>
                    <a:rPr lang="en-CA" sz="11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rPr>
                    <a:t>. </a:t>
                  </a:r>
                  <a:endParaRPr lang="en-IN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EBAC315D-D29B-5B7E-2830-64CF6EC2B4AB}"/>
                    </a:ext>
                  </a:extLst>
                </p:cNvPr>
                <p:cNvSpPr txBox="1"/>
                <p:nvPr/>
              </p:nvSpPr>
              <p:spPr>
                <a:xfrm>
                  <a:off x="1140431" y="4178124"/>
                  <a:ext cx="945083" cy="2973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Lorem ipsum</a:t>
                  </a:r>
                  <a:endParaRPr lang="en-IN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719F69-8CDB-5A1E-A3AE-204C36FECC03}"/>
              </a:ext>
            </a:extLst>
          </p:cNvPr>
          <p:cNvGrpSpPr/>
          <p:nvPr/>
        </p:nvGrpSpPr>
        <p:grpSpPr>
          <a:xfrm>
            <a:off x="579631" y="3195241"/>
            <a:ext cx="4653924" cy="3319338"/>
            <a:chOff x="628650" y="2855817"/>
            <a:chExt cx="4495799" cy="3206559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47BBD18-A200-D047-C5A9-5877AE7DEFF7}"/>
                </a:ext>
              </a:extLst>
            </p:cNvPr>
            <p:cNvGrpSpPr/>
            <p:nvPr/>
          </p:nvGrpSpPr>
          <p:grpSpPr>
            <a:xfrm>
              <a:off x="628650" y="2855817"/>
              <a:ext cx="1817389" cy="3206559"/>
              <a:chOff x="628650" y="2958910"/>
              <a:chExt cx="1817389" cy="3206559"/>
            </a:xfrm>
          </p:grpSpPr>
          <p:sp>
            <p:nvSpPr>
              <p:cNvPr id="57" name="Arrow: Chevron 56">
                <a:extLst>
                  <a:ext uri="{FF2B5EF4-FFF2-40B4-BE49-F238E27FC236}">
                    <a16:creationId xmlns:a16="http://schemas.microsoft.com/office/drawing/2014/main" id="{3EF94FEC-3B91-1678-C089-9DFA9C6CCDE1}"/>
                  </a:ext>
                </a:extLst>
              </p:cNvPr>
              <p:cNvSpPr/>
              <p:nvPr/>
            </p:nvSpPr>
            <p:spPr>
              <a:xfrm>
                <a:off x="2073494" y="5584444"/>
                <a:ext cx="372545" cy="581025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8" name="Arrow: Chevron 57">
                <a:extLst>
                  <a:ext uri="{FF2B5EF4-FFF2-40B4-BE49-F238E27FC236}">
                    <a16:creationId xmlns:a16="http://schemas.microsoft.com/office/drawing/2014/main" id="{62B9AAEA-1A63-FB9C-C8CB-6A345DAC35C9}"/>
                  </a:ext>
                </a:extLst>
              </p:cNvPr>
              <p:cNvSpPr/>
              <p:nvPr/>
            </p:nvSpPr>
            <p:spPr>
              <a:xfrm>
                <a:off x="2073494" y="4709266"/>
                <a:ext cx="372545" cy="581025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9" name="Arrow: Chevron 58">
                <a:extLst>
                  <a:ext uri="{FF2B5EF4-FFF2-40B4-BE49-F238E27FC236}">
                    <a16:creationId xmlns:a16="http://schemas.microsoft.com/office/drawing/2014/main" id="{1C6E68AD-58B6-51BD-809B-6CF1443D34DE}"/>
                  </a:ext>
                </a:extLst>
              </p:cNvPr>
              <p:cNvSpPr/>
              <p:nvPr/>
            </p:nvSpPr>
            <p:spPr>
              <a:xfrm>
                <a:off x="2073494" y="3834088"/>
                <a:ext cx="372545" cy="581025"/>
              </a:xfrm>
              <a:prstGeom prst="chevron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0" name="Arrow: Chevron 59">
                <a:extLst>
                  <a:ext uri="{FF2B5EF4-FFF2-40B4-BE49-F238E27FC236}">
                    <a16:creationId xmlns:a16="http://schemas.microsoft.com/office/drawing/2014/main" id="{A5252E16-B2A0-8CC7-790D-FBF421F088CE}"/>
                  </a:ext>
                </a:extLst>
              </p:cNvPr>
              <p:cNvSpPr/>
              <p:nvPr/>
            </p:nvSpPr>
            <p:spPr>
              <a:xfrm>
                <a:off x="2073494" y="2958910"/>
                <a:ext cx="372545" cy="581025"/>
              </a:xfrm>
              <a:prstGeom prst="chevron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61" name="Arrow: Pentagon 60">
                <a:extLst>
                  <a:ext uri="{FF2B5EF4-FFF2-40B4-BE49-F238E27FC236}">
                    <a16:creationId xmlns:a16="http://schemas.microsoft.com/office/drawing/2014/main" id="{E38F2C4E-27ED-CA03-AD5F-B3FD5C95ABEC}"/>
                  </a:ext>
                </a:extLst>
              </p:cNvPr>
              <p:cNvSpPr/>
              <p:nvPr/>
            </p:nvSpPr>
            <p:spPr>
              <a:xfrm>
                <a:off x="628650" y="5584444"/>
                <a:ext cx="1533525" cy="581025"/>
              </a:xfrm>
              <a:prstGeom prst="homePlate">
                <a:avLst>
                  <a:gd name="adj" fmla="val 3371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01</a:t>
                </a:r>
              </a:p>
            </p:txBody>
          </p:sp>
          <p:sp>
            <p:nvSpPr>
              <p:cNvPr id="62" name="Arrow: Pentagon 61">
                <a:extLst>
                  <a:ext uri="{FF2B5EF4-FFF2-40B4-BE49-F238E27FC236}">
                    <a16:creationId xmlns:a16="http://schemas.microsoft.com/office/drawing/2014/main" id="{662E507F-C17E-767F-D2FA-8BA621297CD6}"/>
                  </a:ext>
                </a:extLst>
              </p:cNvPr>
              <p:cNvSpPr/>
              <p:nvPr/>
            </p:nvSpPr>
            <p:spPr>
              <a:xfrm>
                <a:off x="628650" y="4709266"/>
                <a:ext cx="1533525" cy="581025"/>
              </a:xfrm>
              <a:prstGeom prst="homePlate">
                <a:avLst>
                  <a:gd name="adj" fmla="val 3190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STEP 02</a:t>
                </a:r>
              </a:p>
            </p:txBody>
          </p:sp>
          <p:sp>
            <p:nvSpPr>
              <p:cNvPr id="63" name="Arrow: Pentagon 62">
                <a:extLst>
                  <a:ext uri="{FF2B5EF4-FFF2-40B4-BE49-F238E27FC236}">
                    <a16:creationId xmlns:a16="http://schemas.microsoft.com/office/drawing/2014/main" id="{44DFDE14-031E-35DA-3D96-506DC8F90713}"/>
                  </a:ext>
                </a:extLst>
              </p:cNvPr>
              <p:cNvSpPr/>
              <p:nvPr/>
            </p:nvSpPr>
            <p:spPr>
              <a:xfrm>
                <a:off x="628650" y="3834088"/>
                <a:ext cx="1533525" cy="581025"/>
              </a:xfrm>
              <a:prstGeom prst="homePlate">
                <a:avLst>
                  <a:gd name="adj" fmla="val 3009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bg2"/>
                    </a:solidFill>
                  </a:rPr>
                  <a:t>STEP 03</a:t>
                </a:r>
              </a:p>
            </p:txBody>
          </p:sp>
          <p:sp>
            <p:nvSpPr>
              <p:cNvPr id="64" name="Arrow: Pentagon 63">
                <a:extLst>
                  <a:ext uri="{FF2B5EF4-FFF2-40B4-BE49-F238E27FC236}">
                    <a16:creationId xmlns:a16="http://schemas.microsoft.com/office/drawing/2014/main" id="{56112DDF-3C4B-CFE3-7DA3-1B44F691AFAE}"/>
                  </a:ext>
                </a:extLst>
              </p:cNvPr>
              <p:cNvSpPr/>
              <p:nvPr/>
            </p:nvSpPr>
            <p:spPr>
              <a:xfrm>
                <a:off x="628650" y="2958910"/>
                <a:ext cx="1533525" cy="581025"/>
              </a:xfrm>
              <a:prstGeom prst="homePlate">
                <a:avLst>
                  <a:gd name="adj" fmla="val 2828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STEP 04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1AB380B-5009-238E-5E58-58D7D6AB9CA2}"/>
                </a:ext>
              </a:extLst>
            </p:cNvPr>
            <p:cNvGrpSpPr/>
            <p:nvPr/>
          </p:nvGrpSpPr>
          <p:grpSpPr>
            <a:xfrm>
              <a:off x="2381250" y="2855817"/>
              <a:ext cx="2743199" cy="3167550"/>
              <a:chOff x="2381250" y="2855817"/>
              <a:chExt cx="2743199" cy="3167550"/>
            </a:xfrm>
          </p:grpSpPr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9DBED2B4-CF31-6AF7-812C-266FB26FF031}"/>
                  </a:ext>
                </a:extLst>
              </p:cNvPr>
              <p:cNvSpPr txBox="1"/>
              <p:nvPr/>
            </p:nvSpPr>
            <p:spPr>
              <a:xfrm>
                <a:off x="2381250" y="2855817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7F047CAA-D578-5120-C629-244343E279BF}"/>
                  </a:ext>
                </a:extLst>
              </p:cNvPr>
              <p:cNvSpPr txBox="1"/>
              <p:nvPr/>
            </p:nvSpPr>
            <p:spPr>
              <a:xfrm>
                <a:off x="2381250" y="3711612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9CA36198-6B98-62F6-2376-E3D928119E71}"/>
                  </a:ext>
                </a:extLst>
              </p:cNvPr>
              <p:cNvSpPr txBox="1"/>
              <p:nvPr/>
            </p:nvSpPr>
            <p:spPr>
              <a:xfrm>
                <a:off x="2381250" y="4567407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AFBE4EB8-4770-59F1-0146-D9E527DDC49C}"/>
                  </a:ext>
                </a:extLst>
              </p:cNvPr>
              <p:cNvSpPr txBox="1"/>
              <p:nvPr/>
            </p:nvSpPr>
            <p:spPr>
              <a:xfrm>
                <a:off x="2381250" y="5423203"/>
                <a:ext cx="2743199" cy="6001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CA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</a:t>
                </a:r>
                <a:r>
                  <a:rPr lang="en-CA" sz="11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rPr>
                  <a:t>. </a:t>
                </a:r>
                <a:endParaRPr lang="en-IN" sz="1100" dirty="0">
                  <a:solidFill>
                    <a:schemeClr val="tx2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36415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3FE2B-3EAE-C033-705E-1B38511FC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Financial Projections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D8027B-2F6D-C954-FC5B-A3276C07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A12AD5-7645-093E-589B-953E4970B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14</a:t>
            </a:fld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F846DB-37BD-0F1D-4740-5CE47FED9902}"/>
              </a:ext>
            </a:extLst>
          </p:cNvPr>
          <p:cNvGrpSpPr/>
          <p:nvPr/>
        </p:nvGrpSpPr>
        <p:grpSpPr>
          <a:xfrm>
            <a:off x="4804309" y="4861003"/>
            <a:ext cx="2912556" cy="1306812"/>
            <a:chOff x="5304628" y="1391182"/>
            <a:chExt cx="4502822" cy="130681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6EE37DD-499D-567C-DF11-BA5D6C58A525}"/>
                </a:ext>
              </a:extLst>
            </p:cNvPr>
            <p:cNvSpPr txBox="1"/>
            <p:nvPr/>
          </p:nvSpPr>
          <p:spPr>
            <a:xfrm>
              <a:off x="5304628" y="1391182"/>
              <a:ext cx="3447846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Biome Light" panose="020B0303030204020804" pitchFamily="34" charset="0"/>
                </a:rPr>
                <a:t>Placeholder Title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B1609E3-21F8-24FE-AA28-F03ED05512B3}"/>
                </a:ext>
              </a:extLst>
            </p:cNvPr>
            <p:cNvSpPr txBox="1"/>
            <p:nvPr/>
          </p:nvSpPr>
          <p:spPr>
            <a:xfrm>
              <a:off x="5304630" y="1759275"/>
              <a:ext cx="450282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168D051-6904-B196-08D4-5231421A70EB}"/>
              </a:ext>
            </a:extLst>
          </p:cNvPr>
          <p:cNvGrpSpPr/>
          <p:nvPr/>
        </p:nvGrpSpPr>
        <p:grpSpPr>
          <a:xfrm>
            <a:off x="8215536" y="4861003"/>
            <a:ext cx="2912556" cy="1306812"/>
            <a:chOff x="5304628" y="1391182"/>
            <a:chExt cx="4502822" cy="130681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1392E9-AD72-BA78-D1B9-1B223631A22C}"/>
                </a:ext>
              </a:extLst>
            </p:cNvPr>
            <p:cNvSpPr txBox="1"/>
            <p:nvPr/>
          </p:nvSpPr>
          <p:spPr>
            <a:xfrm>
              <a:off x="5304628" y="1391182"/>
              <a:ext cx="3447846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Biome Light" panose="020B0303030204020804" pitchFamily="34" charset="0"/>
                </a:rPr>
                <a:t>Placeholder Title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48B819C-6C9E-6C37-4A44-0325A0AA532F}"/>
                </a:ext>
              </a:extLst>
            </p:cNvPr>
            <p:cNvSpPr txBox="1"/>
            <p:nvPr/>
          </p:nvSpPr>
          <p:spPr>
            <a:xfrm>
              <a:off x="5304630" y="1759275"/>
              <a:ext cx="450282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599643B-73C6-568D-4798-3BE2AF116239}"/>
              </a:ext>
            </a:extLst>
          </p:cNvPr>
          <p:cNvGrpSpPr/>
          <p:nvPr/>
        </p:nvGrpSpPr>
        <p:grpSpPr>
          <a:xfrm>
            <a:off x="537109" y="1233488"/>
            <a:ext cx="11135465" cy="3389389"/>
            <a:chOff x="3990697" y="1547447"/>
            <a:chExt cx="7681877" cy="4396152"/>
          </a:xfrm>
        </p:grpSpPr>
        <p:graphicFrame>
          <p:nvGraphicFramePr>
            <p:cNvPr id="3" name="Chart 2">
              <a:extLst>
                <a:ext uri="{FF2B5EF4-FFF2-40B4-BE49-F238E27FC236}">
                  <a16:creationId xmlns:a16="http://schemas.microsoft.com/office/drawing/2014/main" id="{28EA3426-BF5D-04C8-3139-1673B7EE701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023174553"/>
                </p:ext>
              </p:extLst>
            </p:nvPr>
          </p:nvGraphicFramePr>
          <p:xfrm>
            <a:off x="3990697" y="1547447"/>
            <a:ext cx="7681877" cy="4396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2" name="TextBox 25">
              <a:extLst>
                <a:ext uri="{FF2B5EF4-FFF2-40B4-BE49-F238E27FC236}">
                  <a16:creationId xmlns:a16="http://schemas.microsoft.com/office/drawing/2014/main" id="{EF45C690-C2CC-0165-10B6-641D3D4009DE}"/>
                </a:ext>
              </a:extLst>
            </p:cNvPr>
            <p:cNvSpPr txBox="1"/>
            <p:nvPr/>
          </p:nvSpPr>
          <p:spPr>
            <a:xfrm>
              <a:off x="4345584" y="5639643"/>
              <a:ext cx="6972103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i="1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“This editable PowerPoint graph allows easy customization of colors, values, and legends.”</a:t>
              </a:r>
              <a:endParaRPr lang="en-CA" sz="900" i="1" dirty="0">
                <a:solidFill>
                  <a:schemeClr val="tx2">
                    <a:lumMod val="50000"/>
                    <a:lumOff val="50000"/>
                  </a:schemeClr>
                </a:solidFill>
                <a:ea typeface="Roboto" panose="02000000000000000000" pitchFamily="2" charset="0"/>
                <a:cs typeface="Biome Light" panose="020B03030302040208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840A5F8-2B3B-3022-84C2-963D2A285D5B}"/>
              </a:ext>
            </a:extLst>
          </p:cNvPr>
          <p:cNvGrpSpPr/>
          <p:nvPr/>
        </p:nvGrpSpPr>
        <p:grpSpPr>
          <a:xfrm>
            <a:off x="1525078" y="4861003"/>
            <a:ext cx="2912556" cy="1306812"/>
            <a:chOff x="5304628" y="1391182"/>
            <a:chExt cx="4502822" cy="130681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BFA57D9-1D3E-C5A3-2819-86A478D3BB9B}"/>
                </a:ext>
              </a:extLst>
            </p:cNvPr>
            <p:cNvSpPr txBox="1"/>
            <p:nvPr/>
          </p:nvSpPr>
          <p:spPr>
            <a:xfrm>
              <a:off x="5304628" y="1391182"/>
              <a:ext cx="3447846" cy="307777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  <a:cs typeface="Biome Light" panose="020B0303030204020804" pitchFamily="34" charset="0"/>
                </a:rPr>
                <a:t>Placeholder Title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B05A3B-3214-4E01-1C72-AA8294447256}"/>
                </a:ext>
              </a:extLst>
            </p:cNvPr>
            <p:cNvSpPr txBox="1"/>
            <p:nvPr/>
          </p:nvSpPr>
          <p:spPr>
            <a:xfrm>
              <a:off x="5304630" y="1759275"/>
              <a:ext cx="4502820" cy="9387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Lorem ipsum dolor sit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amet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consectetur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adipiscing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elit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sed do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eiusmod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tempor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incididunt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ut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labore et dolore magna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aliqua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 Ut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enim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ad minim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veniam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,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quis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nostrud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exercitation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ullamco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 </a:t>
              </a:r>
              <a:r>
                <a:rPr lang="en-CA" sz="1100" b="0" i="0" dirty="0" err="1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laboris</a:t>
              </a:r>
              <a:r>
                <a:rPr lang="en-CA" sz="11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1498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BE794-04F3-F1AA-9083-CFAD92F07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AE5DA-89CB-FDBA-8A21-353983AB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Implementation Plan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1D3FF7-F153-0AD5-C75E-31FD5DD4F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860A39-33EA-4BBC-5591-49317B71E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15</a:t>
            </a:fld>
            <a:endParaRPr lang="en-IN" dirty="0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C8ED831-EB1D-7A23-6E4B-6577F985ACE7}"/>
              </a:ext>
            </a:extLst>
          </p:cNvPr>
          <p:cNvGrpSpPr/>
          <p:nvPr/>
        </p:nvGrpSpPr>
        <p:grpSpPr>
          <a:xfrm>
            <a:off x="449943" y="1701025"/>
            <a:ext cx="11292115" cy="4627204"/>
            <a:chOff x="478971" y="1512341"/>
            <a:chExt cx="11292115" cy="4627204"/>
          </a:xfrm>
        </p:grpSpPr>
        <p:sp>
          <p:nvSpPr>
            <p:cNvPr id="3" name="Arrow: Right 2">
              <a:extLst>
                <a:ext uri="{FF2B5EF4-FFF2-40B4-BE49-F238E27FC236}">
                  <a16:creationId xmlns:a16="http://schemas.microsoft.com/office/drawing/2014/main" id="{3C8036D2-9002-8288-07F1-F33B2BB3EA4D}"/>
                </a:ext>
              </a:extLst>
            </p:cNvPr>
            <p:cNvSpPr/>
            <p:nvPr/>
          </p:nvSpPr>
          <p:spPr>
            <a:xfrm>
              <a:off x="478971" y="3657600"/>
              <a:ext cx="11292115" cy="248194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0B28A5EC-9712-BC57-5D1C-E04531DB1343}"/>
                </a:ext>
              </a:extLst>
            </p:cNvPr>
            <p:cNvGrpSpPr/>
            <p:nvPr/>
          </p:nvGrpSpPr>
          <p:grpSpPr>
            <a:xfrm>
              <a:off x="1030514" y="1512341"/>
              <a:ext cx="10130974" cy="3121566"/>
              <a:chOff x="1030514" y="1512341"/>
              <a:chExt cx="10130974" cy="3121566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E98EC6B9-8A14-C8D6-6FB0-09DAE6D0E60E}"/>
                  </a:ext>
                </a:extLst>
              </p:cNvPr>
              <p:cNvGrpSpPr/>
              <p:nvPr/>
            </p:nvGrpSpPr>
            <p:grpSpPr>
              <a:xfrm>
                <a:off x="1030514" y="1512341"/>
                <a:ext cx="2908725" cy="3121566"/>
                <a:chOff x="1030514" y="1512341"/>
                <a:chExt cx="2908725" cy="3121566"/>
              </a:xfrm>
            </p:grpSpPr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37E5AD9E-0403-3CF3-E0B8-E41436A960EE}"/>
                    </a:ext>
                  </a:extLst>
                </p:cNvPr>
                <p:cNvSpPr txBox="1"/>
                <p:nvPr/>
              </p:nvSpPr>
              <p:spPr>
                <a:xfrm>
                  <a:off x="1030514" y="1512341"/>
                  <a:ext cx="2908725" cy="17004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EFB6039D-3B60-BA73-2766-3FAF5A4E5266}"/>
                    </a:ext>
                  </a:extLst>
                </p:cNvPr>
                <p:cNvGrpSpPr/>
                <p:nvPr/>
              </p:nvGrpSpPr>
              <p:grpSpPr>
                <a:xfrm>
                  <a:off x="1030514" y="3561971"/>
                  <a:ext cx="2110933" cy="1071936"/>
                  <a:chOff x="1030514" y="3561971"/>
                  <a:chExt cx="2110933" cy="1071936"/>
                </a:xfrm>
              </p:grpSpPr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8EAFD631-34B0-7A2D-E27F-7A3C813433C8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14" y="3716510"/>
                    <a:ext cx="2110933" cy="917397"/>
                    <a:chOff x="1030514" y="3716510"/>
                    <a:chExt cx="2110933" cy="917397"/>
                  </a:xfrm>
                </p:grpSpPr>
                <p:sp>
                  <p:nvSpPr>
                    <p:cNvPr id="13" name="Rectangle: Rounded Corners 12">
                      <a:extLst>
                        <a:ext uri="{FF2B5EF4-FFF2-40B4-BE49-F238E27FC236}">
                          <a16:creationId xmlns:a16="http://schemas.microsoft.com/office/drawing/2014/main" id="{5F4F6B26-AB72-698C-1B69-8975C3AA142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0514" y="3716510"/>
                      <a:ext cx="2110933" cy="91739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5" name="TextBox 24">
                      <a:extLst>
                        <a:ext uri="{FF2B5EF4-FFF2-40B4-BE49-F238E27FC236}">
                          <a16:creationId xmlns:a16="http://schemas.microsoft.com/office/drawing/2014/main" id="{D83AC1F1-C6A0-5E11-0452-7629E214A0E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91770" y="4279984"/>
                      <a:ext cx="158641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Placeholder Title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16" name="Rectangle 15">
                    <a:extLst>
                      <a:ext uri="{FF2B5EF4-FFF2-40B4-BE49-F238E27FC236}">
                        <a16:creationId xmlns:a16="http://schemas.microsoft.com/office/drawing/2014/main" id="{E84C0A41-94C6-2DC6-0097-EF537C20E0FE}"/>
                      </a:ext>
                    </a:extLst>
                  </p:cNvPr>
                  <p:cNvSpPr/>
                  <p:nvPr/>
                </p:nvSpPr>
                <p:spPr>
                  <a:xfrm>
                    <a:off x="1608293" y="3561971"/>
                    <a:ext cx="917397" cy="91739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01</a:t>
                    </a:r>
                  </a:p>
                </p:txBody>
              </p:sp>
            </p:grpSp>
          </p:grpSp>
          <p:grpSp>
            <p:nvGrpSpPr>
              <p:cNvPr id="50" name="Group 49">
                <a:extLst>
                  <a:ext uri="{FF2B5EF4-FFF2-40B4-BE49-F238E27FC236}">
                    <a16:creationId xmlns:a16="http://schemas.microsoft.com/office/drawing/2014/main" id="{B5AB3550-F4E1-01BC-BEFB-A571662E991A}"/>
                  </a:ext>
                </a:extLst>
              </p:cNvPr>
              <p:cNvGrpSpPr/>
              <p:nvPr/>
            </p:nvGrpSpPr>
            <p:grpSpPr>
              <a:xfrm>
                <a:off x="4641639" y="1512341"/>
                <a:ext cx="2908725" cy="3121566"/>
                <a:chOff x="1030514" y="1512341"/>
                <a:chExt cx="2908725" cy="3121566"/>
              </a:xfrm>
            </p:grpSpPr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8FBBC654-19DF-3F47-6C94-239631006492}"/>
                    </a:ext>
                  </a:extLst>
                </p:cNvPr>
                <p:cNvSpPr txBox="1"/>
                <p:nvPr/>
              </p:nvSpPr>
              <p:spPr>
                <a:xfrm>
                  <a:off x="1030514" y="1512341"/>
                  <a:ext cx="2908725" cy="17004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grpSp>
              <p:nvGrpSpPr>
                <p:cNvPr id="54" name="Group 53">
                  <a:extLst>
                    <a:ext uri="{FF2B5EF4-FFF2-40B4-BE49-F238E27FC236}">
                      <a16:creationId xmlns:a16="http://schemas.microsoft.com/office/drawing/2014/main" id="{CDCD223C-D3DC-D387-029F-9CD26926A913}"/>
                    </a:ext>
                  </a:extLst>
                </p:cNvPr>
                <p:cNvGrpSpPr/>
                <p:nvPr/>
              </p:nvGrpSpPr>
              <p:grpSpPr>
                <a:xfrm>
                  <a:off x="1030514" y="3561971"/>
                  <a:ext cx="2110933" cy="1071936"/>
                  <a:chOff x="1030514" y="3561971"/>
                  <a:chExt cx="2110933" cy="1071936"/>
                </a:xfrm>
              </p:grpSpPr>
              <p:grpSp>
                <p:nvGrpSpPr>
                  <p:cNvPr id="61" name="Group 60">
                    <a:extLst>
                      <a:ext uri="{FF2B5EF4-FFF2-40B4-BE49-F238E27FC236}">
                        <a16:creationId xmlns:a16="http://schemas.microsoft.com/office/drawing/2014/main" id="{153C6753-CD22-9FF7-4695-B18233B5EF0A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14" y="3753370"/>
                    <a:ext cx="2110933" cy="880537"/>
                    <a:chOff x="1030514" y="3753370"/>
                    <a:chExt cx="2110933" cy="880537"/>
                  </a:xfrm>
                </p:grpSpPr>
                <p:sp>
                  <p:nvSpPr>
                    <p:cNvPr id="68" name="Rectangle: Rounded Corners 67">
                      <a:extLst>
                        <a:ext uri="{FF2B5EF4-FFF2-40B4-BE49-F238E27FC236}">
                          <a16:creationId xmlns:a16="http://schemas.microsoft.com/office/drawing/2014/main" id="{693FD820-958A-D0EA-EE38-8F674F35436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0514" y="3753370"/>
                      <a:ext cx="2110933" cy="88053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" name="TextBox 68">
                      <a:extLst>
                        <a:ext uri="{FF2B5EF4-FFF2-40B4-BE49-F238E27FC236}">
                          <a16:creationId xmlns:a16="http://schemas.microsoft.com/office/drawing/2014/main" id="{E2CBB838-0EB0-A41B-097C-493E87CF0B4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91770" y="4279984"/>
                      <a:ext cx="158641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Placeholder Title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A7B5DB50-3AD1-AA92-E18C-36C3E62A2920}"/>
                      </a:ext>
                    </a:extLst>
                  </p:cNvPr>
                  <p:cNvSpPr/>
                  <p:nvPr/>
                </p:nvSpPr>
                <p:spPr>
                  <a:xfrm>
                    <a:off x="1608293" y="3561971"/>
                    <a:ext cx="917397" cy="91739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02</a:t>
                    </a:r>
                  </a:p>
                </p:txBody>
              </p:sp>
            </p:grp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AB02953D-BA38-C13E-CD0A-8ED1CDC77C8E}"/>
                  </a:ext>
                </a:extLst>
              </p:cNvPr>
              <p:cNvGrpSpPr/>
              <p:nvPr/>
            </p:nvGrpSpPr>
            <p:grpSpPr>
              <a:xfrm>
                <a:off x="8252763" y="1512341"/>
                <a:ext cx="2908725" cy="3121566"/>
                <a:chOff x="1030514" y="1512341"/>
                <a:chExt cx="2908725" cy="3121566"/>
              </a:xfrm>
            </p:grpSpPr>
            <p:sp>
              <p:nvSpPr>
                <p:cNvPr id="71" name="TextBox 70">
                  <a:extLst>
                    <a:ext uri="{FF2B5EF4-FFF2-40B4-BE49-F238E27FC236}">
                      <a16:creationId xmlns:a16="http://schemas.microsoft.com/office/drawing/2014/main" id="{2FFFAD1E-903E-6A62-D501-52DDE3E89F94}"/>
                    </a:ext>
                  </a:extLst>
                </p:cNvPr>
                <p:cNvSpPr txBox="1"/>
                <p:nvPr/>
              </p:nvSpPr>
              <p:spPr>
                <a:xfrm>
                  <a:off x="1030514" y="1512341"/>
                  <a:ext cx="2908725" cy="170046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171450" marR="0" lvl="0" indent="-171450" defTabSz="914400" rtl="0" eaLnBrk="1" fontAlgn="auto" latinLnBrk="0" hangingPunct="1">
                    <a:lnSpc>
                      <a:spcPct val="100000"/>
                    </a:lnSpc>
                    <a:spcBef>
                      <a:spcPts val="600"/>
                    </a:spcBef>
                    <a:spcAft>
                      <a:spcPts val="0"/>
                    </a:spcAft>
                    <a:buClrTx/>
                    <a:buSzTx/>
                    <a:buFont typeface="Arial" panose="020B0604020202020204" pitchFamily="34" charset="0"/>
                    <a:buChar char="•"/>
                    <a:tabLst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  <a:p>
                  <a:pPr marL="171450" indent="-171450">
                    <a:spcBef>
                      <a:spcPts val="600"/>
                    </a:spcBef>
                    <a:buFont typeface="Arial" panose="020B0604020202020204" pitchFamily="34" charset="0"/>
                    <a:buChar char="•"/>
                    <a:defRPr/>
                  </a:pP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Lorem ipsum dolor sit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amet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consectetur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adipisicing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elit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, sed do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eiusmod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tempor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incididunt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ut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 labore et dolore magna </a:t>
                  </a:r>
                  <a:r>
                    <a:rPr kumimoji="0" lang="en-CA" sz="105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aliqua</a:t>
                  </a:r>
                  <a:r>
                    <a:rPr kumimoji="0" lang="en-CA" sz="105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00">
                          <a:lumMod val="75000"/>
                          <a:lumOff val="25000"/>
                        </a:srgbClr>
                      </a:solidFill>
                      <a:effectLst/>
                      <a:uLnTx/>
                      <a:uFillTx/>
                      <a:ea typeface="+mn-ea"/>
                      <a:cs typeface="+mn-cs"/>
                    </a:rPr>
                    <a:t>. </a:t>
                  </a:r>
                </a:p>
              </p:txBody>
            </p:sp>
            <p:grpSp>
              <p:nvGrpSpPr>
                <p:cNvPr id="72" name="Group 71">
                  <a:extLst>
                    <a:ext uri="{FF2B5EF4-FFF2-40B4-BE49-F238E27FC236}">
                      <a16:creationId xmlns:a16="http://schemas.microsoft.com/office/drawing/2014/main" id="{0E7BF3C5-5ED5-47FE-E9FC-519D616CB380}"/>
                    </a:ext>
                  </a:extLst>
                </p:cNvPr>
                <p:cNvGrpSpPr/>
                <p:nvPr/>
              </p:nvGrpSpPr>
              <p:grpSpPr>
                <a:xfrm>
                  <a:off x="1030514" y="3561971"/>
                  <a:ext cx="2110933" cy="1071936"/>
                  <a:chOff x="1030514" y="3561971"/>
                  <a:chExt cx="2110933" cy="1071936"/>
                </a:xfrm>
              </p:grpSpPr>
              <p:grpSp>
                <p:nvGrpSpPr>
                  <p:cNvPr id="73" name="Group 72">
                    <a:extLst>
                      <a:ext uri="{FF2B5EF4-FFF2-40B4-BE49-F238E27FC236}">
                        <a16:creationId xmlns:a16="http://schemas.microsoft.com/office/drawing/2014/main" id="{0CB96850-9484-ABF1-CA48-55A493CD4429}"/>
                      </a:ext>
                    </a:extLst>
                  </p:cNvPr>
                  <p:cNvGrpSpPr/>
                  <p:nvPr/>
                </p:nvGrpSpPr>
                <p:grpSpPr>
                  <a:xfrm>
                    <a:off x="1030514" y="3753370"/>
                    <a:ext cx="2110933" cy="880537"/>
                    <a:chOff x="1030514" y="3753370"/>
                    <a:chExt cx="2110933" cy="880537"/>
                  </a:xfrm>
                </p:grpSpPr>
                <p:sp>
                  <p:nvSpPr>
                    <p:cNvPr id="75" name="Rectangle: Rounded Corners 74">
                      <a:extLst>
                        <a:ext uri="{FF2B5EF4-FFF2-40B4-BE49-F238E27FC236}">
                          <a16:creationId xmlns:a16="http://schemas.microsoft.com/office/drawing/2014/main" id="{AAF55292-C2AE-BED3-A9FD-F9EA10BB7B6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0514" y="3753370"/>
                      <a:ext cx="2110933" cy="880537"/>
                    </a:xfrm>
                    <a:prstGeom prst="roundRect">
                      <a:avLst>
                        <a:gd name="adj" fmla="val 50000"/>
                      </a:avLst>
                    </a:prstGeom>
                    <a:solidFill>
                      <a:schemeClr val="accent2"/>
                    </a:solidFill>
                    <a:ln>
                      <a:solidFill>
                        <a:schemeClr val="bg2"/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" name="TextBox 76">
                      <a:extLst>
                        <a:ext uri="{FF2B5EF4-FFF2-40B4-BE49-F238E27FC236}">
                          <a16:creationId xmlns:a16="http://schemas.microsoft.com/office/drawing/2014/main" id="{7BE12566-78A7-125C-2F40-D1F49DA9E3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291770" y="4279984"/>
                      <a:ext cx="158641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+mn-cs"/>
                        </a:rPr>
                        <a:t>Placeholder Title </a:t>
                      </a:r>
                      <a:endParaRPr kumimoji="0" lang="en-CA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74" name="Rectangle 73">
                    <a:extLst>
                      <a:ext uri="{FF2B5EF4-FFF2-40B4-BE49-F238E27FC236}">
                        <a16:creationId xmlns:a16="http://schemas.microsoft.com/office/drawing/2014/main" id="{96E19FE4-CFA5-8754-F5EF-4E226C993E49}"/>
                      </a:ext>
                    </a:extLst>
                  </p:cNvPr>
                  <p:cNvSpPr/>
                  <p:nvPr/>
                </p:nvSpPr>
                <p:spPr>
                  <a:xfrm>
                    <a:off x="1608293" y="3561971"/>
                    <a:ext cx="917397" cy="91739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CA" sz="3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+mn-cs"/>
                      </a:rPr>
                      <a:t>03</a:t>
                    </a:r>
                  </a:p>
                </p:txBody>
              </p:sp>
            </p:grpSp>
          </p:grpSp>
        </p:grp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C614BBE9-3E33-2E56-D1B1-5C600F53F6C8}"/>
              </a:ext>
            </a:extLst>
          </p:cNvPr>
          <p:cNvSpPr txBox="1"/>
          <p:nvPr/>
        </p:nvSpPr>
        <p:spPr>
          <a:xfrm>
            <a:off x="2157346" y="5098468"/>
            <a:ext cx="787730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Lorem ipsum dolor sit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amet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consectetur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adipiscing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elit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, sed do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eiusmod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tempor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incididunt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ut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labore et dolore magna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aliqua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. Ut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enim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ad minim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veniam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,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quis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nostrud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exercitation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ullamco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 </a:t>
            </a:r>
            <a:r>
              <a:rPr lang="en-CA" sz="1100" b="0" i="0" dirty="0" err="1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laboris</a:t>
            </a:r>
            <a:r>
              <a:rPr lang="en-CA" sz="1100" b="0" i="0" dirty="0">
                <a:solidFill>
                  <a:schemeClr val="bg2"/>
                </a:solidFill>
                <a:effectLst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27884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99D0D-B8DF-FC0E-AEAA-373D64F21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ADB0B-264D-C82C-FCF0-10C5F235D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Risk Assessment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1D4D74-B3A9-3434-7A21-56853EA15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0FFE6-26BC-33DA-3748-257F7A13D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16</a:t>
            </a:fld>
            <a:endParaRPr lang="en-IN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A64FEE3-41E7-4071-18EE-3F382FF48135}"/>
              </a:ext>
            </a:extLst>
          </p:cNvPr>
          <p:cNvGrpSpPr/>
          <p:nvPr/>
        </p:nvGrpSpPr>
        <p:grpSpPr>
          <a:xfrm>
            <a:off x="3280799" y="2010005"/>
            <a:ext cx="5707031" cy="3543851"/>
            <a:chOff x="2246292" y="3399917"/>
            <a:chExt cx="7930639" cy="2387023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B09839D-EE0C-1C12-5944-980D1CD9B934}"/>
                </a:ext>
              </a:extLst>
            </p:cNvPr>
            <p:cNvSpPr/>
            <p:nvPr/>
          </p:nvSpPr>
          <p:spPr>
            <a:xfrm>
              <a:off x="3711789" y="3399917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30A56A6-0736-BE2E-DF1D-7E91C3682D4A}"/>
                </a:ext>
              </a:extLst>
            </p:cNvPr>
            <p:cNvSpPr/>
            <p:nvPr/>
          </p:nvSpPr>
          <p:spPr>
            <a:xfrm>
              <a:off x="5340778" y="3399917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B062243C-5469-3F1B-4CC4-7A3F5BF1499D}"/>
                </a:ext>
              </a:extLst>
            </p:cNvPr>
            <p:cNvSpPr/>
            <p:nvPr/>
          </p:nvSpPr>
          <p:spPr>
            <a:xfrm>
              <a:off x="6969767" y="3399917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32BE2C8A-6990-DD9B-C7B5-D49ABD8E2018}"/>
                </a:ext>
              </a:extLst>
            </p:cNvPr>
            <p:cNvSpPr/>
            <p:nvPr/>
          </p:nvSpPr>
          <p:spPr>
            <a:xfrm>
              <a:off x="8598756" y="3399917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998DF2E6-C083-44CF-F605-B6B9AEA8A8FE}"/>
                </a:ext>
              </a:extLst>
            </p:cNvPr>
            <p:cNvSpPr/>
            <p:nvPr/>
          </p:nvSpPr>
          <p:spPr>
            <a:xfrm>
              <a:off x="3711789" y="4004345"/>
              <a:ext cx="1578175" cy="57373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570450BD-06C9-6FE1-C3A4-D47E4313E799}"/>
                </a:ext>
              </a:extLst>
            </p:cNvPr>
            <p:cNvSpPr/>
            <p:nvPr/>
          </p:nvSpPr>
          <p:spPr>
            <a:xfrm>
              <a:off x="5340778" y="4004345"/>
              <a:ext cx="1578175" cy="57373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08DAAAE-F4FA-B561-14A2-CF797D2BFE80}"/>
                </a:ext>
              </a:extLst>
            </p:cNvPr>
            <p:cNvSpPr/>
            <p:nvPr/>
          </p:nvSpPr>
          <p:spPr>
            <a:xfrm>
              <a:off x="6969767" y="4004345"/>
              <a:ext cx="1578175" cy="5737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Medium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201EAD44-6D11-452A-2936-D23E8E76262C}"/>
                </a:ext>
              </a:extLst>
            </p:cNvPr>
            <p:cNvSpPr/>
            <p:nvPr/>
          </p:nvSpPr>
          <p:spPr>
            <a:xfrm>
              <a:off x="8598756" y="4004345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7A7118E6-118A-0F0A-A262-50240531D552}"/>
                </a:ext>
              </a:extLst>
            </p:cNvPr>
            <p:cNvSpPr/>
            <p:nvPr/>
          </p:nvSpPr>
          <p:spPr>
            <a:xfrm>
              <a:off x="3711789" y="4608773"/>
              <a:ext cx="1578175" cy="5737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Medium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F743E612-FB62-B230-BB51-6F0581575DE9}"/>
                </a:ext>
              </a:extLst>
            </p:cNvPr>
            <p:cNvSpPr/>
            <p:nvPr/>
          </p:nvSpPr>
          <p:spPr>
            <a:xfrm>
              <a:off x="5340778" y="4608773"/>
              <a:ext cx="1578175" cy="5737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Medium</a:t>
              </a:r>
              <a:endParaRPr kumimoji="0" lang="en-CA" sz="1200" b="0" i="0" u="none" strike="noStrike" kern="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E8EC7769-EE24-CEBD-932F-AAE9CB5D14B2}"/>
                </a:ext>
              </a:extLst>
            </p:cNvPr>
            <p:cNvSpPr/>
            <p:nvPr/>
          </p:nvSpPr>
          <p:spPr>
            <a:xfrm>
              <a:off x="6969767" y="4608773"/>
              <a:ext cx="1578175" cy="57373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2DC4E1EE-5430-5E96-8DF1-73AAEED2DE7A}"/>
                </a:ext>
              </a:extLst>
            </p:cNvPr>
            <p:cNvSpPr/>
            <p:nvPr/>
          </p:nvSpPr>
          <p:spPr>
            <a:xfrm>
              <a:off x="8598756" y="4608773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26D12A99-7EB4-4101-EA62-E73F252AD4F9}"/>
                </a:ext>
              </a:extLst>
            </p:cNvPr>
            <p:cNvSpPr/>
            <p:nvPr/>
          </p:nvSpPr>
          <p:spPr>
            <a:xfrm>
              <a:off x="3711789" y="5213201"/>
              <a:ext cx="1578175" cy="5737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Low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87B9D101-661D-B9B3-BF3A-4881F6DCC538}"/>
                </a:ext>
              </a:extLst>
            </p:cNvPr>
            <p:cNvSpPr/>
            <p:nvPr/>
          </p:nvSpPr>
          <p:spPr>
            <a:xfrm>
              <a:off x="5340778" y="5213201"/>
              <a:ext cx="1578175" cy="5737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Medium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BF1E3387-7080-D75C-29A3-96CE89399566}"/>
                </a:ext>
              </a:extLst>
            </p:cNvPr>
            <p:cNvSpPr/>
            <p:nvPr/>
          </p:nvSpPr>
          <p:spPr>
            <a:xfrm>
              <a:off x="6969767" y="5213201"/>
              <a:ext cx="1578175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D52BE020-7C7C-405E-A1F7-0CBE98DDC773}"/>
                </a:ext>
              </a:extLst>
            </p:cNvPr>
            <p:cNvSpPr/>
            <p:nvPr/>
          </p:nvSpPr>
          <p:spPr>
            <a:xfrm>
              <a:off x="8598756" y="5213201"/>
              <a:ext cx="1578175" cy="57373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7FC8EDA7-C225-9970-4480-C977F3B50DC0}"/>
                </a:ext>
              </a:extLst>
            </p:cNvPr>
            <p:cNvSpPr/>
            <p:nvPr/>
          </p:nvSpPr>
          <p:spPr>
            <a:xfrm>
              <a:off x="2246292" y="3399917"/>
              <a:ext cx="1414683" cy="573739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Very High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AB5263AC-6D25-936B-8A01-448A2964A666}"/>
                </a:ext>
              </a:extLst>
            </p:cNvPr>
            <p:cNvSpPr/>
            <p:nvPr/>
          </p:nvSpPr>
          <p:spPr>
            <a:xfrm>
              <a:off x="2246292" y="4013314"/>
              <a:ext cx="1414683" cy="573739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High</a:t>
              </a: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948EA0FE-16C3-F1F4-176D-F58FCF57E5BD}"/>
                </a:ext>
              </a:extLst>
            </p:cNvPr>
            <p:cNvSpPr/>
            <p:nvPr/>
          </p:nvSpPr>
          <p:spPr>
            <a:xfrm>
              <a:off x="2246292" y="4617741"/>
              <a:ext cx="1414683" cy="573739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Medium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00A1D22F-155E-80CF-0ECA-B26F71698AF8}"/>
                </a:ext>
              </a:extLst>
            </p:cNvPr>
            <p:cNvSpPr/>
            <p:nvPr/>
          </p:nvSpPr>
          <p:spPr>
            <a:xfrm>
              <a:off x="2246292" y="5213201"/>
              <a:ext cx="1414683" cy="57373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1" i="0" u="none" strike="noStrike" kern="0" cap="none" spc="0" normalizeH="0" baseline="0" noProof="0" dirty="0">
                  <a:ln>
                    <a:noFill/>
                  </a:ln>
                  <a:solidFill>
                    <a:schemeClr val="bg2"/>
                  </a:solidFill>
                  <a:effectLst/>
                  <a:uLnTx/>
                  <a:uFillTx/>
                  <a:ea typeface="+mn-ea"/>
                  <a:cs typeface="+mn-cs"/>
                </a:rPr>
                <a:t>Low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1AA90E0-ABC2-718A-39D7-20779A21D980}"/>
              </a:ext>
            </a:extLst>
          </p:cNvPr>
          <p:cNvGrpSpPr/>
          <p:nvPr/>
        </p:nvGrpSpPr>
        <p:grpSpPr>
          <a:xfrm>
            <a:off x="147339" y="2045700"/>
            <a:ext cx="2854489" cy="3126718"/>
            <a:chOff x="218480" y="2045700"/>
            <a:chExt cx="2854489" cy="3126718"/>
          </a:xfrm>
        </p:grpSpPr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E5A6471A-C5ED-0F93-526A-BBC5B288E0A3}"/>
                </a:ext>
              </a:extLst>
            </p:cNvPr>
            <p:cNvGrpSpPr/>
            <p:nvPr/>
          </p:nvGrpSpPr>
          <p:grpSpPr>
            <a:xfrm flipH="1">
              <a:off x="218480" y="4402978"/>
              <a:ext cx="2854489" cy="769440"/>
              <a:chOff x="11463653" y="1493194"/>
              <a:chExt cx="2484861" cy="669805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D76A74AC-4A4B-8829-1558-CDE3DC5B4F86}"/>
                  </a:ext>
                </a:extLst>
              </p:cNvPr>
              <p:cNvSpPr/>
              <p:nvPr/>
            </p:nvSpPr>
            <p:spPr>
              <a:xfrm rot="10800000" flipV="1">
                <a:off x="13717322" y="1587972"/>
                <a:ext cx="231192" cy="229998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DCB07260-F729-3438-C228-A88F46E2237F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Low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2ED46B08-B227-65B1-0885-42E86266E65F}"/>
                </a:ext>
              </a:extLst>
            </p:cNvPr>
            <p:cNvGrpSpPr/>
            <p:nvPr/>
          </p:nvGrpSpPr>
          <p:grpSpPr>
            <a:xfrm flipH="1">
              <a:off x="218480" y="2045700"/>
              <a:ext cx="2854489" cy="769440"/>
              <a:chOff x="11463653" y="1493194"/>
              <a:chExt cx="2484861" cy="669805"/>
            </a:xfrm>
          </p:grpSpPr>
          <p:sp>
            <p:nvSpPr>
              <p:cNvPr id="157" name="Oval 156">
                <a:extLst>
                  <a:ext uri="{FF2B5EF4-FFF2-40B4-BE49-F238E27FC236}">
                    <a16:creationId xmlns:a16="http://schemas.microsoft.com/office/drawing/2014/main" id="{94E62839-9937-7EAD-965D-2F4EEE8CBD6E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8" name="Rectangle 157">
                <a:extLst>
                  <a:ext uri="{FF2B5EF4-FFF2-40B4-BE49-F238E27FC236}">
                    <a16:creationId xmlns:a16="http://schemas.microsoft.com/office/drawing/2014/main" id="{4E15183D-8738-0655-C2FA-855C8AD300E0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Medium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349D372-F6E5-2DE6-FDE3-AEFCC3327494}"/>
              </a:ext>
            </a:extLst>
          </p:cNvPr>
          <p:cNvGrpSpPr/>
          <p:nvPr/>
        </p:nvGrpSpPr>
        <p:grpSpPr>
          <a:xfrm>
            <a:off x="9190172" y="2045700"/>
            <a:ext cx="2854489" cy="3126718"/>
            <a:chOff x="9274013" y="2045700"/>
            <a:chExt cx="2854489" cy="3126718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3B5127C3-FDC0-25E4-4CF9-32C553F88F39}"/>
                </a:ext>
              </a:extLst>
            </p:cNvPr>
            <p:cNvGrpSpPr/>
            <p:nvPr/>
          </p:nvGrpSpPr>
          <p:grpSpPr>
            <a:xfrm flipH="1">
              <a:off x="9274013" y="4402978"/>
              <a:ext cx="2854489" cy="769440"/>
              <a:chOff x="11463653" y="1493194"/>
              <a:chExt cx="2484861" cy="669805"/>
            </a:xfrm>
          </p:grpSpPr>
          <p:sp>
            <p:nvSpPr>
              <p:cNvPr id="155" name="Oval 154">
                <a:extLst>
                  <a:ext uri="{FF2B5EF4-FFF2-40B4-BE49-F238E27FC236}">
                    <a16:creationId xmlns:a16="http://schemas.microsoft.com/office/drawing/2014/main" id="{4D262BD1-8BA0-4C1F-E001-5741FDFB028F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2274FED4-1804-0215-2D2B-E59D7C226976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High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B190CC3-542D-D830-9AB4-1D7D3AA42423}"/>
                </a:ext>
              </a:extLst>
            </p:cNvPr>
            <p:cNvGrpSpPr/>
            <p:nvPr/>
          </p:nvGrpSpPr>
          <p:grpSpPr>
            <a:xfrm flipH="1">
              <a:off x="9274013" y="2045700"/>
              <a:ext cx="2854489" cy="769440"/>
              <a:chOff x="11463653" y="1493194"/>
              <a:chExt cx="2484861" cy="669805"/>
            </a:xfrm>
          </p:grpSpPr>
          <p:sp>
            <p:nvSpPr>
              <p:cNvPr id="153" name="Oval 152">
                <a:extLst>
                  <a:ext uri="{FF2B5EF4-FFF2-40B4-BE49-F238E27FC236}">
                    <a16:creationId xmlns:a16="http://schemas.microsoft.com/office/drawing/2014/main" id="{16468056-5496-777A-4733-F80B5300BD61}"/>
                  </a:ext>
                </a:extLst>
              </p:cNvPr>
              <p:cNvSpPr/>
              <p:nvPr/>
            </p:nvSpPr>
            <p:spPr>
              <a:xfrm rot="10800000" flipV="1">
                <a:off x="13717322" y="1587974"/>
                <a:ext cx="231192" cy="22999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C8278901-E90C-C2E9-DBFA-5E3C9050FAA1}"/>
                  </a:ext>
                </a:extLst>
              </p:cNvPr>
              <p:cNvSpPr/>
              <p:nvPr/>
            </p:nvSpPr>
            <p:spPr>
              <a:xfrm>
                <a:off x="11463653" y="1493194"/>
                <a:ext cx="2282512" cy="6698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Very High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Lorem ipsum dolor sit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amet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consectetur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adipisicing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elit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, sed do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eiusmod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tempor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incididunt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ut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labore et dolore magna </a:t>
                </a:r>
                <a:r>
                  <a:rPr kumimoji="0" lang="en-CA" sz="1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aliqua</a:t>
                </a:r>
                <a:r>
                  <a:rPr kumimoji="0" lang="en-CA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. </a:t>
                </a: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E30BDE6-66B8-D186-8485-2FED5ADB947A}"/>
              </a:ext>
            </a:extLst>
          </p:cNvPr>
          <p:cNvGrpSpPr/>
          <p:nvPr/>
        </p:nvGrpSpPr>
        <p:grpSpPr>
          <a:xfrm>
            <a:off x="3280799" y="1639141"/>
            <a:ext cx="5707031" cy="311986"/>
            <a:chOff x="3280799" y="1639141"/>
            <a:chExt cx="5707031" cy="311986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88F50A8-EE04-1B75-0119-BEFC345A7381}"/>
                </a:ext>
              </a:extLst>
            </p:cNvPr>
            <p:cNvSpPr/>
            <p:nvPr/>
          </p:nvSpPr>
          <p:spPr>
            <a:xfrm>
              <a:off x="3280799" y="1639141"/>
              <a:ext cx="5707031" cy="31198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252555E-C121-A3F1-B389-9EB085D487AB}"/>
                </a:ext>
              </a:extLst>
            </p:cNvPr>
            <p:cNvGrpSpPr/>
            <p:nvPr/>
          </p:nvGrpSpPr>
          <p:grpSpPr>
            <a:xfrm>
              <a:off x="3389032" y="1649833"/>
              <a:ext cx="5344855" cy="290602"/>
              <a:chOff x="3389032" y="1649833"/>
              <a:chExt cx="5344855" cy="290602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34F1A65-115E-47EA-1178-E1C423AE3E64}"/>
                  </a:ext>
                </a:extLst>
              </p:cNvPr>
              <p:cNvSpPr/>
              <p:nvPr/>
            </p:nvSpPr>
            <p:spPr>
              <a:xfrm>
                <a:off x="3389032" y="1649833"/>
                <a:ext cx="62779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518196B-5D86-F71C-5396-8B8445AF0681}"/>
                  </a:ext>
                </a:extLst>
              </p:cNvPr>
              <p:cNvSpPr/>
              <p:nvPr/>
            </p:nvSpPr>
            <p:spPr>
              <a:xfrm>
                <a:off x="4589339" y="1649833"/>
                <a:ext cx="62779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85C37EEC-C102-90D6-928C-53D6313B0B7D}"/>
                  </a:ext>
                </a:extLst>
              </p:cNvPr>
              <p:cNvSpPr/>
              <p:nvPr/>
            </p:nvSpPr>
            <p:spPr>
              <a:xfrm>
                <a:off x="5754220" y="1649833"/>
                <a:ext cx="62779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860D50C-588C-E42E-C2FC-4CF3B55319C2}"/>
                  </a:ext>
                </a:extLst>
              </p:cNvPr>
              <p:cNvSpPr/>
              <p:nvPr/>
            </p:nvSpPr>
            <p:spPr>
              <a:xfrm>
                <a:off x="6954527" y="1649833"/>
                <a:ext cx="62779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</a:t>
                </a:r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4</a:t>
                </a:r>
                <a:endPara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8B41D7A-5FF1-56FE-56A1-CC11C27B7E3B}"/>
                  </a:ext>
                </a:extLst>
              </p:cNvPr>
              <p:cNvSpPr/>
              <p:nvPr/>
            </p:nvSpPr>
            <p:spPr>
              <a:xfrm>
                <a:off x="8106089" y="1649833"/>
                <a:ext cx="62779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05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B64EA8-417D-7E4A-A232-0749723D48DA}"/>
              </a:ext>
            </a:extLst>
          </p:cNvPr>
          <p:cNvGrpSpPr/>
          <p:nvPr/>
        </p:nvGrpSpPr>
        <p:grpSpPr>
          <a:xfrm>
            <a:off x="2855413" y="2010007"/>
            <a:ext cx="430138" cy="3543852"/>
            <a:chOff x="2855413" y="2010007"/>
            <a:chExt cx="430138" cy="3543852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4BB772FA-4588-D7D4-B29A-FF77DF0B6E8E}"/>
                </a:ext>
              </a:extLst>
            </p:cNvPr>
            <p:cNvSpPr/>
            <p:nvPr/>
          </p:nvSpPr>
          <p:spPr>
            <a:xfrm rot="5400000">
              <a:off x="1298556" y="3625940"/>
              <a:ext cx="3543852" cy="31198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BDDFE75-1A56-A4E0-1967-F626F8923F2A}"/>
                </a:ext>
              </a:extLst>
            </p:cNvPr>
            <p:cNvGrpSpPr/>
            <p:nvPr/>
          </p:nvGrpSpPr>
          <p:grpSpPr>
            <a:xfrm>
              <a:off x="2855413" y="2309143"/>
              <a:ext cx="430138" cy="2952045"/>
              <a:chOff x="3474106" y="1649833"/>
              <a:chExt cx="430138" cy="2952045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0E243236-700D-F553-BDD3-DC0A92CD0ECB}"/>
                  </a:ext>
                </a:extLst>
              </p:cNvPr>
              <p:cNvSpPr/>
              <p:nvPr/>
            </p:nvSpPr>
            <p:spPr>
              <a:xfrm>
                <a:off x="3474106" y="1649833"/>
                <a:ext cx="43013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01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F0658A1-EFA2-470D-75D6-5BA23264C161}"/>
                  </a:ext>
                </a:extLst>
              </p:cNvPr>
              <p:cNvSpPr/>
              <p:nvPr/>
            </p:nvSpPr>
            <p:spPr>
              <a:xfrm>
                <a:off x="3474106" y="2625581"/>
                <a:ext cx="43013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02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0D2D70D-181C-2C31-2E2C-CF1FD589F345}"/>
                  </a:ext>
                </a:extLst>
              </p:cNvPr>
              <p:cNvSpPr/>
              <p:nvPr/>
            </p:nvSpPr>
            <p:spPr>
              <a:xfrm>
                <a:off x="3474106" y="3483712"/>
                <a:ext cx="43013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03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DBD596B-DAC5-79B3-6E3F-FD3095A41EE4}"/>
                  </a:ext>
                </a:extLst>
              </p:cNvPr>
              <p:cNvSpPr/>
              <p:nvPr/>
            </p:nvSpPr>
            <p:spPr>
              <a:xfrm>
                <a:off x="3474106" y="4311276"/>
                <a:ext cx="430138" cy="29060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  <a:ea typeface="+mn-ea"/>
                    <a:cs typeface="+mn-cs"/>
                  </a:rPr>
                  <a:t>0</a:t>
                </a:r>
                <a:r>
                  <a:rPr lang="en-CA" sz="14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rPr>
                  <a:t>4</a:t>
                </a:r>
                <a:endPara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7344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E9F35FD1-593F-A97F-AAFC-6207263FF56A}"/>
              </a:ext>
            </a:extLst>
          </p:cNvPr>
          <p:cNvGrpSpPr/>
          <p:nvPr/>
        </p:nvGrpSpPr>
        <p:grpSpPr>
          <a:xfrm>
            <a:off x="459492" y="1358603"/>
            <a:ext cx="11184115" cy="4818969"/>
            <a:chOff x="503943" y="1358603"/>
            <a:chExt cx="11184115" cy="481896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34AFBFE-CCB6-E3FC-1C13-FAE8B7B7E5AF}"/>
                </a:ext>
              </a:extLst>
            </p:cNvPr>
            <p:cNvGrpSpPr/>
            <p:nvPr/>
          </p:nvGrpSpPr>
          <p:grpSpPr>
            <a:xfrm>
              <a:off x="503943" y="1358603"/>
              <a:ext cx="2859140" cy="4818969"/>
              <a:chOff x="591313" y="1720553"/>
              <a:chExt cx="2859140" cy="4818969"/>
            </a:xfrm>
          </p:grpSpPr>
          <p:sp>
            <p:nvSpPr>
              <p:cNvPr id="19" name="Rectangle: Top Corners Rounded 18">
                <a:extLst>
                  <a:ext uri="{FF2B5EF4-FFF2-40B4-BE49-F238E27FC236}">
                    <a16:creationId xmlns:a16="http://schemas.microsoft.com/office/drawing/2014/main" id="{6B0EA5B8-DA8A-BA45-D41E-62565E3EEB87}"/>
                  </a:ext>
                </a:extLst>
              </p:cNvPr>
              <p:cNvSpPr/>
              <p:nvPr/>
            </p:nvSpPr>
            <p:spPr>
              <a:xfrm flipH="1">
                <a:off x="591313" y="1720553"/>
                <a:ext cx="2859140" cy="481896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8EA60B9-A089-5730-9DC8-AB35A1C84E4D}"/>
                  </a:ext>
                </a:extLst>
              </p:cNvPr>
              <p:cNvSpPr txBox="1"/>
              <p:nvPr/>
            </p:nvSpPr>
            <p:spPr>
              <a:xfrm>
                <a:off x="898769" y="4623668"/>
                <a:ext cx="22427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CA" b="1" i="0" dirty="0">
                    <a:solidFill>
                      <a:schemeClr val="bg2"/>
                    </a:solidFill>
                    <a:effectLst/>
                    <a:latin typeface="+mj-lt"/>
                    <a:ea typeface="Roboto" panose="02000000000000000000" pitchFamily="2" charset="0"/>
                    <a:cs typeface="Aparajita" panose="02020603050405020304" pitchFamily="18" charset="0"/>
                  </a:rPr>
                  <a:t>Lorem ipsum</a:t>
                </a:r>
                <a:endParaRPr lang="en-CA" b="1" dirty="0">
                  <a:solidFill>
                    <a:schemeClr val="bg2"/>
                  </a:solidFill>
                  <a:latin typeface="+mj-lt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92BE906-4BAB-D1B7-4B6E-4E4C7A757EDB}"/>
                  </a:ext>
                </a:extLst>
              </p:cNvPr>
              <p:cNvSpPr txBox="1"/>
              <p:nvPr/>
            </p:nvSpPr>
            <p:spPr>
              <a:xfrm>
                <a:off x="1025395" y="5084963"/>
                <a:ext cx="1989501" cy="9387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b="0" i="0" dirty="0" err="1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b="0" i="0" dirty="0">
                    <a:solidFill>
                      <a:schemeClr val="bg2"/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0ACBEAF-E47A-B578-53A7-272518E33E56}"/>
                </a:ext>
              </a:extLst>
            </p:cNvPr>
            <p:cNvGrpSpPr/>
            <p:nvPr/>
          </p:nvGrpSpPr>
          <p:grpSpPr>
            <a:xfrm>
              <a:off x="4666430" y="1358603"/>
              <a:ext cx="2859140" cy="4818969"/>
              <a:chOff x="3187679" y="1720553"/>
              <a:chExt cx="2859140" cy="4818969"/>
            </a:xfrm>
          </p:grpSpPr>
          <p:sp>
            <p:nvSpPr>
              <p:cNvPr id="5" name="Rectangle: Top Corners Rounded 19">
                <a:extLst>
                  <a:ext uri="{FF2B5EF4-FFF2-40B4-BE49-F238E27FC236}">
                    <a16:creationId xmlns:a16="http://schemas.microsoft.com/office/drawing/2014/main" id="{7AEF3DE2-BB66-F0F5-9810-24B5F606DD8C}"/>
                  </a:ext>
                </a:extLst>
              </p:cNvPr>
              <p:cNvSpPr/>
              <p:nvPr/>
            </p:nvSpPr>
            <p:spPr>
              <a:xfrm flipH="1">
                <a:off x="3187679" y="1720553"/>
                <a:ext cx="2859140" cy="4818969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AB47FAD8-3790-479D-25BD-E9DBF867FEA2}"/>
                  </a:ext>
                </a:extLst>
              </p:cNvPr>
              <p:cNvGrpSpPr/>
              <p:nvPr/>
            </p:nvGrpSpPr>
            <p:grpSpPr>
              <a:xfrm>
                <a:off x="3584774" y="4623668"/>
                <a:ext cx="2242752" cy="1569291"/>
                <a:chOff x="3776380" y="4403066"/>
                <a:chExt cx="2242752" cy="1569291"/>
              </a:xfrm>
            </p:grpSpPr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07E3E09-515B-F6F5-486E-7BD6762B0D72}"/>
                    </a:ext>
                  </a:extLst>
                </p:cNvPr>
                <p:cNvSpPr txBox="1"/>
                <p:nvPr/>
              </p:nvSpPr>
              <p:spPr>
                <a:xfrm>
                  <a:off x="3776380" y="4403066"/>
                  <a:ext cx="22427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B0502432-A2A6-71BB-1228-1DE1BBC8BD3D}"/>
                    </a:ext>
                  </a:extLst>
                </p:cNvPr>
                <p:cNvSpPr txBox="1"/>
                <p:nvPr/>
              </p:nvSpPr>
              <p:spPr>
                <a:xfrm>
                  <a:off x="3903006" y="4864361"/>
                  <a:ext cx="1989501" cy="110799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B548D2B9-D758-E355-EE7E-8940501FFC1F}"/>
                </a:ext>
              </a:extLst>
            </p:cNvPr>
            <p:cNvGrpSpPr/>
            <p:nvPr/>
          </p:nvGrpSpPr>
          <p:grpSpPr>
            <a:xfrm>
              <a:off x="8828918" y="1358603"/>
              <a:ext cx="2859140" cy="4818969"/>
              <a:chOff x="8916288" y="1720553"/>
              <a:chExt cx="2859140" cy="4818969"/>
            </a:xfrm>
          </p:grpSpPr>
          <p:sp>
            <p:nvSpPr>
              <p:cNvPr id="22" name="Rectangle: Top Corners Rounded 21">
                <a:extLst>
                  <a:ext uri="{FF2B5EF4-FFF2-40B4-BE49-F238E27FC236}">
                    <a16:creationId xmlns:a16="http://schemas.microsoft.com/office/drawing/2014/main" id="{BF9EC232-BAB3-7A9B-879D-53EAE6C4ACC2}"/>
                  </a:ext>
                </a:extLst>
              </p:cNvPr>
              <p:cNvSpPr/>
              <p:nvPr/>
            </p:nvSpPr>
            <p:spPr>
              <a:xfrm flipH="1">
                <a:off x="8916288" y="1720553"/>
                <a:ext cx="2859140" cy="4818969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solidFill>
                    <a:schemeClr val="bg2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1D33FBFE-795A-3A9A-5910-DD2CFFD017DB}"/>
                  </a:ext>
                </a:extLst>
              </p:cNvPr>
              <p:cNvGrpSpPr/>
              <p:nvPr/>
            </p:nvGrpSpPr>
            <p:grpSpPr>
              <a:xfrm>
                <a:off x="9224482" y="4619830"/>
                <a:ext cx="2242752" cy="1403852"/>
                <a:chOff x="8911363" y="4403066"/>
                <a:chExt cx="2242752" cy="1403852"/>
              </a:xfrm>
            </p:grpSpPr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007A9BEB-4BB3-4A0C-8C2F-FBC90BE846CD}"/>
                    </a:ext>
                  </a:extLst>
                </p:cNvPr>
                <p:cNvSpPr txBox="1"/>
                <p:nvPr/>
              </p:nvSpPr>
              <p:spPr>
                <a:xfrm>
                  <a:off x="8911363" y="4403066"/>
                  <a:ext cx="2242752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CA" b="1" i="0" dirty="0">
                      <a:solidFill>
                        <a:schemeClr val="bg2"/>
                      </a:solidFill>
                      <a:effectLst/>
                      <a:latin typeface="+mj-lt"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</a:t>
                  </a:r>
                  <a:endParaRPr lang="en-US" b="1" dirty="0">
                    <a:solidFill>
                      <a:schemeClr val="bg2"/>
                    </a:solidFill>
                    <a:latin typeface="+mj-lt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AE36FB6-4E64-D852-DCAC-EDDEA7C2243A}"/>
                    </a:ext>
                  </a:extLst>
                </p:cNvPr>
                <p:cNvSpPr txBox="1"/>
                <p:nvPr/>
              </p:nvSpPr>
              <p:spPr>
                <a:xfrm>
                  <a:off x="9037989" y="4868199"/>
                  <a:ext cx="1989501" cy="93871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amet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consectetur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adipiscing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elit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, sed do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eiusmod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tempor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incididunt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ut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100" b="0" i="0" dirty="0" err="1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aliqua</a:t>
                  </a:r>
                  <a:r>
                    <a:rPr lang="en-CA" sz="1100" b="0" i="0" dirty="0">
                      <a:solidFill>
                        <a:schemeClr val="bg2"/>
                      </a:solidFill>
                      <a:effectLst/>
                      <a:ea typeface="Roboto" panose="02000000000000000000" pitchFamily="2" charset="0"/>
                      <a:cs typeface="Aparajita" panose="02020603050405020304" pitchFamily="18" charset="0"/>
                    </a:rPr>
                    <a:t>.</a:t>
                  </a:r>
                </a:p>
              </p:txBody>
            </p:sp>
          </p:grpSp>
        </p:grpSp>
      </p:grpSp>
      <p:sp>
        <p:nvSpPr>
          <p:cNvPr id="29" name="Title 28">
            <a:extLst>
              <a:ext uri="{FF2B5EF4-FFF2-40B4-BE49-F238E27FC236}">
                <a16:creationId xmlns:a16="http://schemas.microsoft.com/office/drawing/2014/main" id="{A756B452-7549-729D-CFBC-DF4B15DB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Team Introduction </a:t>
            </a:r>
            <a:endParaRPr lang="en-US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506085-6E2F-A2AA-EF47-42A47F2DA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www.yourwebsite.com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79804-BEE1-4916-D38F-5C29482CA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6CB62808-88BB-4E82-9200-19DAFECDBB5A}" type="slidenum">
              <a:rPr lang="en-IN" smtClean="0"/>
              <a:pPr/>
              <a:t>17</a:t>
            </a:fld>
            <a:endParaRPr lang="en-IN" dirty="0"/>
          </a:p>
        </p:txBody>
      </p:sp>
      <p:pic>
        <p:nvPicPr>
          <p:cNvPr id="53" name="Picture Placeholder 52" descr="A person in a turtleneck and glasses&#10;&#10;Description automatically generated">
            <a:extLst>
              <a:ext uri="{FF2B5EF4-FFF2-40B4-BE49-F238E27FC236}">
                <a16:creationId xmlns:a16="http://schemas.microsoft.com/office/drawing/2014/main" id="{F5D21444-4FF9-EE2C-971F-517C47FCC8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8" name="Picture Placeholder 27" descr="A person smiling in a city&#10;&#10;Description automatically generated">
            <a:extLst>
              <a:ext uri="{FF2B5EF4-FFF2-40B4-BE49-F238E27FC236}">
                <a16:creationId xmlns:a16="http://schemas.microsoft.com/office/drawing/2014/main" id="{8132A684-C47C-349B-653F-51EA6AF79E6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1833" y="1805940"/>
            <a:ext cx="2160000" cy="2160000"/>
          </a:xfr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4498A90-47B5-C981-5884-73F34D5E1FF8}"/>
              </a:ext>
            </a:extLst>
          </p:cNvPr>
          <p:cNvGrpSpPr/>
          <p:nvPr/>
        </p:nvGrpSpPr>
        <p:grpSpPr>
          <a:xfrm rot="16200000">
            <a:off x="-445671" y="3255930"/>
            <a:ext cx="1773590" cy="211016"/>
            <a:chOff x="5697415" y="656492"/>
            <a:chExt cx="1773590" cy="21101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98E1DE-36C5-083F-485E-ECCCF771421A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74801B-5B0B-E315-C168-48E11138FCE6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C54EA5D-37DC-1C93-4B64-0F754FD230B9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6E1841A-B127-350F-6CEA-A9CE1D96AE0B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D690CBA0-BF7D-AA45-B3C5-44F8C532A6B4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920DFA-2098-FF41-3E36-F44ED44CFC3A}"/>
              </a:ext>
            </a:extLst>
          </p:cNvPr>
          <p:cNvGrpSpPr/>
          <p:nvPr/>
        </p:nvGrpSpPr>
        <p:grpSpPr>
          <a:xfrm rot="16200000">
            <a:off x="3743370" y="3255930"/>
            <a:ext cx="1773590" cy="211016"/>
            <a:chOff x="5697415" y="656492"/>
            <a:chExt cx="1773590" cy="211016"/>
          </a:xfrm>
          <a:solidFill>
            <a:schemeClr val="accent1"/>
          </a:solidFill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B779C4B-58B6-43F3-1535-28157324774C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B1C1E12-F614-6E95-9BDB-F46DAE46CAAF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2D51556-63B4-8D26-43AA-88BB89DA095B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61D7B54-2EF6-5BF2-78F2-7DB309F8CDA4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1432F12-BDA9-EEA2-5935-C48466EBCAA2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FBBBAB8-BF27-E322-36F3-C10674101D11}"/>
              </a:ext>
            </a:extLst>
          </p:cNvPr>
          <p:cNvGrpSpPr/>
          <p:nvPr/>
        </p:nvGrpSpPr>
        <p:grpSpPr>
          <a:xfrm rot="16200000">
            <a:off x="7932411" y="3255930"/>
            <a:ext cx="1773590" cy="211016"/>
            <a:chOff x="5697415" y="656492"/>
            <a:chExt cx="1773590" cy="21101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0DAD0D76-C1E7-747F-3D4E-B8A71389AC80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B84925B-FC3A-7DAF-854B-CAF6856621B5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FCED141-03E1-16EB-8FB2-9B726D8EC377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40DBD4FB-3ABE-CB4D-EB79-1257B24DA8F8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F6F6D63-3EA1-085F-24E5-5D0F270F9FD5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pic>
        <p:nvPicPr>
          <p:cNvPr id="40" name="Picture Placeholder 39" descr="A person in a suit&#10;&#10;Description automatically generated">
            <a:extLst>
              <a:ext uri="{FF2B5EF4-FFF2-40B4-BE49-F238E27FC236}">
                <a16:creationId xmlns:a16="http://schemas.microsoft.com/office/drawing/2014/main" id="{CAF1F6E5-5373-526C-3CDF-E172E4B7AA2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93355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A2FA7-6C64-52CB-C033-7A08D3AD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Client Testimonials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B6AF8-8C26-D79A-3871-18B18CF83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D62FD2-D10C-D4B0-2E61-84C59185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18</a:t>
            </a:fld>
            <a:endParaRPr lang="en-IN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5825917-DA07-5531-55FA-3318A51DA978}"/>
              </a:ext>
            </a:extLst>
          </p:cNvPr>
          <p:cNvGrpSpPr/>
          <p:nvPr/>
        </p:nvGrpSpPr>
        <p:grpSpPr>
          <a:xfrm>
            <a:off x="989384" y="1610298"/>
            <a:ext cx="4202096" cy="4206240"/>
            <a:chOff x="386442" y="1190101"/>
            <a:chExt cx="3579290" cy="3582824"/>
          </a:xfrm>
        </p:grpSpPr>
        <p:sp>
          <p:nvSpPr>
            <p:cNvPr id="6" name="Google Shape;201;p29">
              <a:extLst>
                <a:ext uri="{FF2B5EF4-FFF2-40B4-BE49-F238E27FC236}">
                  <a16:creationId xmlns:a16="http://schemas.microsoft.com/office/drawing/2014/main" id="{4046064A-E5AF-2B67-1076-6A621146400B}"/>
                </a:ext>
              </a:extLst>
            </p:cNvPr>
            <p:cNvSpPr/>
            <p:nvPr/>
          </p:nvSpPr>
          <p:spPr>
            <a:xfrm>
              <a:off x="386442" y="1190101"/>
              <a:ext cx="3579290" cy="358282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chemeClr val="accent1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61D929A0-5087-7D6E-C077-73761CBD6CD4}"/>
                </a:ext>
              </a:extLst>
            </p:cNvPr>
            <p:cNvGrpSpPr/>
            <p:nvPr/>
          </p:nvGrpSpPr>
          <p:grpSpPr>
            <a:xfrm>
              <a:off x="501994" y="1492754"/>
              <a:ext cx="2912418" cy="2691328"/>
              <a:chOff x="1190977" y="2820971"/>
              <a:chExt cx="3438112" cy="3177112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37FFBD37-5E63-142C-2FA6-76FCD9DC29E3}"/>
                  </a:ext>
                </a:extLst>
              </p:cNvPr>
              <p:cNvSpPr/>
              <p:nvPr/>
            </p:nvSpPr>
            <p:spPr>
              <a:xfrm>
                <a:off x="1190977" y="2820971"/>
                <a:ext cx="780748" cy="780747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sz="4000" dirty="0">
                    <a:solidFill>
                      <a:schemeClr val="accent1">
                        <a:lumMod val="40000"/>
                        <a:lumOff val="60000"/>
                      </a:schemeClr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</a:t>
                </a:r>
              </a:p>
            </p:txBody>
          </p:sp>
          <p:grpSp>
            <p:nvGrpSpPr>
              <p:cNvPr id="89" name="Group 88">
                <a:extLst>
                  <a:ext uri="{FF2B5EF4-FFF2-40B4-BE49-F238E27FC236}">
                    <a16:creationId xmlns:a16="http://schemas.microsoft.com/office/drawing/2014/main" id="{A0EC81DC-C0CE-5945-DC81-66729DF06B18}"/>
                  </a:ext>
                </a:extLst>
              </p:cNvPr>
              <p:cNvGrpSpPr/>
              <p:nvPr/>
            </p:nvGrpSpPr>
            <p:grpSpPr>
              <a:xfrm>
                <a:off x="1705402" y="2899532"/>
                <a:ext cx="2923687" cy="3098551"/>
                <a:chOff x="1705402" y="2899532"/>
                <a:chExt cx="2923687" cy="3098551"/>
              </a:xfrm>
            </p:grpSpPr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96AE5864-F75C-2F5F-F242-CCD398AA755C}"/>
                    </a:ext>
                  </a:extLst>
                </p:cNvPr>
                <p:cNvSpPr txBox="1"/>
                <p:nvPr/>
              </p:nvSpPr>
              <p:spPr>
                <a:xfrm>
                  <a:off x="1705402" y="3955514"/>
                  <a:ext cx="2923687" cy="20425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400" i="0" dirty="0">
                      <a:solidFill>
                        <a:schemeClr val="bg2"/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92" name="Group 91">
                  <a:extLst>
                    <a:ext uri="{FF2B5EF4-FFF2-40B4-BE49-F238E27FC236}">
                      <a16:creationId xmlns:a16="http://schemas.microsoft.com/office/drawing/2014/main" id="{608C4C5C-837B-F35E-F968-EDE4AE80C686}"/>
                    </a:ext>
                  </a:extLst>
                </p:cNvPr>
                <p:cNvGrpSpPr/>
                <p:nvPr/>
              </p:nvGrpSpPr>
              <p:grpSpPr>
                <a:xfrm>
                  <a:off x="2343117" y="3193875"/>
                  <a:ext cx="2261883" cy="278533"/>
                  <a:chOff x="2319219" y="2114080"/>
                  <a:chExt cx="2261883" cy="278533"/>
                </a:xfrm>
                <a:solidFill>
                  <a:schemeClr val="accent2"/>
                </a:solidFill>
              </p:grpSpPr>
              <p:grpSp>
                <p:nvGrpSpPr>
                  <p:cNvPr id="94" name="Group 93">
                    <a:extLst>
                      <a:ext uri="{FF2B5EF4-FFF2-40B4-BE49-F238E27FC236}">
                        <a16:creationId xmlns:a16="http://schemas.microsoft.com/office/drawing/2014/main" id="{23D3A394-76A4-6F20-E792-C6BDD31C9794}"/>
                      </a:ext>
                    </a:extLst>
                  </p:cNvPr>
                  <p:cNvGrpSpPr/>
                  <p:nvPr/>
                </p:nvGrpSpPr>
                <p:grpSpPr>
                  <a:xfrm>
                    <a:off x="2319219" y="2216740"/>
                    <a:ext cx="878877" cy="133234"/>
                    <a:chOff x="1959623" y="2231988"/>
                    <a:chExt cx="878877" cy="133234"/>
                  </a:xfrm>
                  <a:grpFill/>
                </p:grpSpPr>
                <p:sp>
                  <p:nvSpPr>
                    <p:cNvPr id="96" name="Star: 5 Points 95">
                      <a:extLst>
                        <a:ext uri="{FF2B5EF4-FFF2-40B4-BE49-F238E27FC236}">
                          <a16:creationId xmlns:a16="http://schemas.microsoft.com/office/drawing/2014/main" id="{ABE33458-CA6F-AA89-B9B0-159CBE1EB9E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9623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7" name="Star: 5 Points 96">
                      <a:extLst>
                        <a:ext uri="{FF2B5EF4-FFF2-40B4-BE49-F238E27FC236}">
                          <a16:creationId xmlns:a16="http://schemas.microsoft.com/office/drawing/2014/main" id="{B2BE261A-E313-69F9-7F2A-03D6B657B3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244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8" name="Star: 5 Points 97">
                      <a:extLst>
                        <a:ext uri="{FF2B5EF4-FFF2-40B4-BE49-F238E27FC236}">
                          <a16:creationId xmlns:a16="http://schemas.microsoft.com/office/drawing/2014/main" id="{63B5E7F2-3CCB-E328-6676-C14D8247A10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885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99" name="Star: 5 Points 98">
                      <a:extLst>
                        <a:ext uri="{FF2B5EF4-FFF2-40B4-BE49-F238E27FC236}">
                          <a16:creationId xmlns:a16="http://schemas.microsoft.com/office/drawing/2014/main" id="{419B37B3-1052-6D41-0ECF-D9EC171B0FF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5264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00" name="Star: 5 Points 99">
                      <a:extLst>
                        <a:ext uri="{FF2B5EF4-FFF2-40B4-BE49-F238E27FC236}">
                          <a16:creationId xmlns:a16="http://schemas.microsoft.com/office/drawing/2014/main" id="{24FDC4AE-4A7A-B20B-9300-000B71C30C3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603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61A464AB-61EF-A6E3-C6A8-E3171762131D}"/>
                      </a:ext>
                    </a:extLst>
                  </p:cNvPr>
                  <p:cNvSpPr txBox="1"/>
                  <p:nvPr/>
                </p:nvSpPr>
                <p:spPr>
                  <a:xfrm>
                    <a:off x="3293151" y="2114080"/>
                    <a:ext cx="1287951" cy="278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bg2"/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200" i="0" dirty="0">
                      <a:solidFill>
                        <a:schemeClr val="bg2"/>
                      </a:solidFill>
                      <a:effectLst/>
                      <a:latin typeface="+mj-lt"/>
                      <a:cs typeface="Aparajita" panose="02020603050405020304" pitchFamily="18" charset="0"/>
                    </a:endParaRPr>
                  </a:p>
                </p:txBody>
              </p:sp>
            </p:grp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2D1B719E-C247-EB74-0ABB-84CA19BF9868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404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bg2"/>
                      </a:solidFill>
                      <a:effectLst/>
                      <a:latin typeface="+mj-lt"/>
                    </a:rPr>
                    <a:t>Alex Thompson</a:t>
                  </a:r>
                  <a:endParaRPr lang="en-CA" sz="16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E415B5-EDAE-9383-8BB7-1D683DA7E809}"/>
              </a:ext>
            </a:extLst>
          </p:cNvPr>
          <p:cNvGrpSpPr/>
          <p:nvPr/>
        </p:nvGrpSpPr>
        <p:grpSpPr>
          <a:xfrm>
            <a:off x="7000520" y="1610298"/>
            <a:ext cx="4202096" cy="4206240"/>
            <a:chOff x="8178945" y="1190101"/>
            <a:chExt cx="3579290" cy="3582824"/>
          </a:xfrm>
        </p:grpSpPr>
        <p:sp>
          <p:nvSpPr>
            <p:cNvPr id="8" name="Google Shape;201;p29">
              <a:extLst>
                <a:ext uri="{FF2B5EF4-FFF2-40B4-BE49-F238E27FC236}">
                  <a16:creationId xmlns:a16="http://schemas.microsoft.com/office/drawing/2014/main" id="{1A82FF64-C154-748E-68AB-FF5C98594590}"/>
                </a:ext>
              </a:extLst>
            </p:cNvPr>
            <p:cNvSpPr/>
            <p:nvPr/>
          </p:nvSpPr>
          <p:spPr>
            <a:xfrm>
              <a:off x="8178945" y="1190101"/>
              <a:ext cx="3579290" cy="3582824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25400">
              <a:solidFill>
                <a:schemeClr val="accent2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85000"/>
                    <a:lumOff val="15000"/>
                  </a:schemeClr>
                </a:solidFill>
                <a:effectLst/>
                <a:uLnTx/>
                <a:uFillTx/>
                <a:latin typeface="Fira Sans Extra Condensed SemiBold"/>
                <a:ea typeface="Fira Sans Extra Condensed SemiBold"/>
                <a:cs typeface="Fira Sans Extra Condensed SemiBold"/>
                <a:sym typeface="Fira Sans Extra Condensed SemiBold"/>
              </a:endParaRP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A87BD29F-AEE4-0EE0-FA21-4A6F8CBAD708}"/>
                </a:ext>
              </a:extLst>
            </p:cNvPr>
            <p:cNvGrpSpPr/>
            <p:nvPr/>
          </p:nvGrpSpPr>
          <p:grpSpPr>
            <a:xfrm>
              <a:off x="8304551" y="1492754"/>
              <a:ext cx="2902364" cy="2631833"/>
              <a:chOff x="1190977" y="2820971"/>
              <a:chExt cx="3426244" cy="3106878"/>
            </a:xfrm>
          </p:grpSpPr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484B299B-E231-17FF-D4AE-C2D62FC82987}"/>
                  </a:ext>
                </a:extLst>
              </p:cNvPr>
              <p:cNvSpPr/>
              <p:nvPr/>
            </p:nvSpPr>
            <p:spPr>
              <a:xfrm>
                <a:off x="1190977" y="2820971"/>
                <a:ext cx="780748" cy="780747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0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G</a:t>
                </a:r>
                <a:endParaRPr lang="en-CA" sz="4000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grpSp>
            <p:nvGrpSpPr>
              <p:cNvPr id="123" name="Group 122">
                <a:extLst>
                  <a:ext uri="{FF2B5EF4-FFF2-40B4-BE49-F238E27FC236}">
                    <a16:creationId xmlns:a16="http://schemas.microsoft.com/office/drawing/2014/main" id="{55912B23-B1A7-21AC-3A63-23D2C68B92A6}"/>
                  </a:ext>
                </a:extLst>
              </p:cNvPr>
              <p:cNvGrpSpPr/>
              <p:nvPr/>
            </p:nvGrpSpPr>
            <p:grpSpPr>
              <a:xfrm>
                <a:off x="1693534" y="2899532"/>
                <a:ext cx="2923687" cy="3028317"/>
                <a:chOff x="1693534" y="2899532"/>
                <a:chExt cx="2923687" cy="3028317"/>
              </a:xfrm>
            </p:grpSpPr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73B692F7-68E2-C7B2-1F80-288EC30D32A3}"/>
                    </a:ext>
                  </a:extLst>
                </p:cNvPr>
                <p:cNvSpPr txBox="1"/>
                <p:nvPr/>
              </p:nvSpPr>
              <p:spPr>
                <a:xfrm>
                  <a:off x="1693534" y="3885280"/>
                  <a:ext cx="2923687" cy="2042569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Lorem ipsum dolor sit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amet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consectetur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adipiscing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elit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sed do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eiusmod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tempor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incididunt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labore et dolore magna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Ut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enim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ad minim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veniam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,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quis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nostrud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exercitation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ullamco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laboris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nisi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ut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aliquip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ex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ea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commodo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 </a:t>
                  </a:r>
                  <a:r>
                    <a:rPr lang="en-CA" sz="1400" i="0" dirty="0" err="1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consequat</a:t>
                  </a:r>
                  <a:r>
                    <a:rPr lang="en-CA" sz="14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cs typeface="Aparajita" panose="02020603050405020304" pitchFamily="18" charset="0"/>
                    </a:rPr>
                    <a:t>. </a:t>
                  </a:r>
                </a:p>
              </p:txBody>
            </p:sp>
            <p:grpSp>
              <p:nvGrpSpPr>
                <p:cNvPr id="126" name="Group 125">
                  <a:extLst>
                    <a:ext uri="{FF2B5EF4-FFF2-40B4-BE49-F238E27FC236}">
                      <a16:creationId xmlns:a16="http://schemas.microsoft.com/office/drawing/2014/main" id="{5BD4D607-6CC9-8305-FFED-C63DA4E735ED}"/>
                    </a:ext>
                  </a:extLst>
                </p:cNvPr>
                <p:cNvGrpSpPr/>
                <p:nvPr/>
              </p:nvGrpSpPr>
              <p:grpSpPr>
                <a:xfrm>
                  <a:off x="2343117" y="3193875"/>
                  <a:ext cx="2261883" cy="278533"/>
                  <a:chOff x="2319219" y="2114080"/>
                  <a:chExt cx="2261883" cy="278533"/>
                </a:xfrm>
                <a:solidFill>
                  <a:schemeClr val="accent2"/>
                </a:solidFill>
              </p:grpSpPr>
              <p:grpSp>
                <p:nvGrpSpPr>
                  <p:cNvPr id="128" name="Group 127">
                    <a:extLst>
                      <a:ext uri="{FF2B5EF4-FFF2-40B4-BE49-F238E27FC236}">
                        <a16:creationId xmlns:a16="http://schemas.microsoft.com/office/drawing/2014/main" id="{E8D02AB3-FFAE-3386-A811-F7485EF5FF88}"/>
                      </a:ext>
                    </a:extLst>
                  </p:cNvPr>
                  <p:cNvGrpSpPr/>
                  <p:nvPr/>
                </p:nvGrpSpPr>
                <p:grpSpPr>
                  <a:xfrm>
                    <a:off x="2319219" y="2216740"/>
                    <a:ext cx="878877" cy="133234"/>
                    <a:chOff x="1959623" y="2231988"/>
                    <a:chExt cx="878877" cy="133234"/>
                  </a:xfrm>
                  <a:grpFill/>
                </p:grpSpPr>
                <p:sp>
                  <p:nvSpPr>
                    <p:cNvPr id="130" name="Star: 5 Points 129">
                      <a:extLst>
                        <a:ext uri="{FF2B5EF4-FFF2-40B4-BE49-F238E27FC236}">
                          <a16:creationId xmlns:a16="http://schemas.microsoft.com/office/drawing/2014/main" id="{FFD56882-941C-78A8-CB6E-564A52EFA2D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959623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1" name="Star: 5 Points 130">
                      <a:extLst>
                        <a:ext uri="{FF2B5EF4-FFF2-40B4-BE49-F238E27FC236}">
                          <a16:creationId xmlns:a16="http://schemas.microsoft.com/office/drawing/2014/main" id="{4B576F05-AB15-694E-0668-9BF9F3A7B4E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33244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2" name="Star: 5 Points 131">
                      <a:extLst>
                        <a:ext uri="{FF2B5EF4-FFF2-40B4-BE49-F238E27FC236}">
                          <a16:creationId xmlns:a16="http://schemas.microsoft.com/office/drawing/2014/main" id="{EEA23269-7FEC-648B-1680-66B668CCD32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1885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3" name="Star: 5 Points 132">
                      <a:extLst>
                        <a:ext uri="{FF2B5EF4-FFF2-40B4-BE49-F238E27FC236}">
                          <a16:creationId xmlns:a16="http://schemas.microsoft.com/office/drawing/2014/main" id="{ECC20F41-038B-2250-2017-E14FDDBE0B6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705264" y="2231988"/>
                      <a:ext cx="133236" cy="133234"/>
                    </a:xfrm>
                    <a:prstGeom prst="star5">
                      <a:avLst>
                        <a:gd name="adj" fmla="val 26730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  <p:sp>
                  <p:nvSpPr>
                    <p:cNvPr id="134" name="Star: 5 Points 133">
                      <a:extLst>
                        <a:ext uri="{FF2B5EF4-FFF2-40B4-BE49-F238E27FC236}">
                          <a16:creationId xmlns:a16="http://schemas.microsoft.com/office/drawing/2014/main" id="{AE1CA7E3-8801-BFE3-A1CE-456342DD8BC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146033" y="2231988"/>
                      <a:ext cx="133236" cy="133234"/>
                    </a:xfrm>
                    <a:prstGeom prst="star5">
                      <a:avLst>
                        <a:gd name="adj" fmla="val 28002"/>
                        <a:gd name="hf" fmla="val 105146"/>
                        <a:gd name="vf" fmla="val 110557"/>
                      </a:avLst>
                    </a:prstGeom>
                    <a:solidFill>
                      <a:schemeClr val="bg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sz="160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  <p:sp>
                <p:nvSpPr>
                  <p:cNvPr id="129" name="TextBox 128">
                    <a:extLst>
                      <a:ext uri="{FF2B5EF4-FFF2-40B4-BE49-F238E27FC236}">
                        <a16:creationId xmlns:a16="http://schemas.microsoft.com/office/drawing/2014/main" id="{53EF9034-CD2D-054A-4236-494029568B0D}"/>
                      </a:ext>
                    </a:extLst>
                  </p:cNvPr>
                  <p:cNvSpPr txBox="1"/>
                  <p:nvPr/>
                </p:nvSpPr>
                <p:spPr>
                  <a:xfrm>
                    <a:off x="3293151" y="2114080"/>
                    <a:ext cx="1287951" cy="27853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CA" sz="1200" b="0" i="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effectLst/>
                        <a:ea typeface="Roboto" panose="02000000000000000000" pitchFamily="2" charset="0"/>
                        <a:cs typeface="Aparajita" panose="02020603050405020304" pitchFamily="18" charset="0"/>
                      </a:rPr>
                      <a:t>Lorem ipsum</a:t>
                    </a:r>
                    <a:endParaRPr lang="en-CA" sz="1200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  <a:cs typeface="Aparajita" panose="02020603050405020304" pitchFamily="18" charset="0"/>
                    </a:endParaRPr>
                  </a:p>
                </p:txBody>
              </p:sp>
            </p:grpSp>
            <p:sp>
              <p:nvSpPr>
                <p:cNvPr id="127" name="TextBox 126">
                  <a:extLst>
                    <a:ext uri="{FF2B5EF4-FFF2-40B4-BE49-F238E27FC236}">
                      <a16:creationId xmlns:a16="http://schemas.microsoft.com/office/drawing/2014/main" id="{71BA3A78-52E6-766D-CAE3-48DD672B24FE}"/>
                    </a:ext>
                  </a:extLst>
                </p:cNvPr>
                <p:cNvSpPr txBox="1"/>
                <p:nvPr/>
              </p:nvSpPr>
              <p:spPr>
                <a:xfrm>
                  <a:off x="2219829" y="2899532"/>
                  <a:ext cx="1880543" cy="3404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CA" sz="1600" b="1" i="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latin typeface="+mj-lt"/>
                    </a:rPr>
                    <a:t>Greg North</a:t>
                  </a:r>
                  <a:endParaRPr lang="en-CA" sz="1600" b="1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4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C7C8C-8EC7-B737-7D38-281F24E8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C2093-A24D-8D5E-4D15-5108EA44F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Awards and Recognition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4E024A-B379-1A27-AB60-9691F9548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3E9AE-16DF-D821-0B21-EC32A3E5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19</a:t>
            </a:fld>
            <a:endParaRPr lang="en-IN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6E8656E-C8CB-5BDC-594D-7B5045D8668C}"/>
              </a:ext>
            </a:extLst>
          </p:cNvPr>
          <p:cNvGrpSpPr/>
          <p:nvPr/>
        </p:nvGrpSpPr>
        <p:grpSpPr>
          <a:xfrm>
            <a:off x="1212850" y="1549400"/>
            <a:ext cx="2540000" cy="4878849"/>
            <a:chOff x="1212850" y="1549400"/>
            <a:chExt cx="2540000" cy="487884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1AE55858-4202-16E2-2E94-BB6A3C51E84A}"/>
                </a:ext>
              </a:extLst>
            </p:cNvPr>
            <p:cNvGrpSpPr/>
            <p:nvPr/>
          </p:nvGrpSpPr>
          <p:grpSpPr>
            <a:xfrm>
              <a:off x="1212850" y="1549400"/>
              <a:ext cx="2540000" cy="2540000"/>
              <a:chOff x="1371600" y="1117600"/>
              <a:chExt cx="2844800" cy="2844800"/>
            </a:xfrm>
          </p:grpSpPr>
          <p:sp>
            <p:nvSpPr>
              <p:cNvPr id="9" name="Circle: Hollow 8">
                <a:extLst>
                  <a:ext uri="{FF2B5EF4-FFF2-40B4-BE49-F238E27FC236}">
                    <a16:creationId xmlns:a16="http://schemas.microsoft.com/office/drawing/2014/main" id="{14C392D0-BED5-D400-43A6-98CE863E4DAF}"/>
                  </a:ext>
                </a:extLst>
              </p:cNvPr>
              <p:cNvSpPr/>
              <p:nvPr/>
            </p:nvSpPr>
            <p:spPr>
              <a:xfrm>
                <a:off x="1371600" y="1117600"/>
                <a:ext cx="2844800" cy="2844800"/>
              </a:xfrm>
              <a:prstGeom prst="donut">
                <a:avLst>
                  <a:gd name="adj" fmla="val 881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94D6EE07-AE6A-7C13-53CE-3E008DB0E7D3}"/>
                  </a:ext>
                </a:extLst>
              </p:cNvPr>
              <p:cNvGrpSpPr/>
              <p:nvPr/>
            </p:nvGrpSpPr>
            <p:grpSpPr>
              <a:xfrm>
                <a:off x="1841500" y="1587503"/>
                <a:ext cx="1905000" cy="1904994"/>
                <a:chOff x="1772496" y="1340406"/>
                <a:chExt cx="1345272" cy="1345269"/>
              </a:xfrm>
            </p:grpSpPr>
            <p:sp>
              <p:nvSpPr>
                <p:cNvPr id="11" name="Flowchart: Connector 10">
                  <a:extLst>
                    <a:ext uri="{FF2B5EF4-FFF2-40B4-BE49-F238E27FC236}">
                      <a16:creationId xmlns:a16="http://schemas.microsoft.com/office/drawing/2014/main" id="{8328DBD1-5A21-897A-677E-151896BC46D9}"/>
                    </a:ext>
                  </a:extLst>
                </p:cNvPr>
                <p:cNvSpPr/>
                <p:nvPr/>
              </p:nvSpPr>
              <p:spPr>
                <a:xfrm>
                  <a:off x="1772496" y="1340406"/>
                  <a:ext cx="1345272" cy="1345269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7CF8405A-9220-CEFF-07DE-38F4EEEF1A72}"/>
                    </a:ext>
                  </a:extLst>
                </p:cNvPr>
                <p:cNvSpPr/>
                <p:nvPr/>
              </p:nvSpPr>
              <p:spPr>
                <a:xfrm>
                  <a:off x="2162229" y="1604420"/>
                  <a:ext cx="565785" cy="817246"/>
                </a:xfrm>
                <a:custGeom>
                  <a:avLst/>
                  <a:gdLst>
                    <a:gd name="connsiteX0" fmla="*/ 444818 w 565785"/>
                    <a:gd name="connsiteY0" fmla="*/ 529590 h 817246"/>
                    <a:gd name="connsiteX1" fmla="*/ 565785 w 565785"/>
                    <a:gd name="connsiteY1" fmla="*/ 746760 h 817246"/>
                    <a:gd name="connsiteX2" fmla="*/ 468630 w 565785"/>
                    <a:gd name="connsiteY2" fmla="*/ 730568 h 817246"/>
                    <a:gd name="connsiteX3" fmla="*/ 419100 w 565785"/>
                    <a:gd name="connsiteY3" fmla="*/ 811530 h 817246"/>
                    <a:gd name="connsiteX4" fmla="*/ 293370 w 565785"/>
                    <a:gd name="connsiteY4" fmla="*/ 584835 h 817246"/>
                    <a:gd name="connsiteX5" fmla="*/ 340995 w 565785"/>
                    <a:gd name="connsiteY5" fmla="*/ 566737 h 817246"/>
                    <a:gd name="connsiteX6" fmla="*/ 362902 w 565785"/>
                    <a:gd name="connsiteY6" fmla="*/ 568643 h 817246"/>
                    <a:gd name="connsiteX7" fmla="*/ 404812 w 565785"/>
                    <a:gd name="connsiteY7" fmla="*/ 560070 h 817246"/>
                    <a:gd name="connsiteX8" fmla="*/ 444818 w 565785"/>
                    <a:gd name="connsiteY8" fmla="*/ 529590 h 817246"/>
                    <a:gd name="connsiteX9" fmla="*/ 114300 w 565785"/>
                    <a:gd name="connsiteY9" fmla="*/ 523876 h 817246"/>
                    <a:gd name="connsiteX10" fmla="*/ 118110 w 565785"/>
                    <a:gd name="connsiteY10" fmla="*/ 524828 h 817246"/>
                    <a:gd name="connsiteX11" fmla="*/ 167640 w 565785"/>
                    <a:gd name="connsiteY11" fmla="*/ 564833 h 817246"/>
                    <a:gd name="connsiteX12" fmla="*/ 205740 w 565785"/>
                    <a:gd name="connsiteY12" fmla="*/ 572454 h 817246"/>
                    <a:gd name="connsiteX13" fmla="*/ 225742 w 565785"/>
                    <a:gd name="connsiteY13" fmla="*/ 570548 h 817246"/>
                    <a:gd name="connsiteX14" fmla="*/ 263843 w 565785"/>
                    <a:gd name="connsiteY14" fmla="*/ 584836 h 817246"/>
                    <a:gd name="connsiteX15" fmla="*/ 144780 w 565785"/>
                    <a:gd name="connsiteY15" fmla="*/ 817246 h 817246"/>
                    <a:gd name="connsiteX16" fmla="*/ 96203 w 565785"/>
                    <a:gd name="connsiteY16" fmla="*/ 726759 h 817246"/>
                    <a:gd name="connsiteX17" fmla="*/ 0 w 565785"/>
                    <a:gd name="connsiteY17" fmla="*/ 748666 h 817246"/>
                    <a:gd name="connsiteX18" fmla="*/ 277178 w 565785"/>
                    <a:gd name="connsiteY18" fmla="*/ 112395 h 817246"/>
                    <a:gd name="connsiteX19" fmla="*/ 112395 w 565785"/>
                    <a:gd name="connsiteY19" fmla="*/ 277178 h 817246"/>
                    <a:gd name="connsiteX20" fmla="*/ 277178 w 565785"/>
                    <a:gd name="connsiteY20" fmla="*/ 441960 h 817246"/>
                    <a:gd name="connsiteX21" fmla="*/ 441960 w 565785"/>
                    <a:gd name="connsiteY21" fmla="*/ 277178 h 817246"/>
                    <a:gd name="connsiteX22" fmla="*/ 277178 w 565785"/>
                    <a:gd name="connsiteY22" fmla="*/ 112395 h 817246"/>
                    <a:gd name="connsiteX23" fmla="*/ 280988 w 565785"/>
                    <a:gd name="connsiteY23" fmla="*/ 0 h 817246"/>
                    <a:gd name="connsiteX24" fmla="*/ 329565 w 565785"/>
                    <a:gd name="connsiteY24" fmla="*/ 19050 h 817246"/>
                    <a:gd name="connsiteX25" fmla="*/ 381953 w 565785"/>
                    <a:gd name="connsiteY25" fmla="*/ 19050 h 817246"/>
                    <a:gd name="connsiteX26" fmla="*/ 422910 w 565785"/>
                    <a:gd name="connsiteY26" fmla="*/ 60008 h 817246"/>
                    <a:gd name="connsiteX27" fmla="*/ 477202 w 565785"/>
                    <a:gd name="connsiteY27" fmla="*/ 80963 h 817246"/>
                    <a:gd name="connsiteX28" fmla="*/ 498158 w 565785"/>
                    <a:gd name="connsiteY28" fmla="*/ 128588 h 817246"/>
                    <a:gd name="connsiteX29" fmla="*/ 535305 w 565785"/>
                    <a:gd name="connsiteY29" fmla="*/ 165735 h 817246"/>
                    <a:gd name="connsiteX30" fmla="*/ 535305 w 565785"/>
                    <a:gd name="connsiteY30" fmla="*/ 223838 h 817246"/>
                    <a:gd name="connsiteX31" fmla="*/ 558165 w 565785"/>
                    <a:gd name="connsiteY31" fmla="*/ 277178 h 817246"/>
                    <a:gd name="connsiteX32" fmla="*/ 539115 w 565785"/>
                    <a:gd name="connsiteY32" fmla="*/ 325755 h 817246"/>
                    <a:gd name="connsiteX33" fmla="*/ 539115 w 565785"/>
                    <a:gd name="connsiteY33" fmla="*/ 378143 h 817246"/>
                    <a:gd name="connsiteX34" fmla="*/ 498158 w 565785"/>
                    <a:gd name="connsiteY34" fmla="*/ 419100 h 817246"/>
                    <a:gd name="connsiteX35" fmla="*/ 477202 w 565785"/>
                    <a:gd name="connsiteY35" fmla="*/ 473393 h 817246"/>
                    <a:gd name="connsiteX36" fmla="*/ 429578 w 565785"/>
                    <a:gd name="connsiteY36" fmla="*/ 494348 h 817246"/>
                    <a:gd name="connsiteX37" fmla="*/ 392430 w 565785"/>
                    <a:gd name="connsiteY37" fmla="*/ 531495 h 817246"/>
                    <a:gd name="connsiteX38" fmla="*/ 334328 w 565785"/>
                    <a:gd name="connsiteY38" fmla="*/ 531495 h 817246"/>
                    <a:gd name="connsiteX39" fmla="*/ 280988 w 565785"/>
                    <a:gd name="connsiteY39" fmla="*/ 554355 h 817246"/>
                    <a:gd name="connsiteX40" fmla="*/ 232410 w 565785"/>
                    <a:gd name="connsiteY40" fmla="*/ 535305 h 817246"/>
                    <a:gd name="connsiteX41" fmla="*/ 180023 w 565785"/>
                    <a:gd name="connsiteY41" fmla="*/ 535305 h 817246"/>
                    <a:gd name="connsiteX42" fmla="*/ 139065 w 565785"/>
                    <a:gd name="connsiteY42" fmla="*/ 494348 h 817246"/>
                    <a:gd name="connsiteX43" fmla="*/ 84773 w 565785"/>
                    <a:gd name="connsiteY43" fmla="*/ 473393 h 817246"/>
                    <a:gd name="connsiteX44" fmla="*/ 63817 w 565785"/>
                    <a:gd name="connsiteY44" fmla="*/ 425768 h 817246"/>
                    <a:gd name="connsiteX45" fmla="*/ 26670 w 565785"/>
                    <a:gd name="connsiteY45" fmla="*/ 388620 h 817246"/>
                    <a:gd name="connsiteX46" fmla="*/ 26670 w 565785"/>
                    <a:gd name="connsiteY46" fmla="*/ 330518 h 817246"/>
                    <a:gd name="connsiteX47" fmla="*/ 3810 w 565785"/>
                    <a:gd name="connsiteY47" fmla="*/ 277178 h 817246"/>
                    <a:gd name="connsiteX48" fmla="*/ 22860 w 565785"/>
                    <a:gd name="connsiteY48" fmla="*/ 228600 h 817246"/>
                    <a:gd name="connsiteX49" fmla="*/ 22860 w 565785"/>
                    <a:gd name="connsiteY49" fmla="*/ 176213 h 817246"/>
                    <a:gd name="connsiteX50" fmla="*/ 63817 w 565785"/>
                    <a:gd name="connsiteY50" fmla="*/ 135255 h 817246"/>
                    <a:gd name="connsiteX51" fmla="*/ 84773 w 565785"/>
                    <a:gd name="connsiteY51" fmla="*/ 80963 h 817246"/>
                    <a:gd name="connsiteX52" fmla="*/ 132398 w 565785"/>
                    <a:gd name="connsiteY52" fmla="*/ 60008 h 817246"/>
                    <a:gd name="connsiteX53" fmla="*/ 169545 w 565785"/>
                    <a:gd name="connsiteY53" fmla="*/ 22860 h 817246"/>
                    <a:gd name="connsiteX54" fmla="*/ 227648 w 565785"/>
                    <a:gd name="connsiteY54" fmla="*/ 22860 h 817246"/>
                    <a:gd name="connsiteX55" fmla="*/ 280988 w 565785"/>
                    <a:gd name="connsiteY55" fmla="*/ 0 h 817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565785" h="817246">
                      <a:moveTo>
                        <a:pt x="444818" y="529590"/>
                      </a:moveTo>
                      <a:lnTo>
                        <a:pt x="565785" y="746760"/>
                      </a:lnTo>
                      <a:lnTo>
                        <a:pt x="468630" y="730568"/>
                      </a:lnTo>
                      <a:lnTo>
                        <a:pt x="419100" y="811530"/>
                      </a:lnTo>
                      <a:lnTo>
                        <a:pt x="293370" y="584835"/>
                      </a:lnTo>
                      <a:cubicBezTo>
                        <a:pt x="310515" y="582930"/>
                        <a:pt x="326708" y="576262"/>
                        <a:pt x="340995" y="566737"/>
                      </a:cubicBezTo>
                      <a:cubicBezTo>
                        <a:pt x="348615" y="567690"/>
                        <a:pt x="355283" y="568643"/>
                        <a:pt x="362902" y="568643"/>
                      </a:cubicBezTo>
                      <a:cubicBezTo>
                        <a:pt x="377190" y="568643"/>
                        <a:pt x="391477" y="565785"/>
                        <a:pt x="404812" y="560070"/>
                      </a:cubicBezTo>
                      <a:cubicBezTo>
                        <a:pt x="421005" y="553403"/>
                        <a:pt x="434340" y="542925"/>
                        <a:pt x="444818" y="529590"/>
                      </a:cubicBezTo>
                      <a:close/>
                      <a:moveTo>
                        <a:pt x="114300" y="523876"/>
                      </a:moveTo>
                      <a:cubicBezTo>
                        <a:pt x="115253" y="523876"/>
                        <a:pt x="117157" y="524828"/>
                        <a:pt x="118110" y="524828"/>
                      </a:cubicBezTo>
                      <a:cubicBezTo>
                        <a:pt x="130492" y="542926"/>
                        <a:pt x="147637" y="557214"/>
                        <a:pt x="167640" y="564833"/>
                      </a:cubicBezTo>
                      <a:cubicBezTo>
                        <a:pt x="180023" y="569596"/>
                        <a:pt x="192405" y="572454"/>
                        <a:pt x="205740" y="572454"/>
                      </a:cubicBezTo>
                      <a:cubicBezTo>
                        <a:pt x="212408" y="572454"/>
                        <a:pt x="219075" y="571501"/>
                        <a:pt x="225742" y="570548"/>
                      </a:cubicBezTo>
                      <a:cubicBezTo>
                        <a:pt x="237173" y="577216"/>
                        <a:pt x="250508" y="582931"/>
                        <a:pt x="263843" y="584836"/>
                      </a:cubicBezTo>
                      <a:lnTo>
                        <a:pt x="144780" y="817246"/>
                      </a:lnTo>
                      <a:lnTo>
                        <a:pt x="96203" y="726759"/>
                      </a:lnTo>
                      <a:lnTo>
                        <a:pt x="0" y="748666"/>
                      </a:lnTo>
                      <a:close/>
                      <a:moveTo>
                        <a:pt x="277178" y="112395"/>
                      </a:moveTo>
                      <a:cubicBezTo>
                        <a:pt x="186690" y="112395"/>
                        <a:pt x="112395" y="185738"/>
                        <a:pt x="112395" y="277178"/>
                      </a:cubicBezTo>
                      <a:cubicBezTo>
                        <a:pt x="112395" y="368618"/>
                        <a:pt x="186690" y="441960"/>
                        <a:pt x="277178" y="441960"/>
                      </a:cubicBezTo>
                      <a:cubicBezTo>
                        <a:pt x="367665" y="441960"/>
                        <a:pt x="441960" y="368618"/>
                        <a:pt x="441960" y="277178"/>
                      </a:cubicBezTo>
                      <a:cubicBezTo>
                        <a:pt x="441960" y="185738"/>
                        <a:pt x="367665" y="112395"/>
                        <a:pt x="277178" y="112395"/>
                      </a:cubicBezTo>
                      <a:close/>
                      <a:moveTo>
                        <a:pt x="280988" y="0"/>
                      </a:moveTo>
                      <a:cubicBezTo>
                        <a:pt x="300038" y="0"/>
                        <a:pt x="316230" y="7620"/>
                        <a:pt x="329565" y="19050"/>
                      </a:cubicBezTo>
                      <a:cubicBezTo>
                        <a:pt x="345758" y="12383"/>
                        <a:pt x="364808" y="12383"/>
                        <a:pt x="381953" y="19050"/>
                      </a:cubicBezTo>
                      <a:cubicBezTo>
                        <a:pt x="401955" y="26670"/>
                        <a:pt x="416243" y="41910"/>
                        <a:pt x="422910" y="60008"/>
                      </a:cubicBezTo>
                      <a:cubicBezTo>
                        <a:pt x="442913" y="59055"/>
                        <a:pt x="461963" y="65723"/>
                        <a:pt x="477202" y="80963"/>
                      </a:cubicBezTo>
                      <a:cubicBezTo>
                        <a:pt x="490538" y="94298"/>
                        <a:pt x="497205" y="111443"/>
                        <a:pt x="498158" y="128588"/>
                      </a:cubicBezTo>
                      <a:cubicBezTo>
                        <a:pt x="514350" y="135255"/>
                        <a:pt x="527685" y="148590"/>
                        <a:pt x="535305" y="165735"/>
                      </a:cubicBezTo>
                      <a:cubicBezTo>
                        <a:pt x="543878" y="184785"/>
                        <a:pt x="542925" y="205740"/>
                        <a:pt x="535305" y="223838"/>
                      </a:cubicBezTo>
                      <a:cubicBezTo>
                        <a:pt x="549593" y="237173"/>
                        <a:pt x="558165" y="256222"/>
                        <a:pt x="558165" y="277178"/>
                      </a:cubicBezTo>
                      <a:cubicBezTo>
                        <a:pt x="558165" y="296228"/>
                        <a:pt x="550545" y="313373"/>
                        <a:pt x="539115" y="325755"/>
                      </a:cubicBezTo>
                      <a:cubicBezTo>
                        <a:pt x="545783" y="341948"/>
                        <a:pt x="545783" y="360998"/>
                        <a:pt x="539115" y="378143"/>
                      </a:cubicBezTo>
                      <a:cubicBezTo>
                        <a:pt x="531495" y="398145"/>
                        <a:pt x="516255" y="412433"/>
                        <a:pt x="498158" y="419100"/>
                      </a:cubicBezTo>
                      <a:cubicBezTo>
                        <a:pt x="499110" y="439103"/>
                        <a:pt x="492443" y="458153"/>
                        <a:pt x="477202" y="473393"/>
                      </a:cubicBezTo>
                      <a:cubicBezTo>
                        <a:pt x="463868" y="486728"/>
                        <a:pt x="446723" y="493395"/>
                        <a:pt x="429578" y="494348"/>
                      </a:cubicBezTo>
                      <a:cubicBezTo>
                        <a:pt x="422910" y="510540"/>
                        <a:pt x="409575" y="523875"/>
                        <a:pt x="392430" y="531495"/>
                      </a:cubicBezTo>
                      <a:cubicBezTo>
                        <a:pt x="373380" y="540068"/>
                        <a:pt x="352425" y="539115"/>
                        <a:pt x="334328" y="531495"/>
                      </a:cubicBezTo>
                      <a:cubicBezTo>
                        <a:pt x="320993" y="545783"/>
                        <a:pt x="301943" y="554355"/>
                        <a:pt x="280988" y="554355"/>
                      </a:cubicBezTo>
                      <a:cubicBezTo>
                        <a:pt x="261937" y="554355"/>
                        <a:pt x="245745" y="546735"/>
                        <a:pt x="232410" y="535305"/>
                      </a:cubicBezTo>
                      <a:cubicBezTo>
                        <a:pt x="216218" y="541973"/>
                        <a:pt x="197168" y="541973"/>
                        <a:pt x="180023" y="535305"/>
                      </a:cubicBezTo>
                      <a:cubicBezTo>
                        <a:pt x="160020" y="527685"/>
                        <a:pt x="145733" y="512445"/>
                        <a:pt x="139065" y="494348"/>
                      </a:cubicBezTo>
                      <a:cubicBezTo>
                        <a:pt x="119063" y="495300"/>
                        <a:pt x="100013" y="488633"/>
                        <a:pt x="84773" y="473393"/>
                      </a:cubicBezTo>
                      <a:cubicBezTo>
                        <a:pt x="71438" y="460058"/>
                        <a:pt x="64770" y="442913"/>
                        <a:pt x="63817" y="425768"/>
                      </a:cubicBezTo>
                      <a:cubicBezTo>
                        <a:pt x="47625" y="419100"/>
                        <a:pt x="34290" y="405765"/>
                        <a:pt x="26670" y="388620"/>
                      </a:cubicBezTo>
                      <a:cubicBezTo>
                        <a:pt x="18098" y="369570"/>
                        <a:pt x="19050" y="348615"/>
                        <a:pt x="26670" y="330518"/>
                      </a:cubicBezTo>
                      <a:cubicBezTo>
                        <a:pt x="12382" y="317183"/>
                        <a:pt x="3810" y="298133"/>
                        <a:pt x="3810" y="277178"/>
                      </a:cubicBezTo>
                      <a:cubicBezTo>
                        <a:pt x="3810" y="258128"/>
                        <a:pt x="11430" y="241935"/>
                        <a:pt x="22860" y="228600"/>
                      </a:cubicBezTo>
                      <a:cubicBezTo>
                        <a:pt x="16192" y="212408"/>
                        <a:pt x="16192" y="193358"/>
                        <a:pt x="22860" y="176213"/>
                      </a:cubicBezTo>
                      <a:cubicBezTo>
                        <a:pt x="30480" y="156210"/>
                        <a:pt x="45720" y="141923"/>
                        <a:pt x="63817" y="135255"/>
                      </a:cubicBezTo>
                      <a:cubicBezTo>
                        <a:pt x="62865" y="115252"/>
                        <a:pt x="69533" y="96203"/>
                        <a:pt x="84773" y="80963"/>
                      </a:cubicBezTo>
                      <a:cubicBezTo>
                        <a:pt x="98108" y="67628"/>
                        <a:pt x="115253" y="60960"/>
                        <a:pt x="132398" y="60008"/>
                      </a:cubicBezTo>
                      <a:cubicBezTo>
                        <a:pt x="139065" y="43815"/>
                        <a:pt x="152400" y="30480"/>
                        <a:pt x="169545" y="22860"/>
                      </a:cubicBezTo>
                      <a:cubicBezTo>
                        <a:pt x="188595" y="14288"/>
                        <a:pt x="209550" y="15240"/>
                        <a:pt x="227648" y="22860"/>
                      </a:cubicBezTo>
                      <a:cubicBezTo>
                        <a:pt x="240983" y="8573"/>
                        <a:pt x="260033" y="0"/>
                        <a:pt x="2809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3639449-5E03-FF5D-C260-B628ADABE01A}"/>
                </a:ext>
              </a:extLst>
            </p:cNvPr>
            <p:cNvGrpSpPr/>
            <p:nvPr/>
          </p:nvGrpSpPr>
          <p:grpSpPr>
            <a:xfrm>
              <a:off x="1317586" y="4198094"/>
              <a:ext cx="2330528" cy="2230155"/>
              <a:chOff x="1305256" y="4434886"/>
              <a:chExt cx="2330528" cy="2230155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2E38CB-B7B9-C53D-17DF-BCED995D7049}"/>
                  </a:ext>
                </a:extLst>
              </p:cNvPr>
              <p:cNvSpPr txBox="1"/>
              <p:nvPr/>
            </p:nvSpPr>
            <p:spPr>
              <a:xfrm>
                <a:off x="1426842" y="4434886"/>
                <a:ext cx="2111391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6DFE4CE-EB6B-8A9D-BF6C-DE6841E337D1}"/>
                  </a:ext>
                </a:extLst>
              </p:cNvPr>
              <p:cNvSpPr txBox="1"/>
              <p:nvPr/>
            </p:nvSpPr>
            <p:spPr>
              <a:xfrm>
                <a:off x="1305256" y="4879938"/>
                <a:ext cx="2330528" cy="1785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6CE54C7-9E6C-DBB9-1655-A2D60D5FE9A0}"/>
              </a:ext>
            </a:extLst>
          </p:cNvPr>
          <p:cNvGrpSpPr/>
          <p:nvPr/>
        </p:nvGrpSpPr>
        <p:grpSpPr>
          <a:xfrm>
            <a:off x="4826000" y="1549400"/>
            <a:ext cx="2540000" cy="4878849"/>
            <a:chOff x="4826000" y="1549400"/>
            <a:chExt cx="2540000" cy="487884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3C2A203-8B70-B895-56B0-D39E61A70432}"/>
                </a:ext>
              </a:extLst>
            </p:cNvPr>
            <p:cNvGrpSpPr/>
            <p:nvPr/>
          </p:nvGrpSpPr>
          <p:grpSpPr>
            <a:xfrm>
              <a:off x="4826000" y="1549400"/>
              <a:ext cx="2540000" cy="2540000"/>
              <a:chOff x="1371600" y="1117600"/>
              <a:chExt cx="2844800" cy="2844800"/>
            </a:xfrm>
          </p:grpSpPr>
          <p:sp>
            <p:nvSpPr>
              <p:cNvPr id="16" name="Circle: Hollow 15">
                <a:extLst>
                  <a:ext uri="{FF2B5EF4-FFF2-40B4-BE49-F238E27FC236}">
                    <a16:creationId xmlns:a16="http://schemas.microsoft.com/office/drawing/2014/main" id="{2362917B-FAEA-9486-9D0B-18B8908E8015}"/>
                  </a:ext>
                </a:extLst>
              </p:cNvPr>
              <p:cNvSpPr/>
              <p:nvPr/>
            </p:nvSpPr>
            <p:spPr>
              <a:xfrm>
                <a:off x="1371600" y="1117600"/>
                <a:ext cx="2844800" cy="2844800"/>
              </a:xfrm>
              <a:prstGeom prst="donut">
                <a:avLst>
                  <a:gd name="adj" fmla="val 881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9CAA55B-AAAB-5D1E-ECCD-295C44431B3D}"/>
                  </a:ext>
                </a:extLst>
              </p:cNvPr>
              <p:cNvGrpSpPr/>
              <p:nvPr/>
            </p:nvGrpSpPr>
            <p:grpSpPr>
              <a:xfrm>
                <a:off x="1841500" y="1587503"/>
                <a:ext cx="1905000" cy="1904994"/>
                <a:chOff x="1772496" y="1340406"/>
                <a:chExt cx="1345272" cy="1345269"/>
              </a:xfrm>
            </p:grpSpPr>
            <p:sp>
              <p:nvSpPr>
                <p:cNvPr id="18" name="Flowchart: Connector 17">
                  <a:extLst>
                    <a:ext uri="{FF2B5EF4-FFF2-40B4-BE49-F238E27FC236}">
                      <a16:creationId xmlns:a16="http://schemas.microsoft.com/office/drawing/2014/main" id="{5D0BEA4C-2B5A-D542-AEF4-0B1B84515CE4}"/>
                    </a:ext>
                  </a:extLst>
                </p:cNvPr>
                <p:cNvSpPr/>
                <p:nvPr/>
              </p:nvSpPr>
              <p:spPr>
                <a:xfrm>
                  <a:off x="1772496" y="1340406"/>
                  <a:ext cx="1345272" cy="1345269"/>
                </a:xfrm>
                <a:prstGeom prst="flowChartConnector">
                  <a:avLst/>
                </a:prstGeom>
                <a:solidFill>
                  <a:schemeClr val="accent2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72A4B041-5FD1-7596-D73A-DA9FEAC1B3C4}"/>
                    </a:ext>
                  </a:extLst>
                </p:cNvPr>
                <p:cNvSpPr/>
                <p:nvPr/>
              </p:nvSpPr>
              <p:spPr>
                <a:xfrm>
                  <a:off x="2162229" y="1604420"/>
                  <a:ext cx="565785" cy="817246"/>
                </a:xfrm>
                <a:custGeom>
                  <a:avLst/>
                  <a:gdLst>
                    <a:gd name="connsiteX0" fmla="*/ 444818 w 565785"/>
                    <a:gd name="connsiteY0" fmla="*/ 529590 h 817246"/>
                    <a:gd name="connsiteX1" fmla="*/ 565785 w 565785"/>
                    <a:gd name="connsiteY1" fmla="*/ 746760 h 817246"/>
                    <a:gd name="connsiteX2" fmla="*/ 468630 w 565785"/>
                    <a:gd name="connsiteY2" fmla="*/ 730568 h 817246"/>
                    <a:gd name="connsiteX3" fmla="*/ 419100 w 565785"/>
                    <a:gd name="connsiteY3" fmla="*/ 811530 h 817246"/>
                    <a:gd name="connsiteX4" fmla="*/ 293370 w 565785"/>
                    <a:gd name="connsiteY4" fmla="*/ 584835 h 817246"/>
                    <a:gd name="connsiteX5" fmla="*/ 340995 w 565785"/>
                    <a:gd name="connsiteY5" fmla="*/ 566737 h 817246"/>
                    <a:gd name="connsiteX6" fmla="*/ 362902 w 565785"/>
                    <a:gd name="connsiteY6" fmla="*/ 568643 h 817246"/>
                    <a:gd name="connsiteX7" fmla="*/ 404812 w 565785"/>
                    <a:gd name="connsiteY7" fmla="*/ 560070 h 817246"/>
                    <a:gd name="connsiteX8" fmla="*/ 444818 w 565785"/>
                    <a:gd name="connsiteY8" fmla="*/ 529590 h 817246"/>
                    <a:gd name="connsiteX9" fmla="*/ 114300 w 565785"/>
                    <a:gd name="connsiteY9" fmla="*/ 523876 h 817246"/>
                    <a:gd name="connsiteX10" fmla="*/ 118110 w 565785"/>
                    <a:gd name="connsiteY10" fmla="*/ 524828 h 817246"/>
                    <a:gd name="connsiteX11" fmla="*/ 167640 w 565785"/>
                    <a:gd name="connsiteY11" fmla="*/ 564833 h 817246"/>
                    <a:gd name="connsiteX12" fmla="*/ 205740 w 565785"/>
                    <a:gd name="connsiteY12" fmla="*/ 572454 h 817246"/>
                    <a:gd name="connsiteX13" fmla="*/ 225742 w 565785"/>
                    <a:gd name="connsiteY13" fmla="*/ 570548 h 817246"/>
                    <a:gd name="connsiteX14" fmla="*/ 263843 w 565785"/>
                    <a:gd name="connsiteY14" fmla="*/ 584836 h 817246"/>
                    <a:gd name="connsiteX15" fmla="*/ 144780 w 565785"/>
                    <a:gd name="connsiteY15" fmla="*/ 817246 h 817246"/>
                    <a:gd name="connsiteX16" fmla="*/ 96203 w 565785"/>
                    <a:gd name="connsiteY16" fmla="*/ 726759 h 817246"/>
                    <a:gd name="connsiteX17" fmla="*/ 0 w 565785"/>
                    <a:gd name="connsiteY17" fmla="*/ 748666 h 817246"/>
                    <a:gd name="connsiteX18" fmla="*/ 277178 w 565785"/>
                    <a:gd name="connsiteY18" fmla="*/ 112395 h 817246"/>
                    <a:gd name="connsiteX19" fmla="*/ 112395 w 565785"/>
                    <a:gd name="connsiteY19" fmla="*/ 277178 h 817246"/>
                    <a:gd name="connsiteX20" fmla="*/ 277178 w 565785"/>
                    <a:gd name="connsiteY20" fmla="*/ 441960 h 817246"/>
                    <a:gd name="connsiteX21" fmla="*/ 441960 w 565785"/>
                    <a:gd name="connsiteY21" fmla="*/ 277178 h 817246"/>
                    <a:gd name="connsiteX22" fmla="*/ 277178 w 565785"/>
                    <a:gd name="connsiteY22" fmla="*/ 112395 h 817246"/>
                    <a:gd name="connsiteX23" fmla="*/ 280988 w 565785"/>
                    <a:gd name="connsiteY23" fmla="*/ 0 h 817246"/>
                    <a:gd name="connsiteX24" fmla="*/ 329565 w 565785"/>
                    <a:gd name="connsiteY24" fmla="*/ 19050 h 817246"/>
                    <a:gd name="connsiteX25" fmla="*/ 381953 w 565785"/>
                    <a:gd name="connsiteY25" fmla="*/ 19050 h 817246"/>
                    <a:gd name="connsiteX26" fmla="*/ 422910 w 565785"/>
                    <a:gd name="connsiteY26" fmla="*/ 60008 h 817246"/>
                    <a:gd name="connsiteX27" fmla="*/ 477202 w 565785"/>
                    <a:gd name="connsiteY27" fmla="*/ 80963 h 817246"/>
                    <a:gd name="connsiteX28" fmla="*/ 498158 w 565785"/>
                    <a:gd name="connsiteY28" fmla="*/ 128588 h 817246"/>
                    <a:gd name="connsiteX29" fmla="*/ 535305 w 565785"/>
                    <a:gd name="connsiteY29" fmla="*/ 165735 h 817246"/>
                    <a:gd name="connsiteX30" fmla="*/ 535305 w 565785"/>
                    <a:gd name="connsiteY30" fmla="*/ 223838 h 817246"/>
                    <a:gd name="connsiteX31" fmla="*/ 558165 w 565785"/>
                    <a:gd name="connsiteY31" fmla="*/ 277178 h 817246"/>
                    <a:gd name="connsiteX32" fmla="*/ 539115 w 565785"/>
                    <a:gd name="connsiteY32" fmla="*/ 325755 h 817246"/>
                    <a:gd name="connsiteX33" fmla="*/ 539115 w 565785"/>
                    <a:gd name="connsiteY33" fmla="*/ 378143 h 817246"/>
                    <a:gd name="connsiteX34" fmla="*/ 498158 w 565785"/>
                    <a:gd name="connsiteY34" fmla="*/ 419100 h 817246"/>
                    <a:gd name="connsiteX35" fmla="*/ 477202 w 565785"/>
                    <a:gd name="connsiteY35" fmla="*/ 473393 h 817246"/>
                    <a:gd name="connsiteX36" fmla="*/ 429578 w 565785"/>
                    <a:gd name="connsiteY36" fmla="*/ 494348 h 817246"/>
                    <a:gd name="connsiteX37" fmla="*/ 392430 w 565785"/>
                    <a:gd name="connsiteY37" fmla="*/ 531495 h 817246"/>
                    <a:gd name="connsiteX38" fmla="*/ 334328 w 565785"/>
                    <a:gd name="connsiteY38" fmla="*/ 531495 h 817246"/>
                    <a:gd name="connsiteX39" fmla="*/ 280988 w 565785"/>
                    <a:gd name="connsiteY39" fmla="*/ 554355 h 817246"/>
                    <a:gd name="connsiteX40" fmla="*/ 232410 w 565785"/>
                    <a:gd name="connsiteY40" fmla="*/ 535305 h 817246"/>
                    <a:gd name="connsiteX41" fmla="*/ 180023 w 565785"/>
                    <a:gd name="connsiteY41" fmla="*/ 535305 h 817246"/>
                    <a:gd name="connsiteX42" fmla="*/ 139065 w 565785"/>
                    <a:gd name="connsiteY42" fmla="*/ 494348 h 817246"/>
                    <a:gd name="connsiteX43" fmla="*/ 84773 w 565785"/>
                    <a:gd name="connsiteY43" fmla="*/ 473393 h 817246"/>
                    <a:gd name="connsiteX44" fmla="*/ 63817 w 565785"/>
                    <a:gd name="connsiteY44" fmla="*/ 425768 h 817246"/>
                    <a:gd name="connsiteX45" fmla="*/ 26670 w 565785"/>
                    <a:gd name="connsiteY45" fmla="*/ 388620 h 817246"/>
                    <a:gd name="connsiteX46" fmla="*/ 26670 w 565785"/>
                    <a:gd name="connsiteY46" fmla="*/ 330518 h 817246"/>
                    <a:gd name="connsiteX47" fmla="*/ 3810 w 565785"/>
                    <a:gd name="connsiteY47" fmla="*/ 277178 h 817246"/>
                    <a:gd name="connsiteX48" fmla="*/ 22860 w 565785"/>
                    <a:gd name="connsiteY48" fmla="*/ 228600 h 817246"/>
                    <a:gd name="connsiteX49" fmla="*/ 22860 w 565785"/>
                    <a:gd name="connsiteY49" fmla="*/ 176213 h 817246"/>
                    <a:gd name="connsiteX50" fmla="*/ 63817 w 565785"/>
                    <a:gd name="connsiteY50" fmla="*/ 135255 h 817246"/>
                    <a:gd name="connsiteX51" fmla="*/ 84773 w 565785"/>
                    <a:gd name="connsiteY51" fmla="*/ 80963 h 817246"/>
                    <a:gd name="connsiteX52" fmla="*/ 132398 w 565785"/>
                    <a:gd name="connsiteY52" fmla="*/ 60008 h 817246"/>
                    <a:gd name="connsiteX53" fmla="*/ 169545 w 565785"/>
                    <a:gd name="connsiteY53" fmla="*/ 22860 h 817246"/>
                    <a:gd name="connsiteX54" fmla="*/ 227648 w 565785"/>
                    <a:gd name="connsiteY54" fmla="*/ 22860 h 817246"/>
                    <a:gd name="connsiteX55" fmla="*/ 280988 w 565785"/>
                    <a:gd name="connsiteY55" fmla="*/ 0 h 817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565785" h="817246">
                      <a:moveTo>
                        <a:pt x="444818" y="529590"/>
                      </a:moveTo>
                      <a:lnTo>
                        <a:pt x="565785" y="746760"/>
                      </a:lnTo>
                      <a:lnTo>
                        <a:pt x="468630" y="730568"/>
                      </a:lnTo>
                      <a:lnTo>
                        <a:pt x="419100" y="811530"/>
                      </a:lnTo>
                      <a:lnTo>
                        <a:pt x="293370" y="584835"/>
                      </a:lnTo>
                      <a:cubicBezTo>
                        <a:pt x="310515" y="582930"/>
                        <a:pt x="326708" y="576262"/>
                        <a:pt x="340995" y="566737"/>
                      </a:cubicBezTo>
                      <a:cubicBezTo>
                        <a:pt x="348615" y="567690"/>
                        <a:pt x="355283" y="568643"/>
                        <a:pt x="362902" y="568643"/>
                      </a:cubicBezTo>
                      <a:cubicBezTo>
                        <a:pt x="377190" y="568643"/>
                        <a:pt x="391477" y="565785"/>
                        <a:pt x="404812" y="560070"/>
                      </a:cubicBezTo>
                      <a:cubicBezTo>
                        <a:pt x="421005" y="553403"/>
                        <a:pt x="434340" y="542925"/>
                        <a:pt x="444818" y="529590"/>
                      </a:cubicBezTo>
                      <a:close/>
                      <a:moveTo>
                        <a:pt x="114300" y="523876"/>
                      </a:moveTo>
                      <a:cubicBezTo>
                        <a:pt x="115253" y="523876"/>
                        <a:pt x="117157" y="524828"/>
                        <a:pt x="118110" y="524828"/>
                      </a:cubicBezTo>
                      <a:cubicBezTo>
                        <a:pt x="130492" y="542926"/>
                        <a:pt x="147637" y="557214"/>
                        <a:pt x="167640" y="564833"/>
                      </a:cubicBezTo>
                      <a:cubicBezTo>
                        <a:pt x="180023" y="569596"/>
                        <a:pt x="192405" y="572454"/>
                        <a:pt x="205740" y="572454"/>
                      </a:cubicBezTo>
                      <a:cubicBezTo>
                        <a:pt x="212408" y="572454"/>
                        <a:pt x="219075" y="571501"/>
                        <a:pt x="225742" y="570548"/>
                      </a:cubicBezTo>
                      <a:cubicBezTo>
                        <a:pt x="237173" y="577216"/>
                        <a:pt x="250508" y="582931"/>
                        <a:pt x="263843" y="584836"/>
                      </a:cubicBezTo>
                      <a:lnTo>
                        <a:pt x="144780" y="817246"/>
                      </a:lnTo>
                      <a:lnTo>
                        <a:pt x="96203" y="726759"/>
                      </a:lnTo>
                      <a:lnTo>
                        <a:pt x="0" y="748666"/>
                      </a:lnTo>
                      <a:close/>
                      <a:moveTo>
                        <a:pt x="277178" y="112395"/>
                      </a:moveTo>
                      <a:cubicBezTo>
                        <a:pt x="186690" y="112395"/>
                        <a:pt x="112395" y="185738"/>
                        <a:pt x="112395" y="277178"/>
                      </a:cubicBezTo>
                      <a:cubicBezTo>
                        <a:pt x="112395" y="368618"/>
                        <a:pt x="186690" y="441960"/>
                        <a:pt x="277178" y="441960"/>
                      </a:cubicBezTo>
                      <a:cubicBezTo>
                        <a:pt x="367665" y="441960"/>
                        <a:pt x="441960" y="368618"/>
                        <a:pt x="441960" y="277178"/>
                      </a:cubicBezTo>
                      <a:cubicBezTo>
                        <a:pt x="441960" y="185738"/>
                        <a:pt x="367665" y="112395"/>
                        <a:pt x="277178" y="112395"/>
                      </a:cubicBezTo>
                      <a:close/>
                      <a:moveTo>
                        <a:pt x="280988" y="0"/>
                      </a:moveTo>
                      <a:cubicBezTo>
                        <a:pt x="300038" y="0"/>
                        <a:pt x="316230" y="7620"/>
                        <a:pt x="329565" y="19050"/>
                      </a:cubicBezTo>
                      <a:cubicBezTo>
                        <a:pt x="345758" y="12383"/>
                        <a:pt x="364808" y="12383"/>
                        <a:pt x="381953" y="19050"/>
                      </a:cubicBezTo>
                      <a:cubicBezTo>
                        <a:pt x="401955" y="26670"/>
                        <a:pt x="416243" y="41910"/>
                        <a:pt x="422910" y="60008"/>
                      </a:cubicBezTo>
                      <a:cubicBezTo>
                        <a:pt x="442913" y="59055"/>
                        <a:pt x="461963" y="65723"/>
                        <a:pt x="477202" y="80963"/>
                      </a:cubicBezTo>
                      <a:cubicBezTo>
                        <a:pt x="490538" y="94298"/>
                        <a:pt x="497205" y="111443"/>
                        <a:pt x="498158" y="128588"/>
                      </a:cubicBezTo>
                      <a:cubicBezTo>
                        <a:pt x="514350" y="135255"/>
                        <a:pt x="527685" y="148590"/>
                        <a:pt x="535305" y="165735"/>
                      </a:cubicBezTo>
                      <a:cubicBezTo>
                        <a:pt x="543878" y="184785"/>
                        <a:pt x="542925" y="205740"/>
                        <a:pt x="535305" y="223838"/>
                      </a:cubicBezTo>
                      <a:cubicBezTo>
                        <a:pt x="549593" y="237173"/>
                        <a:pt x="558165" y="256222"/>
                        <a:pt x="558165" y="277178"/>
                      </a:cubicBezTo>
                      <a:cubicBezTo>
                        <a:pt x="558165" y="296228"/>
                        <a:pt x="550545" y="313373"/>
                        <a:pt x="539115" y="325755"/>
                      </a:cubicBezTo>
                      <a:cubicBezTo>
                        <a:pt x="545783" y="341948"/>
                        <a:pt x="545783" y="360998"/>
                        <a:pt x="539115" y="378143"/>
                      </a:cubicBezTo>
                      <a:cubicBezTo>
                        <a:pt x="531495" y="398145"/>
                        <a:pt x="516255" y="412433"/>
                        <a:pt x="498158" y="419100"/>
                      </a:cubicBezTo>
                      <a:cubicBezTo>
                        <a:pt x="499110" y="439103"/>
                        <a:pt x="492443" y="458153"/>
                        <a:pt x="477202" y="473393"/>
                      </a:cubicBezTo>
                      <a:cubicBezTo>
                        <a:pt x="463868" y="486728"/>
                        <a:pt x="446723" y="493395"/>
                        <a:pt x="429578" y="494348"/>
                      </a:cubicBezTo>
                      <a:cubicBezTo>
                        <a:pt x="422910" y="510540"/>
                        <a:pt x="409575" y="523875"/>
                        <a:pt x="392430" y="531495"/>
                      </a:cubicBezTo>
                      <a:cubicBezTo>
                        <a:pt x="373380" y="540068"/>
                        <a:pt x="352425" y="539115"/>
                        <a:pt x="334328" y="531495"/>
                      </a:cubicBezTo>
                      <a:cubicBezTo>
                        <a:pt x="320993" y="545783"/>
                        <a:pt x="301943" y="554355"/>
                        <a:pt x="280988" y="554355"/>
                      </a:cubicBezTo>
                      <a:cubicBezTo>
                        <a:pt x="261937" y="554355"/>
                        <a:pt x="245745" y="546735"/>
                        <a:pt x="232410" y="535305"/>
                      </a:cubicBezTo>
                      <a:cubicBezTo>
                        <a:pt x="216218" y="541973"/>
                        <a:pt x="197168" y="541973"/>
                        <a:pt x="180023" y="535305"/>
                      </a:cubicBezTo>
                      <a:cubicBezTo>
                        <a:pt x="160020" y="527685"/>
                        <a:pt x="145733" y="512445"/>
                        <a:pt x="139065" y="494348"/>
                      </a:cubicBezTo>
                      <a:cubicBezTo>
                        <a:pt x="119063" y="495300"/>
                        <a:pt x="100013" y="488633"/>
                        <a:pt x="84773" y="473393"/>
                      </a:cubicBezTo>
                      <a:cubicBezTo>
                        <a:pt x="71438" y="460058"/>
                        <a:pt x="64770" y="442913"/>
                        <a:pt x="63817" y="425768"/>
                      </a:cubicBezTo>
                      <a:cubicBezTo>
                        <a:pt x="47625" y="419100"/>
                        <a:pt x="34290" y="405765"/>
                        <a:pt x="26670" y="388620"/>
                      </a:cubicBezTo>
                      <a:cubicBezTo>
                        <a:pt x="18098" y="369570"/>
                        <a:pt x="19050" y="348615"/>
                        <a:pt x="26670" y="330518"/>
                      </a:cubicBezTo>
                      <a:cubicBezTo>
                        <a:pt x="12382" y="317183"/>
                        <a:pt x="3810" y="298133"/>
                        <a:pt x="3810" y="277178"/>
                      </a:cubicBezTo>
                      <a:cubicBezTo>
                        <a:pt x="3810" y="258128"/>
                        <a:pt x="11430" y="241935"/>
                        <a:pt x="22860" y="228600"/>
                      </a:cubicBezTo>
                      <a:cubicBezTo>
                        <a:pt x="16192" y="212408"/>
                        <a:pt x="16192" y="193358"/>
                        <a:pt x="22860" y="176213"/>
                      </a:cubicBezTo>
                      <a:cubicBezTo>
                        <a:pt x="30480" y="156210"/>
                        <a:pt x="45720" y="141923"/>
                        <a:pt x="63817" y="135255"/>
                      </a:cubicBezTo>
                      <a:cubicBezTo>
                        <a:pt x="62865" y="115252"/>
                        <a:pt x="69533" y="96203"/>
                        <a:pt x="84773" y="80963"/>
                      </a:cubicBezTo>
                      <a:cubicBezTo>
                        <a:pt x="98108" y="67628"/>
                        <a:pt x="115253" y="60960"/>
                        <a:pt x="132398" y="60008"/>
                      </a:cubicBezTo>
                      <a:cubicBezTo>
                        <a:pt x="139065" y="43815"/>
                        <a:pt x="152400" y="30480"/>
                        <a:pt x="169545" y="22860"/>
                      </a:cubicBezTo>
                      <a:cubicBezTo>
                        <a:pt x="188595" y="14288"/>
                        <a:pt x="209550" y="15240"/>
                        <a:pt x="227648" y="22860"/>
                      </a:cubicBezTo>
                      <a:cubicBezTo>
                        <a:pt x="240983" y="8573"/>
                        <a:pt x="260033" y="0"/>
                        <a:pt x="2809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0745AEF2-8401-41DB-E439-B1BB46FAE603}"/>
                </a:ext>
              </a:extLst>
            </p:cNvPr>
            <p:cNvGrpSpPr/>
            <p:nvPr/>
          </p:nvGrpSpPr>
          <p:grpSpPr>
            <a:xfrm>
              <a:off x="4930736" y="4198094"/>
              <a:ext cx="2330528" cy="2230155"/>
              <a:chOff x="1305256" y="4434886"/>
              <a:chExt cx="2330528" cy="223015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B172D19-5106-744B-C622-B7DD5862E258}"/>
                  </a:ext>
                </a:extLst>
              </p:cNvPr>
              <p:cNvSpPr txBox="1"/>
              <p:nvPr/>
            </p:nvSpPr>
            <p:spPr>
              <a:xfrm>
                <a:off x="1426842" y="4434886"/>
                <a:ext cx="2111391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0C0F673-92F7-462A-989D-B9DF3787D8B6}"/>
                  </a:ext>
                </a:extLst>
              </p:cNvPr>
              <p:cNvSpPr txBox="1"/>
              <p:nvPr/>
            </p:nvSpPr>
            <p:spPr>
              <a:xfrm>
                <a:off x="1305256" y="4879938"/>
                <a:ext cx="2330528" cy="1785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6CED21A-D9C4-6F3C-7716-39AED9E48A01}"/>
              </a:ext>
            </a:extLst>
          </p:cNvPr>
          <p:cNvGrpSpPr/>
          <p:nvPr/>
        </p:nvGrpSpPr>
        <p:grpSpPr>
          <a:xfrm>
            <a:off x="8439150" y="1549400"/>
            <a:ext cx="2540000" cy="4878849"/>
            <a:chOff x="8439150" y="1549400"/>
            <a:chExt cx="2540000" cy="4878849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16F0D22-B078-D3D0-D0BA-7411E775C753}"/>
                </a:ext>
              </a:extLst>
            </p:cNvPr>
            <p:cNvGrpSpPr/>
            <p:nvPr/>
          </p:nvGrpSpPr>
          <p:grpSpPr>
            <a:xfrm>
              <a:off x="8439150" y="1549400"/>
              <a:ext cx="2540000" cy="2540000"/>
              <a:chOff x="1371600" y="1117600"/>
              <a:chExt cx="2844800" cy="2844800"/>
            </a:xfrm>
          </p:grpSpPr>
          <p:sp>
            <p:nvSpPr>
              <p:cNvPr id="21" name="Circle: Hollow 20">
                <a:extLst>
                  <a:ext uri="{FF2B5EF4-FFF2-40B4-BE49-F238E27FC236}">
                    <a16:creationId xmlns:a16="http://schemas.microsoft.com/office/drawing/2014/main" id="{764070CE-C53E-898E-8408-AF9361E4AA3A}"/>
                  </a:ext>
                </a:extLst>
              </p:cNvPr>
              <p:cNvSpPr/>
              <p:nvPr/>
            </p:nvSpPr>
            <p:spPr>
              <a:xfrm>
                <a:off x="1371600" y="1117600"/>
                <a:ext cx="2844800" cy="2844800"/>
              </a:xfrm>
              <a:prstGeom prst="donut">
                <a:avLst>
                  <a:gd name="adj" fmla="val 881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AD2EFF7B-92E6-695E-8BBE-11E289CF4CF7}"/>
                  </a:ext>
                </a:extLst>
              </p:cNvPr>
              <p:cNvGrpSpPr/>
              <p:nvPr/>
            </p:nvGrpSpPr>
            <p:grpSpPr>
              <a:xfrm>
                <a:off x="1841500" y="1587503"/>
                <a:ext cx="1905000" cy="1904994"/>
                <a:chOff x="1772496" y="1340406"/>
                <a:chExt cx="1345272" cy="1345269"/>
              </a:xfrm>
            </p:grpSpPr>
            <p:sp>
              <p:nvSpPr>
                <p:cNvPr id="23" name="Flowchart: Connector 22">
                  <a:extLst>
                    <a:ext uri="{FF2B5EF4-FFF2-40B4-BE49-F238E27FC236}">
                      <a16:creationId xmlns:a16="http://schemas.microsoft.com/office/drawing/2014/main" id="{E9293B78-6475-A8F7-92A5-76DB21671C60}"/>
                    </a:ext>
                  </a:extLst>
                </p:cNvPr>
                <p:cNvSpPr/>
                <p:nvPr/>
              </p:nvSpPr>
              <p:spPr>
                <a:xfrm>
                  <a:off x="1772496" y="1340406"/>
                  <a:ext cx="1345272" cy="1345269"/>
                </a:xfrm>
                <a:prstGeom prst="flowChartConnector">
                  <a:avLst/>
                </a:prstGeom>
                <a:solidFill>
                  <a:schemeClr val="accent3"/>
                </a:solidFill>
                <a:ln w="53975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53D5C0F-9FCC-E65D-F27A-78E8684E7227}"/>
                    </a:ext>
                  </a:extLst>
                </p:cNvPr>
                <p:cNvSpPr/>
                <p:nvPr/>
              </p:nvSpPr>
              <p:spPr>
                <a:xfrm>
                  <a:off x="2162229" y="1604420"/>
                  <a:ext cx="565785" cy="817246"/>
                </a:xfrm>
                <a:custGeom>
                  <a:avLst/>
                  <a:gdLst>
                    <a:gd name="connsiteX0" fmla="*/ 444818 w 565785"/>
                    <a:gd name="connsiteY0" fmla="*/ 529590 h 817246"/>
                    <a:gd name="connsiteX1" fmla="*/ 565785 w 565785"/>
                    <a:gd name="connsiteY1" fmla="*/ 746760 h 817246"/>
                    <a:gd name="connsiteX2" fmla="*/ 468630 w 565785"/>
                    <a:gd name="connsiteY2" fmla="*/ 730568 h 817246"/>
                    <a:gd name="connsiteX3" fmla="*/ 419100 w 565785"/>
                    <a:gd name="connsiteY3" fmla="*/ 811530 h 817246"/>
                    <a:gd name="connsiteX4" fmla="*/ 293370 w 565785"/>
                    <a:gd name="connsiteY4" fmla="*/ 584835 h 817246"/>
                    <a:gd name="connsiteX5" fmla="*/ 340995 w 565785"/>
                    <a:gd name="connsiteY5" fmla="*/ 566737 h 817246"/>
                    <a:gd name="connsiteX6" fmla="*/ 362902 w 565785"/>
                    <a:gd name="connsiteY6" fmla="*/ 568643 h 817246"/>
                    <a:gd name="connsiteX7" fmla="*/ 404812 w 565785"/>
                    <a:gd name="connsiteY7" fmla="*/ 560070 h 817246"/>
                    <a:gd name="connsiteX8" fmla="*/ 444818 w 565785"/>
                    <a:gd name="connsiteY8" fmla="*/ 529590 h 817246"/>
                    <a:gd name="connsiteX9" fmla="*/ 114300 w 565785"/>
                    <a:gd name="connsiteY9" fmla="*/ 523876 h 817246"/>
                    <a:gd name="connsiteX10" fmla="*/ 118110 w 565785"/>
                    <a:gd name="connsiteY10" fmla="*/ 524828 h 817246"/>
                    <a:gd name="connsiteX11" fmla="*/ 167640 w 565785"/>
                    <a:gd name="connsiteY11" fmla="*/ 564833 h 817246"/>
                    <a:gd name="connsiteX12" fmla="*/ 205740 w 565785"/>
                    <a:gd name="connsiteY12" fmla="*/ 572454 h 817246"/>
                    <a:gd name="connsiteX13" fmla="*/ 225742 w 565785"/>
                    <a:gd name="connsiteY13" fmla="*/ 570548 h 817246"/>
                    <a:gd name="connsiteX14" fmla="*/ 263843 w 565785"/>
                    <a:gd name="connsiteY14" fmla="*/ 584836 h 817246"/>
                    <a:gd name="connsiteX15" fmla="*/ 144780 w 565785"/>
                    <a:gd name="connsiteY15" fmla="*/ 817246 h 817246"/>
                    <a:gd name="connsiteX16" fmla="*/ 96203 w 565785"/>
                    <a:gd name="connsiteY16" fmla="*/ 726759 h 817246"/>
                    <a:gd name="connsiteX17" fmla="*/ 0 w 565785"/>
                    <a:gd name="connsiteY17" fmla="*/ 748666 h 817246"/>
                    <a:gd name="connsiteX18" fmla="*/ 277178 w 565785"/>
                    <a:gd name="connsiteY18" fmla="*/ 112395 h 817246"/>
                    <a:gd name="connsiteX19" fmla="*/ 112395 w 565785"/>
                    <a:gd name="connsiteY19" fmla="*/ 277178 h 817246"/>
                    <a:gd name="connsiteX20" fmla="*/ 277178 w 565785"/>
                    <a:gd name="connsiteY20" fmla="*/ 441960 h 817246"/>
                    <a:gd name="connsiteX21" fmla="*/ 441960 w 565785"/>
                    <a:gd name="connsiteY21" fmla="*/ 277178 h 817246"/>
                    <a:gd name="connsiteX22" fmla="*/ 277178 w 565785"/>
                    <a:gd name="connsiteY22" fmla="*/ 112395 h 817246"/>
                    <a:gd name="connsiteX23" fmla="*/ 280988 w 565785"/>
                    <a:gd name="connsiteY23" fmla="*/ 0 h 817246"/>
                    <a:gd name="connsiteX24" fmla="*/ 329565 w 565785"/>
                    <a:gd name="connsiteY24" fmla="*/ 19050 h 817246"/>
                    <a:gd name="connsiteX25" fmla="*/ 381953 w 565785"/>
                    <a:gd name="connsiteY25" fmla="*/ 19050 h 817246"/>
                    <a:gd name="connsiteX26" fmla="*/ 422910 w 565785"/>
                    <a:gd name="connsiteY26" fmla="*/ 60008 h 817246"/>
                    <a:gd name="connsiteX27" fmla="*/ 477202 w 565785"/>
                    <a:gd name="connsiteY27" fmla="*/ 80963 h 817246"/>
                    <a:gd name="connsiteX28" fmla="*/ 498158 w 565785"/>
                    <a:gd name="connsiteY28" fmla="*/ 128588 h 817246"/>
                    <a:gd name="connsiteX29" fmla="*/ 535305 w 565785"/>
                    <a:gd name="connsiteY29" fmla="*/ 165735 h 817246"/>
                    <a:gd name="connsiteX30" fmla="*/ 535305 w 565785"/>
                    <a:gd name="connsiteY30" fmla="*/ 223838 h 817246"/>
                    <a:gd name="connsiteX31" fmla="*/ 558165 w 565785"/>
                    <a:gd name="connsiteY31" fmla="*/ 277178 h 817246"/>
                    <a:gd name="connsiteX32" fmla="*/ 539115 w 565785"/>
                    <a:gd name="connsiteY32" fmla="*/ 325755 h 817246"/>
                    <a:gd name="connsiteX33" fmla="*/ 539115 w 565785"/>
                    <a:gd name="connsiteY33" fmla="*/ 378143 h 817246"/>
                    <a:gd name="connsiteX34" fmla="*/ 498158 w 565785"/>
                    <a:gd name="connsiteY34" fmla="*/ 419100 h 817246"/>
                    <a:gd name="connsiteX35" fmla="*/ 477202 w 565785"/>
                    <a:gd name="connsiteY35" fmla="*/ 473393 h 817246"/>
                    <a:gd name="connsiteX36" fmla="*/ 429578 w 565785"/>
                    <a:gd name="connsiteY36" fmla="*/ 494348 h 817246"/>
                    <a:gd name="connsiteX37" fmla="*/ 392430 w 565785"/>
                    <a:gd name="connsiteY37" fmla="*/ 531495 h 817246"/>
                    <a:gd name="connsiteX38" fmla="*/ 334328 w 565785"/>
                    <a:gd name="connsiteY38" fmla="*/ 531495 h 817246"/>
                    <a:gd name="connsiteX39" fmla="*/ 280988 w 565785"/>
                    <a:gd name="connsiteY39" fmla="*/ 554355 h 817246"/>
                    <a:gd name="connsiteX40" fmla="*/ 232410 w 565785"/>
                    <a:gd name="connsiteY40" fmla="*/ 535305 h 817246"/>
                    <a:gd name="connsiteX41" fmla="*/ 180023 w 565785"/>
                    <a:gd name="connsiteY41" fmla="*/ 535305 h 817246"/>
                    <a:gd name="connsiteX42" fmla="*/ 139065 w 565785"/>
                    <a:gd name="connsiteY42" fmla="*/ 494348 h 817246"/>
                    <a:gd name="connsiteX43" fmla="*/ 84773 w 565785"/>
                    <a:gd name="connsiteY43" fmla="*/ 473393 h 817246"/>
                    <a:gd name="connsiteX44" fmla="*/ 63817 w 565785"/>
                    <a:gd name="connsiteY44" fmla="*/ 425768 h 817246"/>
                    <a:gd name="connsiteX45" fmla="*/ 26670 w 565785"/>
                    <a:gd name="connsiteY45" fmla="*/ 388620 h 817246"/>
                    <a:gd name="connsiteX46" fmla="*/ 26670 w 565785"/>
                    <a:gd name="connsiteY46" fmla="*/ 330518 h 817246"/>
                    <a:gd name="connsiteX47" fmla="*/ 3810 w 565785"/>
                    <a:gd name="connsiteY47" fmla="*/ 277178 h 817246"/>
                    <a:gd name="connsiteX48" fmla="*/ 22860 w 565785"/>
                    <a:gd name="connsiteY48" fmla="*/ 228600 h 817246"/>
                    <a:gd name="connsiteX49" fmla="*/ 22860 w 565785"/>
                    <a:gd name="connsiteY49" fmla="*/ 176213 h 817246"/>
                    <a:gd name="connsiteX50" fmla="*/ 63817 w 565785"/>
                    <a:gd name="connsiteY50" fmla="*/ 135255 h 817246"/>
                    <a:gd name="connsiteX51" fmla="*/ 84773 w 565785"/>
                    <a:gd name="connsiteY51" fmla="*/ 80963 h 817246"/>
                    <a:gd name="connsiteX52" fmla="*/ 132398 w 565785"/>
                    <a:gd name="connsiteY52" fmla="*/ 60008 h 817246"/>
                    <a:gd name="connsiteX53" fmla="*/ 169545 w 565785"/>
                    <a:gd name="connsiteY53" fmla="*/ 22860 h 817246"/>
                    <a:gd name="connsiteX54" fmla="*/ 227648 w 565785"/>
                    <a:gd name="connsiteY54" fmla="*/ 22860 h 817246"/>
                    <a:gd name="connsiteX55" fmla="*/ 280988 w 565785"/>
                    <a:gd name="connsiteY55" fmla="*/ 0 h 8172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</a:cxnLst>
                  <a:rect l="l" t="t" r="r" b="b"/>
                  <a:pathLst>
                    <a:path w="565785" h="817246">
                      <a:moveTo>
                        <a:pt x="444818" y="529590"/>
                      </a:moveTo>
                      <a:lnTo>
                        <a:pt x="565785" y="746760"/>
                      </a:lnTo>
                      <a:lnTo>
                        <a:pt x="468630" y="730568"/>
                      </a:lnTo>
                      <a:lnTo>
                        <a:pt x="419100" y="811530"/>
                      </a:lnTo>
                      <a:lnTo>
                        <a:pt x="293370" y="584835"/>
                      </a:lnTo>
                      <a:cubicBezTo>
                        <a:pt x="310515" y="582930"/>
                        <a:pt x="326708" y="576262"/>
                        <a:pt x="340995" y="566737"/>
                      </a:cubicBezTo>
                      <a:cubicBezTo>
                        <a:pt x="348615" y="567690"/>
                        <a:pt x="355283" y="568643"/>
                        <a:pt x="362902" y="568643"/>
                      </a:cubicBezTo>
                      <a:cubicBezTo>
                        <a:pt x="377190" y="568643"/>
                        <a:pt x="391477" y="565785"/>
                        <a:pt x="404812" y="560070"/>
                      </a:cubicBezTo>
                      <a:cubicBezTo>
                        <a:pt x="421005" y="553403"/>
                        <a:pt x="434340" y="542925"/>
                        <a:pt x="444818" y="529590"/>
                      </a:cubicBezTo>
                      <a:close/>
                      <a:moveTo>
                        <a:pt x="114300" y="523876"/>
                      </a:moveTo>
                      <a:cubicBezTo>
                        <a:pt x="115253" y="523876"/>
                        <a:pt x="117157" y="524828"/>
                        <a:pt x="118110" y="524828"/>
                      </a:cubicBezTo>
                      <a:cubicBezTo>
                        <a:pt x="130492" y="542926"/>
                        <a:pt x="147637" y="557214"/>
                        <a:pt x="167640" y="564833"/>
                      </a:cubicBezTo>
                      <a:cubicBezTo>
                        <a:pt x="180023" y="569596"/>
                        <a:pt x="192405" y="572454"/>
                        <a:pt x="205740" y="572454"/>
                      </a:cubicBezTo>
                      <a:cubicBezTo>
                        <a:pt x="212408" y="572454"/>
                        <a:pt x="219075" y="571501"/>
                        <a:pt x="225742" y="570548"/>
                      </a:cubicBezTo>
                      <a:cubicBezTo>
                        <a:pt x="237173" y="577216"/>
                        <a:pt x="250508" y="582931"/>
                        <a:pt x="263843" y="584836"/>
                      </a:cubicBezTo>
                      <a:lnTo>
                        <a:pt x="144780" y="817246"/>
                      </a:lnTo>
                      <a:lnTo>
                        <a:pt x="96203" y="726759"/>
                      </a:lnTo>
                      <a:lnTo>
                        <a:pt x="0" y="748666"/>
                      </a:lnTo>
                      <a:close/>
                      <a:moveTo>
                        <a:pt x="277178" y="112395"/>
                      </a:moveTo>
                      <a:cubicBezTo>
                        <a:pt x="186690" y="112395"/>
                        <a:pt x="112395" y="185738"/>
                        <a:pt x="112395" y="277178"/>
                      </a:cubicBezTo>
                      <a:cubicBezTo>
                        <a:pt x="112395" y="368618"/>
                        <a:pt x="186690" y="441960"/>
                        <a:pt x="277178" y="441960"/>
                      </a:cubicBezTo>
                      <a:cubicBezTo>
                        <a:pt x="367665" y="441960"/>
                        <a:pt x="441960" y="368618"/>
                        <a:pt x="441960" y="277178"/>
                      </a:cubicBezTo>
                      <a:cubicBezTo>
                        <a:pt x="441960" y="185738"/>
                        <a:pt x="367665" y="112395"/>
                        <a:pt x="277178" y="112395"/>
                      </a:cubicBezTo>
                      <a:close/>
                      <a:moveTo>
                        <a:pt x="280988" y="0"/>
                      </a:moveTo>
                      <a:cubicBezTo>
                        <a:pt x="300038" y="0"/>
                        <a:pt x="316230" y="7620"/>
                        <a:pt x="329565" y="19050"/>
                      </a:cubicBezTo>
                      <a:cubicBezTo>
                        <a:pt x="345758" y="12383"/>
                        <a:pt x="364808" y="12383"/>
                        <a:pt x="381953" y="19050"/>
                      </a:cubicBezTo>
                      <a:cubicBezTo>
                        <a:pt x="401955" y="26670"/>
                        <a:pt x="416243" y="41910"/>
                        <a:pt x="422910" y="60008"/>
                      </a:cubicBezTo>
                      <a:cubicBezTo>
                        <a:pt x="442913" y="59055"/>
                        <a:pt x="461963" y="65723"/>
                        <a:pt x="477202" y="80963"/>
                      </a:cubicBezTo>
                      <a:cubicBezTo>
                        <a:pt x="490538" y="94298"/>
                        <a:pt x="497205" y="111443"/>
                        <a:pt x="498158" y="128588"/>
                      </a:cubicBezTo>
                      <a:cubicBezTo>
                        <a:pt x="514350" y="135255"/>
                        <a:pt x="527685" y="148590"/>
                        <a:pt x="535305" y="165735"/>
                      </a:cubicBezTo>
                      <a:cubicBezTo>
                        <a:pt x="543878" y="184785"/>
                        <a:pt x="542925" y="205740"/>
                        <a:pt x="535305" y="223838"/>
                      </a:cubicBezTo>
                      <a:cubicBezTo>
                        <a:pt x="549593" y="237173"/>
                        <a:pt x="558165" y="256222"/>
                        <a:pt x="558165" y="277178"/>
                      </a:cubicBezTo>
                      <a:cubicBezTo>
                        <a:pt x="558165" y="296228"/>
                        <a:pt x="550545" y="313373"/>
                        <a:pt x="539115" y="325755"/>
                      </a:cubicBezTo>
                      <a:cubicBezTo>
                        <a:pt x="545783" y="341948"/>
                        <a:pt x="545783" y="360998"/>
                        <a:pt x="539115" y="378143"/>
                      </a:cubicBezTo>
                      <a:cubicBezTo>
                        <a:pt x="531495" y="398145"/>
                        <a:pt x="516255" y="412433"/>
                        <a:pt x="498158" y="419100"/>
                      </a:cubicBezTo>
                      <a:cubicBezTo>
                        <a:pt x="499110" y="439103"/>
                        <a:pt x="492443" y="458153"/>
                        <a:pt x="477202" y="473393"/>
                      </a:cubicBezTo>
                      <a:cubicBezTo>
                        <a:pt x="463868" y="486728"/>
                        <a:pt x="446723" y="493395"/>
                        <a:pt x="429578" y="494348"/>
                      </a:cubicBezTo>
                      <a:cubicBezTo>
                        <a:pt x="422910" y="510540"/>
                        <a:pt x="409575" y="523875"/>
                        <a:pt x="392430" y="531495"/>
                      </a:cubicBezTo>
                      <a:cubicBezTo>
                        <a:pt x="373380" y="540068"/>
                        <a:pt x="352425" y="539115"/>
                        <a:pt x="334328" y="531495"/>
                      </a:cubicBezTo>
                      <a:cubicBezTo>
                        <a:pt x="320993" y="545783"/>
                        <a:pt x="301943" y="554355"/>
                        <a:pt x="280988" y="554355"/>
                      </a:cubicBezTo>
                      <a:cubicBezTo>
                        <a:pt x="261937" y="554355"/>
                        <a:pt x="245745" y="546735"/>
                        <a:pt x="232410" y="535305"/>
                      </a:cubicBezTo>
                      <a:cubicBezTo>
                        <a:pt x="216218" y="541973"/>
                        <a:pt x="197168" y="541973"/>
                        <a:pt x="180023" y="535305"/>
                      </a:cubicBezTo>
                      <a:cubicBezTo>
                        <a:pt x="160020" y="527685"/>
                        <a:pt x="145733" y="512445"/>
                        <a:pt x="139065" y="494348"/>
                      </a:cubicBezTo>
                      <a:cubicBezTo>
                        <a:pt x="119063" y="495300"/>
                        <a:pt x="100013" y="488633"/>
                        <a:pt x="84773" y="473393"/>
                      </a:cubicBezTo>
                      <a:cubicBezTo>
                        <a:pt x="71438" y="460058"/>
                        <a:pt x="64770" y="442913"/>
                        <a:pt x="63817" y="425768"/>
                      </a:cubicBezTo>
                      <a:cubicBezTo>
                        <a:pt x="47625" y="419100"/>
                        <a:pt x="34290" y="405765"/>
                        <a:pt x="26670" y="388620"/>
                      </a:cubicBezTo>
                      <a:cubicBezTo>
                        <a:pt x="18098" y="369570"/>
                        <a:pt x="19050" y="348615"/>
                        <a:pt x="26670" y="330518"/>
                      </a:cubicBezTo>
                      <a:cubicBezTo>
                        <a:pt x="12382" y="317183"/>
                        <a:pt x="3810" y="298133"/>
                        <a:pt x="3810" y="277178"/>
                      </a:cubicBezTo>
                      <a:cubicBezTo>
                        <a:pt x="3810" y="258128"/>
                        <a:pt x="11430" y="241935"/>
                        <a:pt x="22860" y="228600"/>
                      </a:cubicBezTo>
                      <a:cubicBezTo>
                        <a:pt x="16192" y="212408"/>
                        <a:pt x="16192" y="193358"/>
                        <a:pt x="22860" y="176213"/>
                      </a:cubicBezTo>
                      <a:cubicBezTo>
                        <a:pt x="30480" y="156210"/>
                        <a:pt x="45720" y="141923"/>
                        <a:pt x="63817" y="135255"/>
                      </a:cubicBezTo>
                      <a:cubicBezTo>
                        <a:pt x="62865" y="115252"/>
                        <a:pt x="69533" y="96203"/>
                        <a:pt x="84773" y="80963"/>
                      </a:cubicBezTo>
                      <a:cubicBezTo>
                        <a:pt x="98108" y="67628"/>
                        <a:pt x="115253" y="60960"/>
                        <a:pt x="132398" y="60008"/>
                      </a:cubicBezTo>
                      <a:cubicBezTo>
                        <a:pt x="139065" y="43815"/>
                        <a:pt x="152400" y="30480"/>
                        <a:pt x="169545" y="22860"/>
                      </a:cubicBezTo>
                      <a:cubicBezTo>
                        <a:pt x="188595" y="14288"/>
                        <a:pt x="209550" y="15240"/>
                        <a:pt x="227648" y="22860"/>
                      </a:cubicBezTo>
                      <a:cubicBezTo>
                        <a:pt x="240983" y="8573"/>
                        <a:pt x="260033" y="0"/>
                        <a:pt x="28098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/>
                </a:p>
              </p:txBody>
            </p:sp>
          </p:grp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E365A87-D4F1-F4F3-5F6A-3D111E33DA89}"/>
                </a:ext>
              </a:extLst>
            </p:cNvPr>
            <p:cNvGrpSpPr/>
            <p:nvPr/>
          </p:nvGrpSpPr>
          <p:grpSpPr>
            <a:xfrm>
              <a:off x="8543886" y="4198094"/>
              <a:ext cx="2330528" cy="2230155"/>
              <a:chOff x="1305256" y="4434886"/>
              <a:chExt cx="2330528" cy="2230155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A8AB339-546A-4DA3-C029-3AE2FCA82A07}"/>
                  </a:ext>
                </a:extLst>
              </p:cNvPr>
              <p:cNvSpPr txBox="1"/>
              <p:nvPr/>
            </p:nvSpPr>
            <p:spPr>
              <a:xfrm>
                <a:off x="1426842" y="4434886"/>
                <a:ext cx="2111391" cy="307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0" lang="en-CA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  <a:latin typeface="+mj-lt"/>
                  </a:rPr>
                  <a:t>Lorem ipsum dolor</a:t>
                </a:r>
                <a:endParaRPr lang="en-IN" sz="1400" b="1" dirty="0">
                  <a:solidFill>
                    <a:schemeClr val="tx2">
                      <a:lumMod val="85000"/>
                      <a:lumOff val="1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155FD42-0541-50A2-AB67-19B77EB2ACD6}"/>
                  </a:ext>
                </a:extLst>
              </p:cNvPr>
              <p:cNvSpPr txBox="1"/>
              <p:nvPr/>
            </p:nvSpPr>
            <p:spPr>
              <a:xfrm>
                <a:off x="1305256" y="4879938"/>
                <a:ext cx="2330528" cy="17851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1450" marR="0" lvl="0" indent="-17145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Lorem ipsum dolor sit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amet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consectetur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adipiscing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elit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, sed do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eiusmod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tempor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incididunt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ut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 labore et dolore magna </a:t>
                </a:r>
                <a:r>
                  <a:rPr lang="en-CA" sz="110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aliqua</a:t>
                </a:r>
                <a:r>
                  <a:rPr lang="en-CA" sz="110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ea typeface="Roboto" panose="02000000000000000000" pitchFamily="2" charset="0"/>
                    <a:cs typeface="Aparajita" panose="02020603050405020304" pitchFamily="18" charset="0"/>
                  </a:rPr>
                  <a:t>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07326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2D657-71AD-1EF7-064E-91AC2F8C9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33941-DDF4-B1A5-751E-19C00844D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Next Steps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E547B8-820E-FC88-4667-A9AFE0F00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BAFFC8-9D13-CEEA-9CEE-7FA9F486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20</a:t>
            </a:fld>
            <a:endParaRPr lang="en-IN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9BE782A-428B-A8D0-6A79-0D82454D63C5}"/>
              </a:ext>
            </a:extLst>
          </p:cNvPr>
          <p:cNvGrpSpPr/>
          <p:nvPr/>
        </p:nvGrpSpPr>
        <p:grpSpPr>
          <a:xfrm>
            <a:off x="490671" y="1593198"/>
            <a:ext cx="11210658" cy="4400718"/>
            <a:chOff x="642203" y="1702054"/>
            <a:chExt cx="11210658" cy="440071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184B585-22A0-6CF4-D9F2-0A27B92705BF}"/>
                </a:ext>
              </a:extLst>
            </p:cNvPr>
            <p:cNvGrpSpPr/>
            <p:nvPr/>
          </p:nvGrpSpPr>
          <p:grpSpPr>
            <a:xfrm>
              <a:off x="9285547" y="2980121"/>
              <a:ext cx="2567314" cy="3122651"/>
              <a:chOff x="8980747" y="2980121"/>
              <a:chExt cx="2567314" cy="312265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274AB6F1-B8CB-A16F-C36E-17B2CCA1221E}"/>
                  </a:ext>
                </a:extLst>
              </p:cNvPr>
              <p:cNvGrpSpPr/>
              <p:nvPr/>
            </p:nvGrpSpPr>
            <p:grpSpPr>
              <a:xfrm>
                <a:off x="8980747" y="4812728"/>
                <a:ext cx="2567314" cy="1290044"/>
                <a:chOff x="253104" y="1322388"/>
                <a:chExt cx="2567314" cy="1290044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2E36607D-8561-2A97-D67A-DDFDFD163010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0" name="Rectangle: Rounded Corners 39">
                    <a:extLst>
                      <a:ext uri="{FF2B5EF4-FFF2-40B4-BE49-F238E27FC236}">
                        <a16:creationId xmlns:a16="http://schemas.microsoft.com/office/drawing/2014/main" id="{22E1EF25-7BA3-0B91-1456-7E418C0EDC0E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6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59C4448B-0432-E980-57B4-50738CECE291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393639"/>
                    <a:ext cx="211139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88C42357-8D77-323E-A167-48CEF7E14F70}"/>
                    </a:ext>
                  </a:extLst>
                </p:cNvPr>
                <p:cNvSpPr txBox="1"/>
                <p:nvPr/>
              </p:nvSpPr>
              <p:spPr>
                <a:xfrm>
                  <a:off x="253104" y="1842991"/>
                  <a:ext cx="2567314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3" name="Google Shape;2056;p58">
                <a:extLst>
                  <a:ext uri="{FF2B5EF4-FFF2-40B4-BE49-F238E27FC236}">
                    <a16:creationId xmlns:a16="http://schemas.microsoft.com/office/drawing/2014/main" id="{36FBBDD8-8536-434C-F340-64765A6A04DE}"/>
                  </a:ext>
                </a:extLst>
              </p:cNvPr>
              <p:cNvSpPr/>
              <p:nvPr/>
            </p:nvSpPr>
            <p:spPr>
              <a:xfrm flipH="1">
                <a:off x="9481122" y="2980121"/>
                <a:ext cx="1000918" cy="1563379"/>
              </a:xfrm>
              <a:custGeom>
                <a:avLst/>
                <a:gdLst/>
                <a:ahLst/>
                <a:cxnLst/>
                <a:rect l="l" t="t" r="r" b="b"/>
                <a:pathLst>
                  <a:path w="25886" h="45034" extrusionOk="0">
                    <a:moveTo>
                      <a:pt x="25886" y="10008"/>
                    </a:moveTo>
                    <a:lnTo>
                      <a:pt x="12943" y="1"/>
                    </a:lnTo>
                    <a:lnTo>
                      <a:pt x="1" y="10008"/>
                    </a:lnTo>
                    <a:lnTo>
                      <a:pt x="1" y="45033"/>
                    </a:lnTo>
                    <a:lnTo>
                      <a:pt x="25886" y="450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Step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04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F2725E4-08D2-F4D7-34DC-AF2BC093A1E5}"/>
                </a:ext>
              </a:extLst>
            </p:cNvPr>
            <p:cNvGrpSpPr/>
            <p:nvPr/>
          </p:nvGrpSpPr>
          <p:grpSpPr>
            <a:xfrm>
              <a:off x="6404433" y="2632701"/>
              <a:ext cx="2567314" cy="3470071"/>
              <a:chOff x="6285899" y="2632701"/>
              <a:chExt cx="2567314" cy="3470071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8844DC8-4427-BC84-A9FF-F9C94CD17E09}"/>
                  </a:ext>
                </a:extLst>
              </p:cNvPr>
              <p:cNvGrpSpPr/>
              <p:nvPr/>
            </p:nvGrpSpPr>
            <p:grpSpPr>
              <a:xfrm>
                <a:off x="6285899" y="4812728"/>
                <a:ext cx="2567314" cy="1290044"/>
                <a:chOff x="253104" y="1322388"/>
                <a:chExt cx="2567314" cy="1290044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DC79AB41-8006-8835-1162-30988077EB80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48" name="Rectangle: Rounded Corners 47">
                    <a:extLst>
                      <a:ext uri="{FF2B5EF4-FFF2-40B4-BE49-F238E27FC236}">
                        <a16:creationId xmlns:a16="http://schemas.microsoft.com/office/drawing/2014/main" id="{9EC745EB-BB3C-0C48-8318-90885686BCEB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50" name="TextBox 49">
                    <a:extLst>
                      <a:ext uri="{FF2B5EF4-FFF2-40B4-BE49-F238E27FC236}">
                        <a16:creationId xmlns:a16="http://schemas.microsoft.com/office/drawing/2014/main" id="{D75F20CE-5B67-3723-B0CD-F3BC9D68255A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393639"/>
                    <a:ext cx="211139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478DB359-6E3E-CF29-0388-1FC66049D482}"/>
                    </a:ext>
                  </a:extLst>
                </p:cNvPr>
                <p:cNvSpPr txBox="1"/>
                <p:nvPr/>
              </p:nvSpPr>
              <p:spPr>
                <a:xfrm>
                  <a:off x="253104" y="1842991"/>
                  <a:ext cx="2567314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8" name="Google Shape;2057;p58">
                <a:extLst>
                  <a:ext uri="{FF2B5EF4-FFF2-40B4-BE49-F238E27FC236}">
                    <a16:creationId xmlns:a16="http://schemas.microsoft.com/office/drawing/2014/main" id="{425E6F7F-2F6D-B5A2-294B-BC24FBE7F98E}"/>
                  </a:ext>
                </a:extLst>
              </p:cNvPr>
              <p:cNvSpPr/>
              <p:nvPr/>
            </p:nvSpPr>
            <p:spPr>
              <a:xfrm flipH="1">
                <a:off x="6776997" y="2632701"/>
                <a:ext cx="1000918" cy="1910776"/>
              </a:xfrm>
              <a:custGeom>
                <a:avLst/>
                <a:gdLst/>
                <a:ahLst/>
                <a:cxnLst/>
                <a:rect l="l" t="t" r="r" b="b"/>
                <a:pathLst>
                  <a:path w="25886" h="55041" extrusionOk="0">
                    <a:moveTo>
                      <a:pt x="25886" y="10008"/>
                    </a:moveTo>
                    <a:lnTo>
                      <a:pt x="13043" y="1"/>
                    </a:lnTo>
                    <a:lnTo>
                      <a:pt x="1" y="10008"/>
                    </a:lnTo>
                    <a:lnTo>
                      <a:pt x="1" y="55040"/>
                    </a:lnTo>
                    <a:lnTo>
                      <a:pt x="25886" y="5504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Step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03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10E8F72-A427-5DDB-4D98-1572F9A49310}"/>
                </a:ext>
              </a:extLst>
            </p:cNvPr>
            <p:cNvGrpSpPr/>
            <p:nvPr/>
          </p:nvGrpSpPr>
          <p:grpSpPr>
            <a:xfrm>
              <a:off x="3523318" y="2111587"/>
              <a:ext cx="2567314" cy="3991185"/>
              <a:chOff x="3591051" y="2111587"/>
              <a:chExt cx="2567314" cy="3991185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9C651C20-6232-33E9-1C48-6B2C45AB9659}"/>
                  </a:ext>
                </a:extLst>
              </p:cNvPr>
              <p:cNvGrpSpPr/>
              <p:nvPr/>
            </p:nvGrpSpPr>
            <p:grpSpPr>
              <a:xfrm>
                <a:off x="3591051" y="4812728"/>
                <a:ext cx="2567314" cy="1290044"/>
                <a:chOff x="253104" y="1322388"/>
                <a:chExt cx="2567314" cy="1290044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A68E8B02-B9A1-1EC2-DF88-7ABE47AED82C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35" name="Rectangle: Rounded Corners 34">
                    <a:extLst>
                      <a:ext uri="{FF2B5EF4-FFF2-40B4-BE49-F238E27FC236}">
                        <a16:creationId xmlns:a16="http://schemas.microsoft.com/office/drawing/2014/main" id="{901E2518-6D2A-C07C-C2FB-CB31BCC7040A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6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36" name="TextBox 35">
                    <a:extLst>
                      <a:ext uri="{FF2B5EF4-FFF2-40B4-BE49-F238E27FC236}">
                        <a16:creationId xmlns:a16="http://schemas.microsoft.com/office/drawing/2014/main" id="{F10BE9F5-0CDD-085F-02C6-9E05CA021DE0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393639"/>
                    <a:ext cx="211139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2F5D16D5-EA61-F99D-657A-360A693EC620}"/>
                    </a:ext>
                  </a:extLst>
                </p:cNvPr>
                <p:cNvSpPr txBox="1"/>
                <p:nvPr/>
              </p:nvSpPr>
              <p:spPr>
                <a:xfrm>
                  <a:off x="253104" y="1842991"/>
                  <a:ext cx="2567314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9" name="Google Shape;2058;p58">
                <a:extLst>
                  <a:ext uri="{FF2B5EF4-FFF2-40B4-BE49-F238E27FC236}">
                    <a16:creationId xmlns:a16="http://schemas.microsoft.com/office/drawing/2014/main" id="{508AD82C-F2E8-096B-AA27-0E78B9DD7820}"/>
                  </a:ext>
                </a:extLst>
              </p:cNvPr>
              <p:cNvSpPr/>
              <p:nvPr/>
            </p:nvSpPr>
            <p:spPr>
              <a:xfrm flipH="1">
                <a:off x="4120249" y="2111587"/>
                <a:ext cx="1000918" cy="2431858"/>
              </a:xfrm>
              <a:custGeom>
                <a:avLst/>
                <a:gdLst/>
                <a:ahLst/>
                <a:cxnLst/>
                <a:rect l="l" t="t" r="r" b="b"/>
                <a:pathLst>
                  <a:path w="25886" h="70051" extrusionOk="0">
                    <a:moveTo>
                      <a:pt x="25885" y="10007"/>
                    </a:moveTo>
                    <a:lnTo>
                      <a:pt x="12943" y="0"/>
                    </a:lnTo>
                    <a:lnTo>
                      <a:pt x="0" y="10007"/>
                    </a:lnTo>
                    <a:lnTo>
                      <a:pt x="0" y="70050"/>
                    </a:lnTo>
                    <a:lnTo>
                      <a:pt x="25885" y="7005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Step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02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7312FCD-7B6A-B9E6-4AF0-187980D7E57D}"/>
                </a:ext>
              </a:extLst>
            </p:cNvPr>
            <p:cNvGrpSpPr/>
            <p:nvPr/>
          </p:nvGrpSpPr>
          <p:grpSpPr>
            <a:xfrm>
              <a:off x="642203" y="1702054"/>
              <a:ext cx="2567314" cy="4400718"/>
              <a:chOff x="896203" y="1702054"/>
              <a:chExt cx="2567314" cy="4400718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7660FFE6-275C-2AAB-D41B-766156067787}"/>
                  </a:ext>
                </a:extLst>
              </p:cNvPr>
              <p:cNvGrpSpPr/>
              <p:nvPr/>
            </p:nvGrpSpPr>
            <p:grpSpPr>
              <a:xfrm>
                <a:off x="896203" y="4812728"/>
                <a:ext cx="2567314" cy="1290044"/>
                <a:chOff x="253104" y="1322388"/>
                <a:chExt cx="2567314" cy="1290044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8A53B17F-2902-D905-E7F6-4430D8479850}"/>
                    </a:ext>
                  </a:extLst>
                </p:cNvPr>
                <p:cNvGrpSpPr/>
                <p:nvPr/>
              </p:nvGrpSpPr>
              <p:grpSpPr>
                <a:xfrm>
                  <a:off x="268757" y="1322388"/>
                  <a:ext cx="2111390" cy="450278"/>
                  <a:chOff x="268757" y="1322388"/>
                  <a:chExt cx="2111390" cy="450278"/>
                </a:xfrm>
              </p:grpSpPr>
              <p:sp>
                <p:nvSpPr>
                  <p:cNvPr id="29" name="Rectangle: Rounded Corners 28">
                    <a:extLst>
                      <a:ext uri="{FF2B5EF4-FFF2-40B4-BE49-F238E27FC236}">
                        <a16:creationId xmlns:a16="http://schemas.microsoft.com/office/drawing/2014/main" id="{A1C05613-6881-9EDD-B7F6-ADA13E7C17D2}"/>
                      </a:ext>
                    </a:extLst>
                  </p:cNvPr>
                  <p:cNvSpPr/>
                  <p:nvPr/>
                </p:nvSpPr>
                <p:spPr>
                  <a:xfrm>
                    <a:off x="268757" y="1322388"/>
                    <a:ext cx="2111390" cy="450278"/>
                  </a:xfrm>
                  <a:prstGeom prst="roundRect">
                    <a:avLst>
                      <a:gd name="adj" fmla="val 9421"/>
                    </a:avLst>
                  </a:prstGeom>
                  <a:solidFill>
                    <a:schemeClr val="accent1"/>
                  </a:solidFill>
                  <a:ln w="25400"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endParaRPr lang="en-IN" sz="1600" dirty="0"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</a:endParaRPr>
                  </a:p>
                </p:txBody>
              </p:sp>
              <p:sp>
                <p:nvSpPr>
                  <p:cNvPr id="24" name="TextBox 23">
                    <a:extLst>
                      <a:ext uri="{FF2B5EF4-FFF2-40B4-BE49-F238E27FC236}">
                        <a16:creationId xmlns:a16="http://schemas.microsoft.com/office/drawing/2014/main" id="{E78A6C3C-9861-BD88-495B-910211E3C515}"/>
                      </a:ext>
                    </a:extLst>
                  </p:cNvPr>
                  <p:cNvSpPr txBox="1"/>
                  <p:nvPr/>
                </p:nvSpPr>
                <p:spPr>
                  <a:xfrm>
                    <a:off x="268757" y="1393639"/>
                    <a:ext cx="2111390" cy="30777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kumimoji="0" lang="en-CA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uLnTx/>
                        <a:uFillTx/>
                      </a:rPr>
                      <a:t>Lorem ipsum dolor</a:t>
                    </a:r>
                    <a:endParaRPr lang="en-IN" sz="1400" b="1" dirty="0">
                      <a:solidFill>
                        <a:schemeClr val="bg2"/>
                      </a:solidFill>
                    </a:endParaRPr>
                  </a:p>
                </p:txBody>
              </p:sp>
            </p:grp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BA798801-74EF-81F4-48D1-1DAE48797EBE}"/>
                    </a:ext>
                  </a:extLst>
                </p:cNvPr>
                <p:cNvSpPr txBox="1"/>
                <p:nvPr/>
              </p:nvSpPr>
              <p:spPr>
                <a:xfrm>
                  <a:off x="253104" y="1842991"/>
                  <a:ext cx="2567314" cy="76944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/>
                <a:p>
                  <a:pPr marR="0" lvl="0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tabLst/>
                    <a:defRPr/>
                  </a:pPr>
                  <a:r>
                    <a:rPr kumimoji="0" lang="en-CA" sz="1100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2">
                          <a:lumMod val="85000"/>
                          <a:lumOff val="15000"/>
                        </a:schemeClr>
                      </a:solidFill>
                      <a:effectLst/>
                      <a:uLnTx/>
                      <a:uFillTx/>
                    </a:rPr>
                    <a:t>Lorem ipsum dolor sit amet, consectetur adipisicing elit, sed do eiusmod tempor incididunt ut labore et dolore magna aliqua. </a:t>
                  </a:r>
                </a:p>
              </p:txBody>
            </p:sp>
          </p:grpSp>
          <p:sp>
            <p:nvSpPr>
              <p:cNvPr id="12" name="Google Shape;2059;p58">
                <a:extLst>
                  <a:ext uri="{FF2B5EF4-FFF2-40B4-BE49-F238E27FC236}">
                    <a16:creationId xmlns:a16="http://schemas.microsoft.com/office/drawing/2014/main" id="{491B4658-D56A-49CD-D8D5-ED14CC88953C}"/>
                  </a:ext>
                </a:extLst>
              </p:cNvPr>
              <p:cNvSpPr/>
              <p:nvPr/>
            </p:nvSpPr>
            <p:spPr>
              <a:xfrm flipH="1">
                <a:off x="1450801" y="1702054"/>
                <a:ext cx="1000918" cy="2841530"/>
              </a:xfrm>
              <a:custGeom>
                <a:avLst/>
                <a:gdLst/>
                <a:ahLst/>
                <a:cxnLst/>
                <a:rect l="l" t="t" r="r" b="b"/>
                <a:pathLst>
                  <a:path w="25886" h="90066" extrusionOk="0">
                    <a:moveTo>
                      <a:pt x="25885" y="10008"/>
                    </a:moveTo>
                    <a:lnTo>
                      <a:pt x="12943" y="1"/>
                    </a:lnTo>
                    <a:lnTo>
                      <a:pt x="0" y="10008"/>
                    </a:lnTo>
                    <a:lnTo>
                      <a:pt x="0" y="90065"/>
                    </a:lnTo>
                    <a:lnTo>
                      <a:pt x="25885" y="9006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Step</a:t>
                </a: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400" b="1" dirty="0">
                    <a:solidFill>
                      <a:schemeClr val="bg2"/>
                    </a:solidFill>
                  </a:rPr>
                  <a:t>01</a:t>
                </a:r>
                <a:endParaRPr sz="2400" b="1" dirty="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98447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9B24B-17DD-8635-235F-1C9511E20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94559-2675-669E-0563-20936DDA2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b="0" dirty="0"/>
              <a:t>Future Vision </a:t>
            </a:r>
            <a:endParaRPr lang="en-CA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BD7F21-6185-8D98-9B1D-085797CF7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9E3AB-04AF-F7EF-A2E7-698D8F25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21</a:t>
            </a:fld>
            <a:endParaRPr lang="en-IN" dirty="0"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846760F-ECB4-980F-DF74-9B90961896EF}"/>
              </a:ext>
            </a:extLst>
          </p:cNvPr>
          <p:cNvGrpSpPr/>
          <p:nvPr/>
        </p:nvGrpSpPr>
        <p:grpSpPr>
          <a:xfrm>
            <a:off x="795471" y="4976756"/>
            <a:ext cx="10893158" cy="1202956"/>
            <a:chOff x="795471" y="4976756"/>
            <a:chExt cx="10893158" cy="120295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30238062-6517-71A9-0AEF-0163CF197700}"/>
                </a:ext>
              </a:extLst>
            </p:cNvPr>
            <p:cNvGrpSpPr/>
            <p:nvPr/>
          </p:nvGrpSpPr>
          <p:grpSpPr>
            <a:xfrm>
              <a:off x="795471" y="4976756"/>
              <a:ext cx="2567314" cy="1202956"/>
              <a:chOff x="253104" y="1322388"/>
              <a:chExt cx="2567314" cy="1202956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FC005A29-60B0-B0AD-F555-94F81B79A678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61" name="Rectangle: Rounded Corners 60">
                  <a:extLst>
                    <a:ext uri="{FF2B5EF4-FFF2-40B4-BE49-F238E27FC236}">
                      <a16:creationId xmlns:a16="http://schemas.microsoft.com/office/drawing/2014/main" id="{F7A353A2-A4FF-DB49-48E6-BEDD7147EBFE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62" name="TextBox 61">
                  <a:extLst>
                    <a:ext uri="{FF2B5EF4-FFF2-40B4-BE49-F238E27FC236}">
                      <a16:creationId xmlns:a16="http://schemas.microsoft.com/office/drawing/2014/main" id="{8C4501CD-14B1-F2BD-F0AC-22A797EF0FD8}"/>
                    </a:ext>
                  </a:extLst>
                </p:cNvPr>
                <p:cNvSpPr txBox="1"/>
                <p:nvPr/>
              </p:nvSpPr>
              <p:spPr>
                <a:xfrm>
                  <a:off x="268757" y="139363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A49A5DF-2AEF-D793-7996-2DFB3C61FA3B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B522062-8F24-4215-2978-AA0E0851E267}"/>
                </a:ext>
              </a:extLst>
            </p:cNvPr>
            <p:cNvGrpSpPr/>
            <p:nvPr/>
          </p:nvGrpSpPr>
          <p:grpSpPr>
            <a:xfrm>
              <a:off x="3570752" y="4976756"/>
              <a:ext cx="2567314" cy="1202956"/>
              <a:chOff x="253104" y="1322388"/>
              <a:chExt cx="2567314" cy="1202956"/>
            </a:xfrm>
          </p:grpSpPr>
          <p:grpSp>
            <p:nvGrpSpPr>
              <p:cNvPr id="55" name="Group 54">
                <a:extLst>
                  <a:ext uri="{FF2B5EF4-FFF2-40B4-BE49-F238E27FC236}">
                    <a16:creationId xmlns:a16="http://schemas.microsoft.com/office/drawing/2014/main" id="{BFD8C022-3EF6-7790-B094-2E5382750DCB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57" name="Rectangle: Rounded Corners 56">
                  <a:extLst>
                    <a:ext uri="{FF2B5EF4-FFF2-40B4-BE49-F238E27FC236}">
                      <a16:creationId xmlns:a16="http://schemas.microsoft.com/office/drawing/2014/main" id="{9AFA7A6E-FA50-20C3-F9DE-EBED9F8BCF96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6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13907F69-E243-B9FF-5733-20F7E075887D}"/>
                    </a:ext>
                  </a:extLst>
                </p:cNvPr>
                <p:cNvSpPr txBox="1"/>
                <p:nvPr/>
              </p:nvSpPr>
              <p:spPr>
                <a:xfrm>
                  <a:off x="268757" y="139363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509E522-0EF5-3926-FAAC-565ECA685F72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B7EF7EA-FED3-6672-FF60-37F8F342B7FF}"/>
                </a:ext>
              </a:extLst>
            </p:cNvPr>
            <p:cNvGrpSpPr/>
            <p:nvPr/>
          </p:nvGrpSpPr>
          <p:grpSpPr>
            <a:xfrm>
              <a:off x="9121315" y="4976756"/>
              <a:ext cx="2567314" cy="1202956"/>
              <a:chOff x="253104" y="1322388"/>
              <a:chExt cx="2567314" cy="1202956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8027643F-8367-7BF5-050D-4435DD53A317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53" name="Rectangle: Rounded Corners 52">
                  <a:extLst>
                    <a:ext uri="{FF2B5EF4-FFF2-40B4-BE49-F238E27FC236}">
                      <a16:creationId xmlns:a16="http://schemas.microsoft.com/office/drawing/2014/main" id="{2F174E0F-0A76-7349-56ED-72F43110E04F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2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665CC18E-3D0A-3C07-D414-08B7316483E7}"/>
                    </a:ext>
                  </a:extLst>
                </p:cNvPr>
                <p:cNvSpPr txBox="1"/>
                <p:nvPr/>
              </p:nvSpPr>
              <p:spPr>
                <a:xfrm>
                  <a:off x="268757" y="139363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C081A71-FC5B-2138-450A-8BE806A7447D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E2E4397-9C6D-C8CE-87C2-F074365EA950}"/>
                </a:ext>
              </a:extLst>
            </p:cNvPr>
            <p:cNvGrpSpPr/>
            <p:nvPr/>
          </p:nvGrpSpPr>
          <p:grpSpPr>
            <a:xfrm>
              <a:off x="6346033" y="4976756"/>
              <a:ext cx="2567314" cy="1202956"/>
              <a:chOff x="253104" y="1322388"/>
              <a:chExt cx="2567314" cy="1202956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FC8D9F36-39EA-7B2C-EB67-B0E26C0AA749}"/>
                  </a:ext>
                </a:extLst>
              </p:cNvPr>
              <p:cNvGrpSpPr/>
              <p:nvPr/>
            </p:nvGrpSpPr>
            <p:grpSpPr>
              <a:xfrm>
                <a:off x="268757" y="1322388"/>
                <a:ext cx="2111390" cy="450278"/>
                <a:chOff x="268757" y="1322388"/>
                <a:chExt cx="2111390" cy="450278"/>
              </a:xfrm>
            </p:grpSpPr>
            <p:sp>
              <p:nvSpPr>
                <p:cNvPr id="49" name="Rectangle: Rounded Corners 48">
                  <a:extLst>
                    <a:ext uri="{FF2B5EF4-FFF2-40B4-BE49-F238E27FC236}">
                      <a16:creationId xmlns:a16="http://schemas.microsoft.com/office/drawing/2014/main" id="{7FDD4C8D-C4D8-41CC-798A-B8FC6306C7EE}"/>
                    </a:ext>
                  </a:extLst>
                </p:cNvPr>
                <p:cNvSpPr/>
                <p:nvPr/>
              </p:nvSpPr>
              <p:spPr>
                <a:xfrm>
                  <a:off x="268757" y="1322388"/>
                  <a:ext cx="2111390" cy="450278"/>
                </a:xfrm>
                <a:prstGeom prst="roundRect">
                  <a:avLst>
                    <a:gd name="adj" fmla="val 9421"/>
                  </a:avLst>
                </a:prstGeom>
                <a:solidFill>
                  <a:schemeClr val="accent1"/>
                </a:solidFill>
                <a:ln w="2540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n-IN" sz="160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50" name="TextBox 49">
                  <a:extLst>
                    <a:ext uri="{FF2B5EF4-FFF2-40B4-BE49-F238E27FC236}">
                      <a16:creationId xmlns:a16="http://schemas.microsoft.com/office/drawing/2014/main" id="{A833D701-D4D1-FD97-7A34-890A8A01AA3E}"/>
                    </a:ext>
                  </a:extLst>
                </p:cNvPr>
                <p:cNvSpPr txBox="1"/>
                <p:nvPr/>
              </p:nvSpPr>
              <p:spPr>
                <a:xfrm>
                  <a:off x="268757" y="1393639"/>
                  <a:ext cx="2111390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0" lang="en-CA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2"/>
                      </a:solidFill>
                      <a:effectLst/>
                      <a:uLnTx/>
                      <a:uFillTx/>
                      <a:latin typeface="+mj-lt"/>
                    </a:rPr>
                    <a:t>Lorem ipsum dolor</a:t>
                  </a:r>
                  <a:endParaRPr lang="en-IN" sz="1400" b="1" dirty="0">
                    <a:solidFill>
                      <a:schemeClr val="bg2"/>
                    </a:solidFill>
                    <a:latin typeface="+mj-lt"/>
                  </a:endParaRPr>
                </a:p>
              </p:txBody>
            </p: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B8D51EB6-5F3E-E66E-C421-498A3710B6AD}"/>
                  </a:ext>
                </a:extLst>
              </p:cNvPr>
              <p:cNvSpPr txBox="1"/>
              <p:nvPr/>
            </p:nvSpPr>
            <p:spPr>
              <a:xfrm>
                <a:off x="253104" y="1755903"/>
                <a:ext cx="256731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tabLst/>
                  <a:defRPr/>
                </a:pPr>
                <a:r>
                  <a:rPr kumimoji="0" lang="en-CA" sz="110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uLnTx/>
                    <a:uFillTx/>
                  </a:rPr>
                  <a:t>Lorem ipsum dolor sit amet, consectetur adipisicing elit, sed do eiusmod tempor incididunt ut labore et dolore magna aliqua. </a:t>
                </a:r>
              </a:p>
            </p:txBody>
          </p:sp>
        </p:grp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6C2DF74-AE08-6D9B-7DB4-D4966AE5916F}"/>
              </a:ext>
            </a:extLst>
          </p:cNvPr>
          <p:cNvGrpSpPr/>
          <p:nvPr/>
        </p:nvGrpSpPr>
        <p:grpSpPr>
          <a:xfrm>
            <a:off x="831" y="1491906"/>
            <a:ext cx="12190341" cy="2680962"/>
            <a:chOff x="831" y="2025306"/>
            <a:chExt cx="12190341" cy="2680962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1A9FA0CC-E93F-5D0A-1C8C-A8EE3B364A82}"/>
                </a:ext>
              </a:extLst>
            </p:cNvPr>
            <p:cNvGrpSpPr/>
            <p:nvPr/>
          </p:nvGrpSpPr>
          <p:grpSpPr>
            <a:xfrm>
              <a:off x="831" y="3091144"/>
              <a:ext cx="12190341" cy="1615124"/>
              <a:chOff x="831" y="3091144"/>
              <a:chExt cx="12190341" cy="1615124"/>
            </a:xfrm>
          </p:grpSpPr>
          <p:sp>
            <p:nvSpPr>
              <p:cNvPr id="6" name="Freeform 359">
                <a:extLst>
                  <a:ext uri="{FF2B5EF4-FFF2-40B4-BE49-F238E27FC236}">
                    <a16:creationId xmlns:a16="http://schemas.microsoft.com/office/drawing/2014/main" id="{700B9760-47F9-9053-15D5-C9F59AFD9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091144"/>
                <a:ext cx="12190341" cy="1615124"/>
              </a:xfrm>
              <a:custGeom>
                <a:avLst/>
                <a:gdLst>
                  <a:gd name="T0" fmla="*/ 17654 w 19570"/>
                  <a:gd name="T1" fmla="*/ 2594 h 2595"/>
                  <a:gd name="T2" fmla="*/ 17088 w 19570"/>
                  <a:gd name="T3" fmla="*/ 2027 h 2595"/>
                  <a:gd name="T4" fmla="*/ 17088 w 19570"/>
                  <a:gd name="T5" fmla="*/ 1658 h 2595"/>
                  <a:gd name="T6" fmla="*/ 13885 w 19570"/>
                  <a:gd name="T7" fmla="*/ 1500 h 2595"/>
                  <a:gd name="T8" fmla="*/ 13319 w 19570"/>
                  <a:gd name="T9" fmla="*/ 934 h 2595"/>
                  <a:gd name="T10" fmla="*/ 13319 w 19570"/>
                  <a:gd name="T11" fmla="*/ 565 h 2595"/>
                  <a:gd name="T12" fmla="*/ 10897 w 19570"/>
                  <a:gd name="T13" fmla="*/ 407 h 2595"/>
                  <a:gd name="T14" fmla="*/ 10738 w 19570"/>
                  <a:gd name="T15" fmla="*/ 565 h 2595"/>
                  <a:gd name="T16" fmla="*/ 10738 w 19570"/>
                  <a:gd name="T17" fmla="*/ 1021 h 2595"/>
                  <a:gd name="T18" fmla="*/ 9537 w 19570"/>
                  <a:gd name="T19" fmla="*/ 1587 h 2595"/>
                  <a:gd name="T20" fmla="*/ 9378 w 19570"/>
                  <a:gd name="T21" fmla="*/ 1746 h 2595"/>
                  <a:gd name="T22" fmla="*/ 9378 w 19570"/>
                  <a:gd name="T23" fmla="*/ 2027 h 2595"/>
                  <a:gd name="T24" fmla="*/ 4956 w 19570"/>
                  <a:gd name="T25" fmla="*/ 2594 h 2595"/>
                  <a:gd name="T26" fmla="*/ 4390 w 19570"/>
                  <a:gd name="T27" fmla="*/ 2027 h 2595"/>
                  <a:gd name="T28" fmla="*/ 4390 w 19570"/>
                  <a:gd name="T29" fmla="*/ 1438 h 2595"/>
                  <a:gd name="T30" fmla="*/ 0 w 19570"/>
                  <a:gd name="T31" fmla="*/ 1279 h 2595"/>
                  <a:gd name="T32" fmla="*/ 4231 w 19570"/>
                  <a:gd name="T33" fmla="*/ 871 h 2595"/>
                  <a:gd name="T34" fmla="*/ 4798 w 19570"/>
                  <a:gd name="T35" fmla="*/ 1438 h 2595"/>
                  <a:gd name="T36" fmla="*/ 4798 w 19570"/>
                  <a:gd name="T37" fmla="*/ 2027 h 2595"/>
                  <a:gd name="T38" fmla="*/ 8812 w 19570"/>
                  <a:gd name="T39" fmla="*/ 2186 h 2595"/>
                  <a:gd name="T40" fmla="*/ 8970 w 19570"/>
                  <a:gd name="T41" fmla="*/ 2027 h 2595"/>
                  <a:gd name="T42" fmla="*/ 8970 w 19570"/>
                  <a:gd name="T43" fmla="*/ 1746 h 2595"/>
                  <a:gd name="T44" fmla="*/ 10172 w 19570"/>
                  <a:gd name="T45" fmla="*/ 1180 h 2595"/>
                  <a:gd name="T46" fmla="*/ 10330 w 19570"/>
                  <a:gd name="T47" fmla="*/ 1021 h 2595"/>
                  <a:gd name="T48" fmla="*/ 10330 w 19570"/>
                  <a:gd name="T49" fmla="*/ 565 h 2595"/>
                  <a:gd name="T50" fmla="*/ 13161 w 19570"/>
                  <a:gd name="T51" fmla="*/ 0 h 2595"/>
                  <a:gd name="T52" fmla="*/ 13727 w 19570"/>
                  <a:gd name="T53" fmla="*/ 565 h 2595"/>
                  <a:gd name="T54" fmla="*/ 13727 w 19570"/>
                  <a:gd name="T55" fmla="*/ 934 h 2595"/>
                  <a:gd name="T56" fmla="*/ 16929 w 19570"/>
                  <a:gd name="T57" fmla="*/ 1092 h 2595"/>
                  <a:gd name="T58" fmla="*/ 17495 w 19570"/>
                  <a:gd name="T59" fmla="*/ 1658 h 2595"/>
                  <a:gd name="T60" fmla="*/ 17495 w 19570"/>
                  <a:gd name="T61" fmla="*/ 2027 h 2595"/>
                  <a:gd name="T62" fmla="*/ 19569 w 19570"/>
                  <a:gd name="T63" fmla="*/ 2186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570" h="2595">
                    <a:moveTo>
                      <a:pt x="19569" y="2594"/>
                    </a:moveTo>
                    <a:lnTo>
                      <a:pt x="17654" y="2594"/>
                    </a:lnTo>
                    <a:lnTo>
                      <a:pt x="17654" y="2594"/>
                    </a:lnTo>
                    <a:cubicBezTo>
                      <a:pt x="17342" y="2594"/>
                      <a:pt x="17088" y="2340"/>
                      <a:pt x="17088" y="2027"/>
                    </a:cubicBezTo>
                    <a:lnTo>
                      <a:pt x="17088" y="1658"/>
                    </a:lnTo>
                    <a:lnTo>
                      <a:pt x="17088" y="1658"/>
                    </a:lnTo>
                    <a:cubicBezTo>
                      <a:pt x="17088" y="1571"/>
                      <a:pt x="17017" y="1500"/>
                      <a:pt x="16929" y="1500"/>
                    </a:cubicBezTo>
                    <a:lnTo>
                      <a:pt x="13885" y="1500"/>
                    </a:lnTo>
                    <a:lnTo>
                      <a:pt x="13885" y="1500"/>
                    </a:lnTo>
                    <a:cubicBezTo>
                      <a:pt x="13573" y="1500"/>
                      <a:pt x="13319" y="1246"/>
                      <a:pt x="13319" y="934"/>
                    </a:cubicBezTo>
                    <a:lnTo>
                      <a:pt x="13319" y="565"/>
                    </a:lnTo>
                    <a:lnTo>
                      <a:pt x="13319" y="565"/>
                    </a:lnTo>
                    <a:cubicBezTo>
                      <a:pt x="13319" y="478"/>
                      <a:pt x="13248" y="407"/>
                      <a:pt x="13161" y="407"/>
                    </a:cubicBezTo>
                    <a:lnTo>
                      <a:pt x="10897" y="407"/>
                    </a:lnTo>
                    <a:lnTo>
                      <a:pt x="10897" y="407"/>
                    </a:lnTo>
                    <a:cubicBezTo>
                      <a:pt x="10809" y="407"/>
                      <a:pt x="10738" y="478"/>
                      <a:pt x="10738" y="565"/>
                    </a:cubicBezTo>
                    <a:lnTo>
                      <a:pt x="10738" y="1021"/>
                    </a:lnTo>
                    <a:lnTo>
                      <a:pt x="10738" y="1021"/>
                    </a:lnTo>
                    <a:cubicBezTo>
                      <a:pt x="10738" y="1334"/>
                      <a:pt x="10484" y="1587"/>
                      <a:pt x="10172" y="1587"/>
                    </a:cubicBezTo>
                    <a:lnTo>
                      <a:pt x="9537" y="1587"/>
                    </a:lnTo>
                    <a:lnTo>
                      <a:pt x="9537" y="1587"/>
                    </a:lnTo>
                    <a:cubicBezTo>
                      <a:pt x="9449" y="1587"/>
                      <a:pt x="9378" y="1659"/>
                      <a:pt x="9378" y="1746"/>
                    </a:cubicBezTo>
                    <a:lnTo>
                      <a:pt x="9378" y="2027"/>
                    </a:lnTo>
                    <a:lnTo>
                      <a:pt x="9378" y="2027"/>
                    </a:lnTo>
                    <a:cubicBezTo>
                      <a:pt x="9378" y="2340"/>
                      <a:pt x="9125" y="2594"/>
                      <a:pt x="8812" y="2594"/>
                    </a:cubicBezTo>
                    <a:lnTo>
                      <a:pt x="4956" y="2594"/>
                    </a:lnTo>
                    <a:lnTo>
                      <a:pt x="4956" y="2594"/>
                    </a:lnTo>
                    <a:cubicBezTo>
                      <a:pt x="4644" y="2594"/>
                      <a:pt x="4390" y="2340"/>
                      <a:pt x="4390" y="2027"/>
                    </a:cubicBezTo>
                    <a:lnTo>
                      <a:pt x="4390" y="1438"/>
                    </a:lnTo>
                    <a:lnTo>
                      <a:pt x="4390" y="1438"/>
                    </a:lnTo>
                    <a:cubicBezTo>
                      <a:pt x="4390" y="1350"/>
                      <a:pt x="4319" y="1279"/>
                      <a:pt x="4231" y="1279"/>
                    </a:cubicBezTo>
                    <a:lnTo>
                      <a:pt x="0" y="1279"/>
                    </a:lnTo>
                    <a:lnTo>
                      <a:pt x="0" y="871"/>
                    </a:lnTo>
                    <a:lnTo>
                      <a:pt x="4231" y="871"/>
                    </a:lnTo>
                    <a:lnTo>
                      <a:pt x="4231" y="871"/>
                    </a:lnTo>
                    <a:cubicBezTo>
                      <a:pt x="4543" y="871"/>
                      <a:pt x="4798" y="1125"/>
                      <a:pt x="4798" y="1438"/>
                    </a:cubicBezTo>
                    <a:lnTo>
                      <a:pt x="4798" y="2027"/>
                    </a:lnTo>
                    <a:lnTo>
                      <a:pt x="4798" y="2027"/>
                    </a:lnTo>
                    <a:cubicBezTo>
                      <a:pt x="4798" y="2114"/>
                      <a:pt x="4869" y="2186"/>
                      <a:pt x="4956" y="2186"/>
                    </a:cubicBezTo>
                    <a:lnTo>
                      <a:pt x="8812" y="2186"/>
                    </a:lnTo>
                    <a:lnTo>
                      <a:pt x="8812" y="2186"/>
                    </a:lnTo>
                    <a:cubicBezTo>
                      <a:pt x="8900" y="2186"/>
                      <a:pt x="8970" y="2114"/>
                      <a:pt x="8970" y="2027"/>
                    </a:cubicBezTo>
                    <a:lnTo>
                      <a:pt x="8970" y="1746"/>
                    </a:lnTo>
                    <a:lnTo>
                      <a:pt x="8970" y="1746"/>
                    </a:lnTo>
                    <a:cubicBezTo>
                      <a:pt x="8970" y="1434"/>
                      <a:pt x="9225" y="1180"/>
                      <a:pt x="9537" y="1180"/>
                    </a:cubicBezTo>
                    <a:lnTo>
                      <a:pt x="10172" y="1180"/>
                    </a:lnTo>
                    <a:lnTo>
                      <a:pt x="10172" y="1180"/>
                    </a:lnTo>
                    <a:cubicBezTo>
                      <a:pt x="10259" y="1180"/>
                      <a:pt x="10330" y="1108"/>
                      <a:pt x="10330" y="1021"/>
                    </a:cubicBezTo>
                    <a:lnTo>
                      <a:pt x="10330" y="565"/>
                    </a:lnTo>
                    <a:lnTo>
                      <a:pt x="10330" y="565"/>
                    </a:lnTo>
                    <a:cubicBezTo>
                      <a:pt x="10330" y="254"/>
                      <a:pt x="10585" y="0"/>
                      <a:pt x="10897" y="0"/>
                    </a:cubicBezTo>
                    <a:lnTo>
                      <a:pt x="13161" y="0"/>
                    </a:lnTo>
                    <a:lnTo>
                      <a:pt x="13161" y="0"/>
                    </a:lnTo>
                    <a:cubicBezTo>
                      <a:pt x="13472" y="0"/>
                      <a:pt x="13727" y="254"/>
                      <a:pt x="13727" y="565"/>
                    </a:cubicBezTo>
                    <a:lnTo>
                      <a:pt x="13727" y="934"/>
                    </a:lnTo>
                    <a:lnTo>
                      <a:pt x="13727" y="934"/>
                    </a:lnTo>
                    <a:cubicBezTo>
                      <a:pt x="13727" y="1021"/>
                      <a:pt x="13798" y="1092"/>
                      <a:pt x="13885" y="1092"/>
                    </a:cubicBezTo>
                    <a:lnTo>
                      <a:pt x="16929" y="1092"/>
                    </a:lnTo>
                    <a:lnTo>
                      <a:pt x="16929" y="1092"/>
                    </a:lnTo>
                    <a:cubicBezTo>
                      <a:pt x="17242" y="1092"/>
                      <a:pt x="17495" y="1347"/>
                      <a:pt x="17495" y="1658"/>
                    </a:cubicBezTo>
                    <a:lnTo>
                      <a:pt x="17495" y="2027"/>
                    </a:lnTo>
                    <a:lnTo>
                      <a:pt x="17495" y="2027"/>
                    </a:lnTo>
                    <a:cubicBezTo>
                      <a:pt x="17495" y="2114"/>
                      <a:pt x="17567" y="2186"/>
                      <a:pt x="17654" y="2186"/>
                    </a:cubicBezTo>
                    <a:lnTo>
                      <a:pt x="19569" y="2186"/>
                    </a:lnTo>
                    <a:lnTo>
                      <a:pt x="19569" y="2594"/>
                    </a:lnTo>
                  </a:path>
                </a:pathLst>
              </a:custGeom>
              <a:solidFill>
                <a:schemeClr val="tx2">
                  <a:lumMod val="85000"/>
                  <a:lumOff val="1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DM Sans" pitchFamily="2" charset="77"/>
                </a:endParaRPr>
              </a:p>
            </p:txBody>
          </p:sp>
          <p:sp>
            <p:nvSpPr>
              <p:cNvPr id="20" name="Freeform 360">
                <a:extLst>
                  <a:ext uri="{FF2B5EF4-FFF2-40B4-BE49-F238E27FC236}">
                    <a16:creationId xmlns:a16="http://schemas.microsoft.com/office/drawing/2014/main" id="{3BC0341C-BBBD-7E3A-3228-5E7FC5346E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1" y="3201016"/>
                <a:ext cx="12190341" cy="1395379"/>
              </a:xfrm>
              <a:custGeom>
                <a:avLst/>
                <a:gdLst>
                  <a:gd name="T0" fmla="*/ 11903 w 19570"/>
                  <a:gd name="T1" fmla="*/ 51 h 2239"/>
                  <a:gd name="T2" fmla="*/ 12107 w 19570"/>
                  <a:gd name="T3" fmla="*/ 51 h 2239"/>
                  <a:gd name="T4" fmla="*/ 12515 w 19570"/>
                  <a:gd name="T5" fmla="*/ 0 h 2239"/>
                  <a:gd name="T6" fmla="*/ 13126 w 19570"/>
                  <a:gd name="T7" fmla="*/ 0 h 2239"/>
                  <a:gd name="T8" fmla="*/ 11087 w 19570"/>
                  <a:gd name="T9" fmla="*/ 0 h 2239"/>
                  <a:gd name="T10" fmla="*/ 13449 w 19570"/>
                  <a:gd name="T11" fmla="*/ 214 h 2239"/>
                  <a:gd name="T12" fmla="*/ 10588 w 19570"/>
                  <a:gd name="T13" fmla="*/ 253 h 2239"/>
                  <a:gd name="T14" fmla="*/ 10588 w 19570"/>
                  <a:gd name="T15" fmla="*/ 253 h 2239"/>
                  <a:gd name="T16" fmla="*/ 10560 w 19570"/>
                  <a:gd name="T17" fmla="*/ 646 h 2239"/>
                  <a:gd name="T18" fmla="*/ 0 w 19570"/>
                  <a:gd name="T19" fmla="*/ 923 h 2239"/>
                  <a:gd name="T20" fmla="*/ 408 w 19570"/>
                  <a:gd name="T21" fmla="*/ 871 h 2239"/>
                  <a:gd name="T22" fmla="*/ 1019 w 19570"/>
                  <a:gd name="T23" fmla="*/ 871 h 2239"/>
                  <a:gd name="T24" fmla="*/ 1427 w 19570"/>
                  <a:gd name="T25" fmla="*/ 923 h 2239"/>
                  <a:gd name="T26" fmla="*/ 2243 w 19570"/>
                  <a:gd name="T27" fmla="*/ 923 h 2239"/>
                  <a:gd name="T28" fmla="*/ 2446 w 19570"/>
                  <a:gd name="T29" fmla="*/ 923 h 2239"/>
                  <a:gd name="T30" fmla="*/ 2854 w 19570"/>
                  <a:gd name="T31" fmla="*/ 871 h 2239"/>
                  <a:gd name="T32" fmla="*/ 3466 w 19570"/>
                  <a:gd name="T33" fmla="*/ 871 h 2239"/>
                  <a:gd name="T34" fmla="*/ 3873 w 19570"/>
                  <a:gd name="T35" fmla="*/ 923 h 2239"/>
                  <a:gd name="T36" fmla="*/ 4231 w 19570"/>
                  <a:gd name="T37" fmla="*/ 871 h 2239"/>
                  <a:gd name="T38" fmla="*/ 13500 w 19570"/>
                  <a:gd name="T39" fmla="*/ 805 h 2239"/>
                  <a:gd name="T40" fmla="*/ 10454 w 19570"/>
                  <a:gd name="T41" fmla="*/ 1028 h 2239"/>
                  <a:gd name="T42" fmla="*/ 13974 w 19570"/>
                  <a:gd name="T43" fmla="*/ 1143 h 2239"/>
                  <a:gd name="T44" fmla="*/ 13885 w 19570"/>
                  <a:gd name="T45" fmla="*/ 1093 h 2239"/>
                  <a:gd name="T46" fmla="*/ 14382 w 19570"/>
                  <a:gd name="T47" fmla="*/ 1093 h 2239"/>
                  <a:gd name="T48" fmla="*/ 14790 w 19570"/>
                  <a:gd name="T49" fmla="*/ 1143 h 2239"/>
                  <a:gd name="T50" fmla="*/ 15605 w 19570"/>
                  <a:gd name="T51" fmla="*/ 1143 h 2239"/>
                  <a:gd name="T52" fmla="*/ 15809 w 19570"/>
                  <a:gd name="T53" fmla="*/ 1143 h 2239"/>
                  <a:gd name="T54" fmla="*/ 16217 w 19570"/>
                  <a:gd name="T55" fmla="*/ 1093 h 2239"/>
                  <a:gd name="T56" fmla="*/ 16828 w 19570"/>
                  <a:gd name="T57" fmla="*/ 1093 h 2239"/>
                  <a:gd name="T58" fmla="*/ 4481 w 19570"/>
                  <a:gd name="T59" fmla="*/ 962 h 2239"/>
                  <a:gd name="T60" fmla="*/ 9920 w 19570"/>
                  <a:gd name="T61" fmla="*/ 1181 h 2239"/>
                  <a:gd name="T62" fmla="*/ 10172 w 19570"/>
                  <a:gd name="T63" fmla="*/ 1181 h 2239"/>
                  <a:gd name="T64" fmla="*/ 17182 w 19570"/>
                  <a:gd name="T65" fmla="*/ 1257 h 2239"/>
                  <a:gd name="T66" fmla="*/ 9339 w 19570"/>
                  <a:gd name="T67" fmla="*/ 1296 h 2239"/>
                  <a:gd name="T68" fmla="*/ 9339 w 19570"/>
                  <a:gd name="T69" fmla="*/ 1296 h 2239"/>
                  <a:gd name="T70" fmla="*/ 17317 w 19570"/>
                  <a:gd name="T71" fmla="*/ 1625 h 2239"/>
                  <a:gd name="T72" fmla="*/ 17312 w 19570"/>
                  <a:gd name="T73" fmla="*/ 1417 h 2239"/>
                  <a:gd name="T74" fmla="*/ 9149 w 19570"/>
                  <a:gd name="T75" fmla="*/ 1568 h 2239"/>
                  <a:gd name="T76" fmla="*/ 4587 w 19570"/>
                  <a:gd name="T77" fmla="*/ 1968 h 2239"/>
                  <a:gd name="T78" fmla="*/ 4619 w 19570"/>
                  <a:gd name="T79" fmla="*/ 1849 h 2239"/>
                  <a:gd name="T80" fmla="*/ 17266 w 19570"/>
                  <a:gd name="T81" fmla="*/ 1829 h 2239"/>
                  <a:gd name="T82" fmla="*/ 9147 w 19570"/>
                  <a:gd name="T83" fmla="*/ 2046 h 2239"/>
                  <a:gd name="T84" fmla="*/ 9200 w 19570"/>
                  <a:gd name="T85" fmla="*/ 1849 h 2239"/>
                  <a:gd name="T86" fmla="*/ 4740 w 19570"/>
                  <a:gd name="T87" fmla="*/ 2108 h 2239"/>
                  <a:gd name="T88" fmla="*/ 5112 w 19570"/>
                  <a:gd name="T89" fmla="*/ 2186 h 2239"/>
                  <a:gd name="T90" fmla="*/ 5723 w 19570"/>
                  <a:gd name="T91" fmla="*/ 2186 h 2239"/>
                  <a:gd name="T92" fmla="*/ 6131 w 19570"/>
                  <a:gd name="T93" fmla="*/ 2238 h 2239"/>
                  <a:gd name="T94" fmla="*/ 6946 w 19570"/>
                  <a:gd name="T95" fmla="*/ 2238 h 2239"/>
                  <a:gd name="T96" fmla="*/ 7150 w 19570"/>
                  <a:gd name="T97" fmla="*/ 2238 h 2239"/>
                  <a:gd name="T98" fmla="*/ 7558 w 19570"/>
                  <a:gd name="T99" fmla="*/ 2186 h 2239"/>
                  <a:gd name="T100" fmla="*/ 8169 w 19570"/>
                  <a:gd name="T101" fmla="*/ 2186 h 2239"/>
                  <a:gd name="T102" fmla="*/ 8577 w 19570"/>
                  <a:gd name="T103" fmla="*/ 2238 h 2239"/>
                  <a:gd name="T104" fmla="*/ 8967 w 19570"/>
                  <a:gd name="T105" fmla="*/ 2149 h 2239"/>
                  <a:gd name="T106" fmla="*/ 17654 w 19570"/>
                  <a:gd name="T107" fmla="*/ 2238 h 2239"/>
                  <a:gd name="T108" fmla="*/ 17676 w 19570"/>
                  <a:gd name="T109" fmla="*/ 2238 h 2239"/>
                  <a:gd name="T110" fmla="*/ 18492 w 19570"/>
                  <a:gd name="T111" fmla="*/ 2238 h 2239"/>
                  <a:gd name="T112" fmla="*/ 18695 w 19570"/>
                  <a:gd name="T113" fmla="*/ 2238 h 2239"/>
                  <a:gd name="T114" fmla="*/ 19103 w 19570"/>
                  <a:gd name="T115" fmla="*/ 2186 h 2239"/>
                  <a:gd name="T116" fmla="*/ 19569 w 19570"/>
                  <a:gd name="T117" fmla="*/ 2186 h 2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9570" h="2239">
                    <a:moveTo>
                      <a:pt x="11495" y="51"/>
                    </a:moveTo>
                    <a:lnTo>
                      <a:pt x="11292" y="51"/>
                    </a:lnTo>
                    <a:lnTo>
                      <a:pt x="11292" y="0"/>
                    </a:lnTo>
                    <a:lnTo>
                      <a:pt x="11495" y="0"/>
                    </a:lnTo>
                    <a:lnTo>
                      <a:pt x="11495" y="51"/>
                    </a:lnTo>
                    <a:close/>
                    <a:moveTo>
                      <a:pt x="11903" y="51"/>
                    </a:moveTo>
                    <a:lnTo>
                      <a:pt x="11699" y="51"/>
                    </a:lnTo>
                    <a:lnTo>
                      <a:pt x="11699" y="0"/>
                    </a:lnTo>
                    <a:lnTo>
                      <a:pt x="11903" y="0"/>
                    </a:lnTo>
                    <a:lnTo>
                      <a:pt x="11903" y="51"/>
                    </a:lnTo>
                    <a:close/>
                    <a:moveTo>
                      <a:pt x="12310" y="51"/>
                    </a:moveTo>
                    <a:lnTo>
                      <a:pt x="12107" y="51"/>
                    </a:lnTo>
                    <a:lnTo>
                      <a:pt x="12107" y="0"/>
                    </a:lnTo>
                    <a:lnTo>
                      <a:pt x="12310" y="0"/>
                    </a:lnTo>
                    <a:lnTo>
                      <a:pt x="12310" y="51"/>
                    </a:lnTo>
                    <a:close/>
                    <a:moveTo>
                      <a:pt x="12718" y="51"/>
                    </a:moveTo>
                    <a:lnTo>
                      <a:pt x="12515" y="51"/>
                    </a:lnTo>
                    <a:lnTo>
                      <a:pt x="12515" y="0"/>
                    </a:lnTo>
                    <a:lnTo>
                      <a:pt x="12718" y="0"/>
                    </a:lnTo>
                    <a:lnTo>
                      <a:pt x="12718" y="51"/>
                    </a:lnTo>
                    <a:close/>
                    <a:moveTo>
                      <a:pt x="13126" y="51"/>
                    </a:moveTo>
                    <a:lnTo>
                      <a:pt x="12922" y="51"/>
                    </a:lnTo>
                    <a:lnTo>
                      <a:pt x="12922" y="0"/>
                    </a:lnTo>
                    <a:lnTo>
                      <a:pt x="13126" y="0"/>
                    </a:lnTo>
                    <a:lnTo>
                      <a:pt x="13126" y="51"/>
                    </a:lnTo>
                    <a:close/>
                    <a:moveTo>
                      <a:pt x="10884" y="51"/>
                    </a:moveTo>
                    <a:lnTo>
                      <a:pt x="10883" y="0"/>
                    </a:lnTo>
                    <a:lnTo>
                      <a:pt x="10883" y="0"/>
                    </a:lnTo>
                    <a:cubicBezTo>
                      <a:pt x="10887" y="0"/>
                      <a:pt x="10892" y="0"/>
                      <a:pt x="10897" y="0"/>
                    </a:cubicBezTo>
                    <a:lnTo>
                      <a:pt x="11087" y="0"/>
                    </a:lnTo>
                    <a:lnTo>
                      <a:pt x="11087" y="51"/>
                    </a:lnTo>
                    <a:lnTo>
                      <a:pt x="10897" y="51"/>
                    </a:lnTo>
                    <a:lnTo>
                      <a:pt x="10897" y="51"/>
                    </a:lnTo>
                    <a:cubicBezTo>
                      <a:pt x="10893" y="51"/>
                      <a:pt x="10888" y="51"/>
                      <a:pt x="10884" y="51"/>
                    </a:cubicBezTo>
                    <a:close/>
                    <a:moveTo>
                      <a:pt x="13449" y="214"/>
                    </a:moveTo>
                    <a:lnTo>
                      <a:pt x="13449" y="214"/>
                    </a:lnTo>
                    <a:cubicBezTo>
                      <a:pt x="13416" y="160"/>
                      <a:pt x="13369" y="116"/>
                      <a:pt x="13312" y="87"/>
                    </a:cubicBezTo>
                    <a:lnTo>
                      <a:pt x="13336" y="42"/>
                    </a:lnTo>
                    <a:lnTo>
                      <a:pt x="13336" y="42"/>
                    </a:lnTo>
                    <a:cubicBezTo>
                      <a:pt x="13401" y="75"/>
                      <a:pt x="13455" y="126"/>
                      <a:pt x="13493" y="188"/>
                    </a:cubicBezTo>
                    <a:lnTo>
                      <a:pt x="13449" y="214"/>
                    </a:lnTo>
                    <a:close/>
                    <a:moveTo>
                      <a:pt x="10588" y="253"/>
                    </a:moveTo>
                    <a:lnTo>
                      <a:pt x="10541" y="233"/>
                    </a:lnTo>
                    <a:lnTo>
                      <a:pt x="10541" y="233"/>
                    </a:lnTo>
                    <a:cubicBezTo>
                      <a:pt x="10570" y="166"/>
                      <a:pt x="10618" y="108"/>
                      <a:pt x="10678" y="68"/>
                    </a:cubicBezTo>
                    <a:lnTo>
                      <a:pt x="10707" y="110"/>
                    </a:lnTo>
                    <a:lnTo>
                      <a:pt x="10707" y="110"/>
                    </a:lnTo>
                    <a:cubicBezTo>
                      <a:pt x="10654" y="145"/>
                      <a:pt x="10613" y="195"/>
                      <a:pt x="10588" y="253"/>
                    </a:cubicBezTo>
                    <a:close/>
                    <a:moveTo>
                      <a:pt x="13548" y="598"/>
                    </a:moveTo>
                    <a:lnTo>
                      <a:pt x="13498" y="598"/>
                    </a:lnTo>
                    <a:lnTo>
                      <a:pt x="13498" y="395"/>
                    </a:lnTo>
                    <a:lnTo>
                      <a:pt x="13548" y="395"/>
                    </a:lnTo>
                    <a:lnTo>
                      <a:pt x="13548" y="598"/>
                    </a:lnTo>
                    <a:close/>
                    <a:moveTo>
                      <a:pt x="10560" y="646"/>
                    </a:moveTo>
                    <a:lnTo>
                      <a:pt x="10509" y="646"/>
                    </a:lnTo>
                    <a:lnTo>
                      <a:pt x="10509" y="442"/>
                    </a:lnTo>
                    <a:lnTo>
                      <a:pt x="10560" y="442"/>
                    </a:lnTo>
                    <a:lnTo>
                      <a:pt x="10560" y="646"/>
                    </a:lnTo>
                    <a:close/>
                    <a:moveTo>
                      <a:pt x="204" y="923"/>
                    </a:moveTo>
                    <a:lnTo>
                      <a:pt x="0" y="923"/>
                    </a:lnTo>
                    <a:lnTo>
                      <a:pt x="0" y="871"/>
                    </a:lnTo>
                    <a:lnTo>
                      <a:pt x="204" y="871"/>
                    </a:lnTo>
                    <a:lnTo>
                      <a:pt x="204" y="923"/>
                    </a:lnTo>
                    <a:close/>
                    <a:moveTo>
                      <a:pt x="612" y="923"/>
                    </a:moveTo>
                    <a:lnTo>
                      <a:pt x="408" y="923"/>
                    </a:lnTo>
                    <a:lnTo>
                      <a:pt x="408" y="871"/>
                    </a:lnTo>
                    <a:lnTo>
                      <a:pt x="612" y="871"/>
                    </a:lnTo>
                    <a:lnTo>
                      <a:pt x="612" y="923"/>
                    </a:lnTo>
                    <a:close/>
                    <a:moveTo>
                      <a:pt x="1019" y="923"/>
                    </a:moveTo>
                    <a:lnTo>
                      <a:pt x="815" y="923"/>
                    </a:lnTo>
                    <a:lnTo>
                      <a:pt x="815" y="871"/>
                    </a:lnTo>
                    <a:lnTo>
                      <a:pt x="1019" y="871"/>
                    </a:lnTo>
                    <a:lnTo>
                      <a:pt x="1019" y="923"/>
                    </a:lnTo>
                    <a:close/>
                    <a:moveTo>
                      <a:pt x="1427" y="923"/>
                    </a:moveTo>
                    <a:lnTo>
                      <a:pt x="1223" y="923"/>
                    </a:lnTo>
                    <a:lnTo>
                      <a:pt x="1223" y="871"/>
                    </a:lnTo>
                    <a:lnTo>
                      <a:pt x="1427" y="871"/>
                    </a:lnTo>
                    <a:lnTo>
                      <a:pt x="1427" y="923"/>
                    </a:lnTo>
                    <a:close/>
                    <a:moveTo>
                      <a:pt x="1835" y="923"/>
                    </a:moveTo>
                    <a:lnTo>
                      <a:pt x="1631" y="923"/>
                    </a:lnTo>
                    <a:lnTo>
                      <a:pt x="1631" y="871"/>
                    </a:lnTo>
                    <a:lnTo>
                      <a:pt x="1835" y="871"/>
                    </a:lnTo>
                    <a:lnTo>
                      <a:pt x="1835" y="923"/>
                    </a:lnTo>
                    <a:close/>
                    <a:moveTo>
                      <a:pt x="2243" y="923"/>
                    </a:moveTo>
                    <a:lnTo>
                      <a:pt x="2038" y="923"/>
                    </a:lnTo>
                    <a:lnTo>
                      <a:pt x="2038" y="871"/>
                    </a:lnTo>
                    <a:lnTo>
                      <a:pt x="2243" y="871"/>
                    </a:lnTo>
                    <a:lnTo>
                      <a:pt x="2243" y="923"/>
                    </a:lnTo>
                    <a:close/>
                    <a:moveTo>
                      <a:pt x="2650" y="923"/>
                    </a:moveTo>
                    <a:lnTo>
                      <a:pt x="2446" y="923"/>
                    </a:lnTo>
                    <a:lnTo>
                      <a:pt x="2446" y="871"/>
                    </a:lnTo>
                    <a:lnTo>
                      <a:pt x="2650" y="871"/>
                    </a:lnTo>
                    <a:lnTo>
                      <a:pt x="2650" y="923"/>
                    </a:lnTo>
                    <a:close/>
                    <a:moveTo>
                      <a:pt x="3058" y="923"/>
                    </a:moveTo>
                    <a:lnTo>
                      <a:pt x="2854" y="923"/>
                    </a:lnTo>
                    <a:lnTo>
                      <a:pt x="2854" y="871"/>
                    </a:lnTo>
                    <a:lnTo>
                      <a:pt x="3058" y="871"/>
                    </a:lnTo>
                    <a:lnTo>
                      <a:pt x="3058" y="923"/>
                    </a:lnTo>
                    <a:close/>
                    <a:moveTo>
                      <a:pt x="3466" y="923"/>
                    </a:moveTo>
                    <a:lnTo>
                      <a:pt x="3262" y="923"/>
                    </a:lnTo>
                    <a:lnTo>
                      <a:pt x="3262" y="871"/>
                    </a:lnTo>
                    <a:lnTo>
                      <a:pt x="3466" y="871"/>
                    </a:lnTo>
                    <a:lnTo>
                      <a:pt x="3466" y="923"/>
                    </a:lnTo>
                    <a:close/>
                    <a:moveTo>
                      <a:pt x="3873" y="923"/>
                    </a:moveTo>
                    <a:lnTo>
                      <a:pt x="3670" y="923"/>
                    </a:lnTo>
                    <a:lnTo>
                      <a:pt x="3670" y="871"/>
                    </a:lnTo>
                    <a:lnTo>
                      <a:pt x="3873" y="871"/>
                    </a:lnTo>
                    <a:lnTo>
                      <a:pt x="3873" y="923"/>
                    </a:lnTo>
                    <a:close/>
                    <a:moveTo>
                      <a:pt x="4277" y="926"/>
                    </a:moveTo>
                    <a:lnTo>
                      <a:pt x="4277" y="926"/>
                    </a:lnTo>
                    <a:cubicBezTo>
                      <a:pt x="4262" y="923"/>
                      <a:pt x="4247" y="923"/>
                      <a:pt x="4231" y="923"/>
                    </a:cubicBezTo>
                    <a:lnTo>
                      <a:pt x="4077" y="923"/>
                    </a:lnTo>
                    <a:lnTo>
                      <a:pt x="4077" y="871"/>
                    </a:lnTo>
                    <a:lnTo>
                      <a:pt x="4231" y="871"/>
                    </a:lnTo>
                    <a:lnTo>
                      <a:pt x="4231" y="871"/>
                    </a:lnTo>
                    <a:cubicBezTo>
                      <a:pt x="4249" y="871"/>
                      <a:pt x="4267" y="872"/>
                      <a:pt x="4284" y="875"/>
                    </a:cubicBezTo>
                    <a:lnTo>
                      <a:pt x="4277" y="926"/>
                    </a:lnTo>
                    <a:close/>
                    <a:moveTo>
                      <a:pt x="13586" y="1003"/>
                    </a:moveTo>
                    <a:lnTo>
                      <a:pt x="13586" y="1003"/>
                    </a:lnTo>
                    <a:cubicBezTo>
                      <a:pt x="13540" y="946"/>
                      <a:pt x="13510" y="878"/>
                      <a:pt x="13500" y="805"/>
                    </a:cubicBezTo>
                    <a:lnTo>
                      <a:pt x="13551" y="799"/>
                    </a:lnTo>
                    <a:lnTo>
                      <a:pt x="13551" y="799"/>
                    </a:lnTo>
                    <a:cubicBezTo>
                      <a:pt x="13559" y="862"/>
                      <a:pt x="13585" y="921"/>
                      <a:pt x="13626" y="970"/>
                    </a:cubicBezTo>
                    <a:lnTo>
                      <a:pt x="13586" y="1003"/>
                    </a:lnTo>
                    <a:close/>
                    <a:moveTo>
                      <a:pt x="10497" y="1056"/>
                    </a:moveTo>
                    <a:lnTo>
                      <a:pt x="10454" y="1028"/>
                    </a:lnTo>
                    <a:lnTo>
                      <a:pt x="10454" y="1028"/>
                    </a:lnTo>
                    <a:cubicBezTo>
                      <a:pt x="10489" y="975"/>
                      <a:pt x="10508" y="913"/>
                      <a:pt x="10509" y="849"/>
                    </a:cubicBezTo>
                    <a:lnTo>
                      <a:pt x="10560" y="850"/>
                    </a:lnTo>
                    <a:lnTo>
                      <a:pt x="10560" y="850"/>
                    </a:lnTo>
                    <a:cubicBezTo>
                      <a:pt x="10558" y="923"/>
                      <a:pt x="10536" y="995"/>
                      <a:pt x="10497" y="1056"/>
                    </a:cubicBezTo>
                    <a:close/>
                    <a:moveTo>
                      <a:pt x="13974" y="1143"/>
                    </a:moveTo>
                    <a:lnTo>
                      <a:pt x="13885" y="1143"/>
                    </a:lnTo>
                    <a:lnTo>
                      <a:pt x="13885" y="1143"/>
                    </a:lnTo>
                    <a:cubicBezTo>
                      <a:pt x="13844" y="1143"/>
                      <a:pt x="13803" y="1137"/>
                      <a:pt x="13764" y="1124"/>
                    </a:cubicBezTo>
                    <a:lnTo>
                      <a:pt x="13780" y="1076"/>
                    </a:lnTo>
                    <a:lnTo>
                      <a:pt x="13780" y="1076"/>
                    </a:lnTo>
                    <a:cubicBezTo>
                      <a:pt x="13814" y="1087"/>
                      <a:pt x="13849" y="1093"/>
                      <a:pt x="13885" y="1093"/>
                    </a:cubicBezTo>
                    <a:lnTo>
                      <a:pt x="13974" y="1093"/>
                    </a:lnTo>
                    <a:lnTo>
                      <a:pt x="13974" y="1143"/>
                    </a:lnTo>
                    <a:close/>
                    <a:moveTo>
                      <a:pt x="14382" y="1143"/>
                    </a:moveTo>
                    <a:lnTo>
                      <a:pt x="14178" y="1143"/>
                    </a:lnTo>
                    <a:lnTo>
                      <a:pt x="14178" y="1093"/>
                    </a:lnTo>
                    <a:lnTo>
                      <a:pt x="14382" y="1093"/>
                    </a:lnTo>
                    <a:lnTo>
                      <a:pt x="14382" y="1143"/>
                    </a:lnTo>
                    <a:close/>
                    <a:moveTo>
                      <a:pt x="14790" y="1143"/>
                    </a:moveTo>
                    <a:lnTo>
                      <a:pt x="14585" y="1143"/>
                    </a:lnTo>
                    <a:lnTo>
                      <a:pt x="14585" y="1093"/>
                    </a:lnTo>
                    <a:lnTo>
                      <a:pt x="14790" y="1093"/>
                    </a:lnTo>
                    <a:lnTo>
                      <a:pt x="14790" y="1143"/>
                    </a:lnTo>
                    <a:close/>
                    <a:moveTo>
                      <a:pt x="15197" y="1143"/>
                    </a:moveTo>
                    <a:lnTo>
                      <a:pt x="14993" y="1143"/>
                    </a:lnTo>
                    <a:lnTo>
                      <a:pt x="14993" y="1093"/>
                    </a:lnTo>
                    <a:lnTo>
                      <a:pt x="15197" y="1093"/>
                    </a:lnTo>
                    <a:lnTo>
                      <a:pt x="15197" y="1143"/>
                    </a:lnTo>
                    <a:close/>
                    <a:moveTo>
                      <a:pt x="15605" y="1143"/>
                    </a:moveTo>
                    <a:lnTo>
                      <a:pt x="15401" y="1143"/>
                    </a:lnTo>
                    <a:lnTo>
                      <a:pt x="15401" y="1093"/>
                    </a:lnTo>
                    <a:lnTo>
                      <a:pt x="15605" y="1093"/>
                    </a:lnTo>
                    <a:lnTo>
                      <a:pt x="15605" y="1143"/>
                    </a:lnTo>
                    <a:close/>
                    <a:moveTo>
                      <a:pt x="16013" y="1143"/>
                    </a:moveTo>
                    <a:lnTo>
                      <a:pt x="15809" y="1143"/>
                    </a:lnTo>
                    <a:lnTo>
                      <a:pt x="15809" y="1093"/>
                    </a:lnTo>
                    <a:lnTo>
                      <a:pt x="16013" y="1093"/>
                    </a:lnTo>
                    <a:lnTo>
                      <a:pt x="16013" y="1143"/>
                    </a:lnTo>
                    <a:close/>
                    <a:moveTo>
                      <a:pt x="16420" y="1143"/>
                    </a:moveTo>
                    <a:lnTo>
                      <a:pt x="16217" y="1143"/>
                    </a:lnTo>
                    <a:lnTo>
                      <a:pt x="16217" y="1093"/>
                    </a:lnTo>
                    <a:lnTo>
                      <a:pt x="16420" y="1093"/>
                    </a:lnTo>
                    <a:lnTo>
                      <a:pt x="16420" y="1143"/>
                    </a:lnTo>
                    <a:close/>
                    <a:moveTo>
                      <a:pt x="16828" y="1143"/>
                    </a:moveTo>
                    <a:lnTo>
                      <a:pt x="16624" y="1143"/>
                    </a:lnTo>
                    <a:lnTo>
                      <a:pt x="16624" y="1093"/>
                    </a:lnTo>
                    <a:lnTo>
                      <a:pt x="16828" y="1093"/>
                    </a:lnTo>
                    <a:lnTo>
                      <a:pt x="16828" y="1143"/>
                    </a:lnTo>
                    <a:close/>
                    <a:moveTo>
                      <a:pt x="4553" y="1157"/>
                    </a:moveTo>
                    <a:lnTo>
                      <a:pt x="4553" y="1157"/>
                    </a:lnTo>
                    <a:cubicBezTo>
                      <a:pt x="4533" y="1096"/>
                      <a:pt x="4497" y="1043"/>
                      <a:pt x="4448" y="1002"/>
                    </a:cubicBezTo>
                    <a:lnTo>
                      <a:pt x="4481" y="962"/>
                    </a:lnTo>
                    <a:lnTo>
                      <a:pt x="4481" y="962"/>
                    </a:lnTo>
                    <a:cubicBezTo>
                      <a:pt x="4537" y="1010"/>
                      <a:pt x="4579" y="1072"/>
                      <a:pt x="4601" y="1142"/>
                    </a:cubicBezTo>
                    <a:lnTo>
                      <a:pt x="4553" y="1157"/>
                    </a:lnTo>
                    <a:close/>
                    <a:moveTo>
                      <a:pt x="9920" y="1232"/>
                    </a:moveTo>
                    <a:lnTo>
                      <a:pt x="9717" y="1232"/>
                    </a:lnTo>
                    <a:lnTo>
                      <a:pt x="9717" y="1181"/>
                    </a:lnTo>
                    <a:lnTo>
                      <a:pt x="9920" y="1181"/>
                    </a:lnTo>
                    <a:lnTo>
                      <a:pt x="9920" y="1232"/>
                    </a:lnTo>
                    <a:close/>
                    <a:moveTo>
                      <a:pt x="10172" y="1232"/>
                    </a:moveTo>
                    <a:lnTo>
                      <a:pt x="10123" y="1232"/>
                    </a:lnTo>
                    <a:lnTo>
                      <a:pt x="10123" y="1181"/>
                    </a:lnTo>
                    <a:lnTo>
                      <a:pt x="10172" y="1181"/>
                    </a:lnTo>
                    <a:lnTo>
                      <a:pt x="10172" y="1181"/>
                    </a:lnTo>
                    <a:cubicBezTo>
                      <a:pt x="10221" y="1181"/>
                      <a:pt x="10268" y="1170"/>
                      <a:pt x="10312" y="1150"/>
                    </a:cubicBezTo>
                    <a:lnTo>
                      <a:pt x="10333" y="1196"/>
                    </a:lnTo>
                    <a:lnTo>
                      <a:pt x="10333" y="1196"/>
                    </a:lnTo>
                    <a:cubicBezTo>
                      <a:pt x="10283" y="1220"/>
                      <a:pt x="10228" y="1232"/>
                      <a:pt x="10172" y="1232"/>
                    </a:cubicBezTo>
                    <a:close/>
                    <a:moveTo>
                      <a:pt x="17182" y="1257"/>
                    </a:moveTo>
                    <a:lnTo>
                      <a:pt x="17182" y="1257"/>
                    </a:lnTo>
                    <a:cubicBezTo>
                      <a:pt x="17139" y="1210"/>
                      <a:pt x="17084" y="1175"/>
                      <a:pt x="17023" y="1157"/>
                    </a:cubicBezTo>
                    <a:lnTo>
                      <a:pt x="17038" y="1108"/>
                    </a:lnTo>
                    <a:lnTo>
                      <a:pt x="17038" y="1108"/>
                    </a:lnTo>
                    <a:cubicBezTo>
                      <a:pt x="17108" y="1129"/>
                      <a:pt x="17171" y="1169"/>
                      <a:pt x="17219" y="1223"/>
                    </a:cubicBezTo>
                    <a:lnTo>
                      <a:pt x="17182" y="1257"/>
                    </a:lnTo>
                    <a:close/>
                    <a:moveTo>
                      <a:pt x="9339" y="1296"/>
                    </a:moveTo>
                    <a:lnTo>
                      <a:pt x="9309" y="1255"/>
                    </a:lnTo>
                    <a:lnTo>
                      <a:pt x="9309" y="1255"/>
                    </a:lnTo>
                    <a:cubicBezTo>
                      <a:pt x="9368" y="1211"/>
                      <a:pt x="9438" y="1186"/>
                      <a:pt x="9511" y="1181"/>
                    </a:cubicBezTo>
                    <a:lnTo>
                      <a:pt x="9515" y="1232"/>
                    </a:lnTo>
                    <a:lnTo>
                      <a:pt x="9515" y="1232"/>
                    </a:lnTo>
                    <a:cubicBezTo>
                      <a:pt x="9451" y="1236"/>
                      <a:pt x="9390" y="1258"/>
                      <a:pt x="9339" y="1296"/>
                    </a:cubicBezTo>
                    <a:close/>
                    <a:moveTo>
                      <a:pt x="4619" y="1555"/>
                    </a:moveTo>
                    <a:lnTo>
                      <a:pt x="4568" y="1555"/>
                    </a:lnTo>
                    <a:lnTo>
                      <a:pt x="4568" y="1351"/>
                    </a:lnTo>
                    <a:lnTo>
                      <a:pt x="4619" y="1351"/>
                    </a:lnTo>
                    <a:lnTo>
                      <a:pt x="4619" y="1555"/>
                    </a:lnTo>
                    <a:close/>
                    <a:moveTo>
                      <a:pt x="17317" y="1625"/>
                    </a:moveTo>
                    <a:lnTo>
                      <a:pt x="17266" y="1625"/>
                    </a:lnTo>
                    <a:lnTo>
                      <a:pt x="17266" y="1480"/>
                    </a:lnTo>
                    <a:lnTo>
                      <a:pt x="17266" y="1480"/>
                    </a:lnTo>
                    <a:cubicBezTo>
                      <a:pt x="17266" y="1462"/>
                      <a:pt x="17265" y="1444"/>
                      <a:pt x="17262" y="1426"/>
                    </a:cubicBezTo>
                    <a:lnTo>
                      <a:pt x="17312" y="1417"/>
                    </a:lnTo>
                    <a:lnTo>
                      <a:pt x="17312" y="1417"/>
                    </a:lnTo>
                    <a:cubicBezTo>
                      <a:pt x="17316" y="1438"/>
                      <a:pt x="17317" y="1459"/>
                      <a:pt x="17317" y="1480"/>
                    </a:cubicBezTo>
                    <a:lnTo>
                      <a:pt x="17317" y="1625"/>
                    </a:lnTo>
                    <a:close/>
                    <a:moveTo>
                      <a:pt x="9200" y="1635"/>
                    </a:moveTo>
                    <a:lnTo>
                      <a:pt x="9149" y="1635"/>
                    </a:lnTo>
                    <a:lnTo>
                      <a:pt x="9149" y="1568"/>
                    </a:lnTo>
                    <a:lnTo>
                      <a:pt x="9149" y="1568"/>
                    </a:lnTo>
                    <a:cubicBezTo>
                      <a:pt x="9149" y="1519"/>
                      <a:pt x="9158" y="1470"/>
                      <a:pt x="9177" y="1425"/>
                    </a:cubicBezTo>
                    <a:lnTo>
                      <a:pt x="9224" y="1443"/>
                    </a:lnTo>
                    <a:lnTo>
                      <a:pt x="9224" y="1443"/>
                    </a:lnTo>
                    <a:cubicBezTo>
                      <a:pt x="9208" y="1483"/>
                      <a:pt x="9200" y="1525"/>
                      <a:pt x="9200" y="1568"/>
                    </a:cubicBezTo>
                    <a:lnTo>
                      <a:pt x="9200" y="1635"/>
                    </a:lnTo>
                    <a:close/>
                    <a:moveTo>
                      <a:pt x="4587" y="1968"/>
                    </a:moveTo>
                    <a:lnTo>
                      <a:pt x="4587" y="1968"/>
                    </a:lnTo>
                    <a:cubicBezTo>
                      <a:pt x="4574" y="1930"/>
                      <a:pt x="4568" y="1890"/>
                      <a:pt x="4568" y="1849"/>
                    </a:cubicBezTo>
                    <a:lnTo>
                      <a:pt x="4568" y="1759"/>
                    </a:lnTo>
                    <a:lnTo>
                      <a:pt x="4619" y="1759"/>
                    </a:lnTo>
                    <a:lnTo>
                      <a:pt x="4619" y="1849"/>
                    </a:lnTo>
                    <a:lnTo>
                      <a:pt x="4619" y="1849"/>
                    </a:lnTo>
                    <a:cubicBezTo>
                      <a:pt x="4619" y="1884"/>
                      <a:pt x="4625" y="1919"/>
                      <a:pt x="4636" y="1953"/>
                    </a:cubicBezTo>
                    <a:lnTo>
                      <a:pt x="4587" y="1968"/>
                    </a:lnTo>
                    <a:close/>
                    <a:moveTo>
                      <a:pt x="17315" y="2038"/>
                    </a:moveTo>
                    <a:lnTo>
                      <a:pt x="17315" y="2038"/>
                    </a:lnTo>
                    <a:cubicBezTo>
                      <a:pt x="17283" y="1980"/>
                      <a:pt x="17266" y="1915"/>
                      <a:pt x="17266" y="1849"/>
                    </a:cubicBezTo>
                    <a:lnTo>
                      <a:pt x="17266" y="1829"/>
                    </a:lnTo>
                    <a:lnTo>
                      <a:pt x="17317" y="1829"/>
                    </a:lnTo>
                    <a:lnTo>
                      <a:pt x="17317" y="1849"/>
                    </a:lnTo>
                    <a:lnTo>
                      <a:pt x="17317" y="1849"/>
                    </a:lnTo>
                    <a:cubicBezTo>
                      <a:pt x="17317" y="1907"/>
                      <a:pt x="17332" y="1963"/>
                      <a:pt x="17360" y="2013"/>
                    </a:cubicBezTo>
                    <a:lnTo>
                      <a:pt x="17315" y="2038"/>
                    </a:lnTo>
                    <a:close/>
                    <a:moveTo>
                      <a:pt x="9147" y="2046"/>
                    </a:moveTo>
                    <a:lnTo>
                      <a:pt x="9103" y="2020"/>
                    </a:lnTo>
                    <a:lnTo>
                      <a:pt x="9103" y="2020"/>
                    </a:lnTo>
                    <a:cubicBezTo>
                      <a:pt x="9133" y="1968"/>
                      <a:pt x="9149" y="1910"/>
                      <a:pt x="9149" y="1849"/>
                    </a:cubicBezTo>
                    <a:lnTo>
                      <a:pt x="9149" y="1838"/>
                    </a:lnTo>
                    <a:lnTo>
                      <a:pt x="9200" y="1838"/>
                    </a:lnTo>
                    <a:lnTo>
                      <a:pt x="9200" y="1849"/>
                    </a:lnTo>
                    <a:lnTo>
                      <a:pt x="9200" y="1849"/>
                    </a:lnTo>
                    <a:cubicBezTo>
                      <a:pt x="9200" y="1919"/>
                      <a:pt x="9182" y="1987"/>
                      <a:pt x="9147" y="2046"/>
                    </a:cubicBezTo>
                    <a:close/>
                    <a:moveTo>
                      <a:pt x="4905" y="2234"/>
                    </a:moveTo>
                    <a:lnTo>
                      <a:pt x="4905" y="2234"/>
                    </a:lnTo>
                    <a:cubicBezTo>
                      <a:pt x="4832" y="2224"/>
                      <a:pt x="4764" y="2194"/>
                      <a:pt x="4707" y="2147"/>
                    </a:cubicBezTo>
                    <a:lnTo>
                      <a:pt x="4740" y="2108"/>
                    </a:lnTo>
                    <a:lnTo>
                      <a:pt x="4740" y="2108"/>
                    </a:lnTo>
                    <a:cubicBezTo>
                      <a:pt x="4789" y="2149"/>
                      <a:pt x="4848" y="2175"/>
                      <a:pt x="4911" y="2183"/>
                    </a:cubicBezTo>
                    <a:lnTo>
                      <a:pt x="4905" y="2234"/>
                    </a:lnTo>
                    <a:close/>
                    <a:moveTo>
                      <a:pt x="5316" y="2238"/>
                    </a:moveTo>
                    <a:lnTo>
                      <a:pt x="5112" y="2238"/>
                    </a:lnTo>
                    <a:lnTo>
                      <a:pt x="5112" y="2186"/>
                    </a:lnTo>
                    <a:lnTo>
                      <a:pt x="5316" y="2186"/>
                    </a:lnTo>
                    <a:lnTo>
                      <a:pt x="5316" y="2238"/>
                    </a:lnTo>
                    <a:close/>
                    <a:moveTo>
                      <a:pt x="5723" y="2238"/>
                    </a:moveTo>
                    <a:lnTo>
                      <a:pt x="5519" y="2238"/>
                    </a:lnTo>
                    <a:lnTo>
                      <a:pt x="5519" y="2186"/>
                    </a:lnTo>
                    <a:lnTo>
                      <a:pt x="5723" y="2186"/>
                    </a:lnTo>
                    <a:lnTo>
                      <a:pt x="5723" y="2238"/>
                    </a:lnTo>
                    <a:close/>
                    <a:moveTo>
                      <a:pt x="6131" y="2238"/>
                    </a:moveTo>
                    <a:lnTo>
                      <a:pt x="5927" y="2238"/>
                    </a:lnTo>
                    <a:lnTo>
                      <a:pt x="5927" y="2186"/>
                    </a:lnTo>
                    <a:lnTo>
                      <a:pt x="6131" y="2186"/>
                    </a:lnTo>
                    <a:lnTo>
                      <a:pt x="6131" y="2238"/>
                    </a:lnTo>
                    <a:close/>
                    <a:moveTo>
                      <a:pt x="6539" y="2238"/>
                    </a:moveTo>
                    <a:lnTo>
                      <a:pt x="6335" y="2238"/>
                    </a:lnTo>
                    <a:lnTo>
                      <a:pt x="6335" y="2186"/>
                    </a:lnTo>
                    <a:lnTo>
                      <a:pt x="6539" y="2186"/>
                    </a:lnTo>
                    <a:lnTo>
                      <a:pt x="6539" y="2238"/>
                    </a:lnTo>
                    <a:close/>
                    <a:moveTo>
                      <a:pt x="6946" y="2238"/>
                    </a:moveTo>
                    <a:lnTo>
                      <a:pt x="6743" y="2238"/>
                    </a:lnTo>
                    <a:lnTo>
                      <a:pt x="6743" y="2186"/>
                    </a:lnTo>
                    <a:lnTo>
                      <a:pt x="6946" y="2186"/>
                    </a:lnTo>
                    <a:lnTo>
                      <a:pt x="6946" y="2238"/>
                    </a:lnTo>
                    <a:close/>
                    <a:moveTo>
                      <a:pt x="7354" y="2238"/>
                    </a:moveTo>
                    <a:lnTo>
                      <a:pt x="7150" y="2238"/>
                    </a:lnTo>
                    <a:lnTo>
                      <a:pt x="7150" y="2186"/>
                    </a:lnTo>
                    <a:lnTo>
                      <a:pt x="7354" y="2186"/>
                    </a:lnTo>
                    <a:lnTo>
                      <a:pt x="7354" y="2238"/>
                    </a:lnTo>
                    <a:close/>
                    <a:moveTo>
                      <a:pt x="7762" y="2238"/>
                    </a:moveTo>
                    <a:lnTo>
                      <a:pt x="7558" y="2238"/>
                    </a:lnTo>
                    <a:lnTo>
                      <a:pt x="7558" y="2186"/>
                    </a:lnTo>
                    <a:lnTo>
                      <a:pt x="7762" y="2186"/>
                    </a:lnTo>
                    <a:lnTo>
                      <a:pt x="7762" y="2238"/>
                    </a:lnTo>
                    <a:close/>
                    <a:moveTo>
                      <a:pt x="8169" y="2238"/>
                    </a:moveTo>
                    <a:lnTo>
                      <a:pt x="7966" y="2238"/>
                    </a:lnTo>
                    <a:lnTo>
                      <a:pt x="7966" y="2186"/>
                    </a:lnTo>
                    <a:lnTo>
                      <a:pt x="8169" y="2186"/>
                    </a:lnTo>
                    <a:lnTo>
                      <a:pt x="8169" y="2238"/>
                    </a:lnTo>
                    <a:close/>
                    <a:moveTo>
                      <a:pt x="8577" y="2238"/>
                    </a:moveTo>
                    <a:lnTo>
                      <a:pt x="8374" y="2238"/>
                    </a:lnTo>
                    <a:lnTo>
                      <a:pt x="8374" y="2186"/>
                    </a:lnTo>
                    <a:lnTo>
                      <a:pt x="8577" y="2186"/>
                    </a:lnTo>
                    <a:lnTo>
                      <a:pt x="8577" y="2238"/>
                    </a:lnTo>
                    <a:close/>
                    <a:moveTo>
                      <a:pt x="8812" y="2238"/>
                    </a:moveTo>
                    <a:lnTo>
                      <a:pt x="8781" y="2238"/>
                    </a:lnTo>
                    <a:lnTo>
                      <a:pt x="8781" y="2186"/>
                    </a:lnTo>
                    <a:lnTo>
                      <a:pt x="8812" y="2186"/>
                    </a:lnTo>
                    <a:lnTo>
                      <a:pt x="8812" y="2186"/>
                    </a:lnTo>
                    <a:cubicBezTo>
                      <a:pt x="8867" y="2186"/>
                      <a:pt x="8919" y="2174"/>
                      <a:pt x="8967" y="2149"/>
                    </a:cubicBezTo>
                    <a:lnTo>
                      <a:pt x="8990" y="2194"/>
                    </a:lnTo>
                    <a:lnTo>
                      <a:pt x="8990" y="2194"/>
                    </a:lnTo>
                    <a:cubicBezTo>
                      <a:pt x="8936" y="2222"/>
                      <a:pt x="8874" y="2238"/>
                      <a:pt x="8812" y="2238"/>
                    </a:cubicBezTo>
                    <a:close/>
                    <a:moveTo>
                      <a:pt x="17676" y="2238"/>
                    </a:moveTo>
                    <a:lnTo>
                      <a:pt x="17654" y="2238"/>
                    </a:lnTo>
                    <a:lnTo>
                      <a:pt x="17654" y="2238"/>
                    </a:lnTo>
                    <a:cubicBezTo>
                      <a:pt x="17589" y="2238"/>
                      <a:pt x="17524" y="2221"/>
                      <a:pt x="17467" y="2189"/>
                    </a:cubicBezTo>
                    <a:lnTo>
                      <a:pt x="17492" y="2145"/>
                    </a:lnTo>
                    <a:lnTo>
                      <a:pt x="17492" y="2145"/>
                    </a:lnTo>
                    <a:cubicBezTo>
                      <a:pt x="17541" y="2172"/>
                      <a:pt x="17598" y="2186"/>
                      <a:pt x="17654" y="2186"/>
                    </a:cubicBezTo>
                    <a:lnTo>
                      <a:pt x="17676" y="2186"/>
                    </a:lnTo>
                    <a:lnTo>
                      <a:pt x="17676" y="2238"/>
                    </a:lnTo>
                    <a:close/>
                    <a:moveTo>
                      <a:pt x="18084" y="2238"/>
                    </a:moveTo>
                    <a:lnTo>
                      <a:pt x="17880" y="2238"/>
                    </a:lnTo>
                    <a:lnTo>
                      <a:pt x="17880" y="2186"/>
                    </a:lnTo>
                    <a:lnTo>
                      <a:pt x="18084" y="2186"/>
                    </a:lnTo>
                    <a:lnTo>
                      <a:pt x="18084" y="2238"/>
                    </a:lnTo>
                    <a:close/>
                    <a:moveTo>
                      <a:pt x="18492" y="2238"/>
                    </a:moveTo>
                    <a:lnTo>
                      <a:pt x="18287" y="2238"/>
                    </a:lnTo>
                    <a:lnTo>
                      <a:pt x="18287" y="2186"/>
                    </a:lnTo>
                    <a:lnTo>
                      <a:pt x="18492" y="2186"/>
                    </a:lnTo>
                    <a:lnTo>
                      <a:pt x="18492" y="2238"/>
                    </a:lnTo>
                    <a:close/>
                    <a:moveTo>
                      <a:pt x="18899" y="2238"/>
                    </a:moveTo>
                    <a:lnTo>
                      <a:pt x="18695" y="2238"/>
                    </a:lnTo>
                    <a:lnTo>
                      <a:pt x="18695" y="2186"/>
                    </a:lnTo>
                    <a:lnTo>
                      <a:pt x="18899" y="2186"/>
                    </a:lnTo>
                    <a:lnTo>
                      <a:pt x="18899" y="2238"/>
                    </a:lnTo>
                    <a:close/>
                    <a:moveTo>
                      <a:pt x="19307" y="2238"/>
                    </a:moveTo>
                    <a:lnTo>
                      <a:pt x="19103" y="2238"/>
                    </a:lnTo>
                    <a:lnTo>
                      <a:pt x="19103" y="2186"/>
                    </a:lnTo>
                    <a:lnTo>
                      <a:pt x="19307" y="2186"/>
                    </a:lnTo>
                    <a:lnTo>
                      <a:pt x="19307" y="2238"/>
                    </a:lnTo>
                    <a:close/>
                    <a:moveTo>
                      <a:pt x="19569" y="2238"/>
                    </a:moveTo>
                    <a:lnTo>
                      <a:pt x="19510" y="2238"/>
                    </a:lnTo>
                    <a:lnTo>
                      <a:pt x="19510" y="2186"/>
                    </a:lnTo>
                    <a:lnTo>
                      <a:pt x="19569" y="2186"/>
                    </a:lnTo>
                    <a:lnTo>
                      <a:pt x="19569" y="2238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3265" dirty="0">
                  <a:latin typeface="DM Sans" pitchFamily="2" charset="77"/>
                </a:endParaRPr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86732D24-F211-3AB3-A285-0D7EC8B4F71A}"/>
                </a:ext>
              </a:extLst>
            </p:cNvPr>
            <p:cNvGrpSpPr/>
            <p:nvPr/>
          </p:nvGrpSpPr>
          <p:grpSpPr>
            <a:xfrm>
              <a:off x="1239522" y="2025306"/>
              <a:ext cx="9553662" cy="2380749"/>
              <a:chOff x="1239522" y="2025306"/>
              <a:chExt cx="9553662" cy="2380749"/>
            </a:xfrm>
          </p:grpSpPr>
          <p:sp>
            <p:nvSpPr>
              <p:cNvPr id="74" name="Oval 43">
                <a:extLst>
                  <a:ext uri="{FF2B5EF4-FFF2-40B4-BE49-F238E27FC236}">
                    <a16:creationId xmlns:a16="http://schemas.microsoft.com/office/drawing/2014/main" id="{51C3777D-6D7E-565F-8558-EDDEAC944E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7488" y="3391355"/>
                <a:ext cx="1011207" cy="1014700"/>
              </a:xfrm>
              <a:prstGeom prst="wedgeEllipseCallout">
                <a:avLst>
                  <a:gd name="adj1" fmla="val -3250"/>
                  <a:gd name="adj2" fmla="val 63752"/>
                </a:avLst>
              </a:prstGeom>
              <a:solidFill>
                <a:schemeClr val="accent2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  <a:latin typeface="+mj-lt"/>
                  </a:rPr>
                  <a:t>02</a:t>
                </a:r>
              </a:p>
            </p:txBody>
          </p:sp>
          <p:sp>
            <p:nvSpPr>
              <p:cNvPr id="75" name="Oval 47">
                <a:extLst>
                  <a:ext uri="{FF2B5EF4-FFF2-40B4-BE49-F238E27FC236}">
                    <a16:creationId xmlns:a16="http://schemas.microsoft.com/office/drawing/2014/main" id="{347C4019-FDB3-C491-167A-233C08A129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9522" y="2601828"/>
                <a:ext cx="1011207" cy="1012954"/>
              </a:xfrm>
              <a:prstGeom prst="wedgeEllipseCallout">
                <a:avLst>
                  <a:gd name="adj1" fmla="val -738"/>
                  <a:gd name="adj2" fmla="val 65007"/>
                </a:avLst>
              </a:pr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  <a:latin typeface="+mj-lt"/>
                  </a:rPr>
                  <a:t>01</a:t>
                </a:r>
              </a:p>
            </p:txBody>
          </p:sp>
          <p:sp>
            <p:nvSpPr>
              <p:cNvPr id="76" name="Oval 43">
                <a:extLst>
                  <a:ext uri="{FF2B5EF4-FFF2-40B4-BE49-F238E27FC236}">
                    <a16:creationId xmlns:a16="http://schemas.microsoft.com/office/drawing/2014/main" id="{033BD996-24ED-B395-F7E6-3439B57DE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81977" y="2733770"/>
                <a:ext cx="1011207" cy="1014700"/>
              </a:xfrm>
              <a:prstGeom prst="wedgeEllipseCallout">
                <a:avLst>
                  <a:gd name="adj1" fmla="val -3250"/>
                  <a:gd name="adj2" fmla="val 63752"/>
                </a:avLst>
              </a:prstGeom>
              <a:solidFill>
                <a:schemeClr val="accent2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  <a:latin typeface="+mj-lt"/>
                  </a:rPr>
                  <a:t>04</a:t>
                </a:r>
              </a:p>
            </p:txBody>
          </p:sp>
          <p:sp>
            <p:nvSpPr>
              <p:cNvPr id="77" name="Oval 43">
                <a:extLst>
                  <a:ext uri="{FF2B5EF4-FFF2-40B4-BE49-F238E27FC236}">
                    <a16:creationId xmlns:a16="http://schemas.microsoft.com/office/drawing/2014/main" id="{B31E511B-5BCF-D2B6-CF33-19658C1F0A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24011" y="2025306"/>
                <a:ext cx="1011207" cy="1014700"/>
              </a:xfrm>
              <a:prstGeom prst="wedgeEllipseCallout">
                <a:avLst>
                  <a:gd name="adj1" fmla="val -3250"/>
                  <a:gd name="adj2" fmla="val 63752"/>
                </a:avLst>
              </a:prstGeom>
              <a:solidFill>
                <a:schemeClr val="accent1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IN" sz="1800" b="1" dirty="0">
                    <a:solidFill>
                      <a:schemeClr val="bg2"/>
                    </a:solidFill>
                    <a:latin typeface="+mj-lt"/>
                  </a:rPr>
                  <a:t>03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619897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08ABB4F-CB06-35C0-F20D-46470B6EE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b="0" dirty="0"/>
              <a:t>Summary of Key Points </a:t>
            </a:r>
            <a:endParaRPr lang="en-US" b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EE8F6B-BCC9-3E6F-A1D6-0CD4B053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94A27D-7E9B-0D1A-4668-FDA9AFA30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22</a:t>
            </a:fld>
            <a:endParaRPr lang="en-IN" dirty="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EF5A8CC-CA66-E7AB-2FE0-751E576DC532}"/>
              </a:ext>
            </a:extLst>
          </p:cNvPr>
          <p:cNvGrpSpPr/>
          <p:nvPr/>
        </p:nvGrpSpPr>
        <p:grpSpPr>
          <a:xfrm>
            <a:off x="575372" y="1723292"/>
            <a:ext cx="11041256" cy="4250822"/>
            <a:chOff x="2260543" y="1815573"/>
            <a:chExt cx="9852085" cy="379299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74E82CB-C04A-D699-A039-9F4CF56773F8}"/>
                </a:ext>
              </a:extLst>
            </p:cNvPr>
            <p:cNvGrpSpPr/>
            <p:nvPr/>
          </p:nvGrpSpPr>
          <p:grpSpPr>
            <a:xfrm>
              <a:off x="2260543" y="1815573"/>
              <a:ext cx="9852085" cy="1190321"/>
              <a:chOff x="2260543" y="1815573"/>
              <a:chExt cx="9852085" cy="1190321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57333150-4F42-D370-FC4C-D6CF4539BD9B}"/>
                  </a:ext>
                </a:extLst>
              </p:cNvPr>
              <p:cNvGrpSpPr/>
              <p:nvPr/>
            </p:nvGrpSpPr>
            <p:grpSpPr>
              <a:xfrm>
                <a:off x="2260543" y="1815573"/>
                <a:ext cx="5227339" cy="1190321"/>
                <a:chOff x="2341861" y="1815573"/>
                <a:chExt cx="5227339" cy="1190321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61FDCD69-735B-9726-21C6-CD64271C5F8B}"/>
                    </a:ext>
                  </a:extLst>
                </p:cNvPr>
                <p:cNvGrpSpPr/>
                <p:nvPr/>
              </p:nvGrpSpPr>
              <p:grpSpPr>
                <a:xfrm>
                  <a:off x="3492500" y="1815573"/>
                  <a:ext cx="4076700" cy="1190321"/>
                  <a:chOff x="3492500" y="1815573"/>
                  <a:chExt cx="4076700" cy="1190321"/>
                </a:xfrm>
              </p:grpSpPr>
              <p:sp>
                <p:nvSpPr>
                  <p:cNvPr id="9" name="Rectangle: Rounded Corners 8">
                    <a:extLst>
                      <a:ext uri="{FF2B5EF4-FFF2-40B4-BE49-F238E27FC236}">
                        <a16:creationId xmlns:a16="http://schemas.microsoft.com/office/drawing/2014/main" id="{444D9A9C-2A2C-FA0F-8DE9-2605ACDAB246}"/>
                      </a:ext>
                    </a:extLst>
                  </p:cNvPr>
                  <p:cNvSpPr/>
                  <p:nvPr/>
                </p:nvSpPr>
                <p:spPr>
                  <a:xfrm>
                    <a:off x="3492500" y="1815573"/>
                    <a:ext cx="4076700" cy="11903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B7F66911-D27D-F4B3-7614-3B78B3EBC497}"/>
                      </a:ext>
                    </a:extLst>
                  </p:cNvPr>
                  <p:cNvGrpSpPr/>
                  <p:nvPr/>
                </p:nvGrpSpPr>
                <p:grpSpPr>
                  <a:xfrm>
                    <a:off x="3859661" y="1941574"/>
                    <a:ext cx="3603675" cy="938318"/>
                    <a:chOff x="4227961" y="1976691"/>
                    <a:chExt cx="3603675" cy="938318"/>
                  </a:xfrm>
                </p:grpSpPr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ACD8F046-3331-BCC8-738F-7C0ACF2465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2268678"/>
                      <a:ext cx="3603675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. </a:t>
                      </a:r>
                    </a:p>
                  </p:txBody>
                </p:sp>
                <p:sp>
                  <p:nvSpPr>
                    <p:cNvPr id="14" name="TextBox 13">
                      <a:extLst>
                        <a:ext uri="{FF2B5EF4-FFF2-40B4-BE49-F238E27FC236}">
                          <a16:creationId xmlns:a16="http://schemas.microsoft.com/office/drawing/2014/main" id="{800C9050-FC1E-B3D3-CF18-869BDEADA22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1976691"/>
                      <a:ext cx="2339044" cy="30209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r>
                        <a:rPr kumimoji="0" lang="en-C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E21E6FC-8314-1134-AA01-043613707258}"/>
                    </a:ext>
                  </a:extLst>
                </p:cNvPr>
                <p:cNvGrpSpPr/>
                <p:nvPr/>
              </p:nvGrpSpPr>
              <p:grpSpPr>
                <a:xfrm>
                  <a:off x="2341861" y="1855978"/>
                  <a:ext cx="1109510" cy="1109510"/>
                  <a:chOff x="805688" y="1472138"/>
                  <a:chExt cx="1408640" cy="1408640"/>
                </a:xfrm>
                <a:solidFill>
                  <a:schemeClr val="accent2"/>
                </a:solidFill>
              </p:grpSpPr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0EEE11FB-0DEC-A3F4-B48B-FA644F26B2EA}"/>
                      </a:ext>
                    </a:extLst>
                  </p:cNvPr>
                  <p:cNvSpPr/>
                  <p:nvPr/>
                </p:nvSpPr>
                <p:spPr>
                  <a:xfrm>
                    <a:off x="805688" y="1472138"/>
                    <a:ext cx="1408640" cy="140864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1B85B26E-B0E5-1897-C051-2EFCDB30A830}"/>
                      </a:ext>
                    </a:extLst>
                  </p:cNvPr>
                  <p:cNvSpPr/>
                  <p:nvPr/>
                </p:nvSpPr>
                <p:spPr>
                  <a:xfrm>
                    <a:off x="1320756" y="1999289"/>
                    <a:ext cx="378504" cy="354338"/>
                  </a:xfrm>
                  <a:custGeom>
                    <a:avLst/>
                    <a:gdLst>
                      <a:gd name="connsiteX0" fmla="*/ 152314 w 304800"/>
                      <a:gd name="connsiteY0" fmla="*/ 158791 h 285340"/>
                      <a:gd name="connsiteX1" fmla="*/ 163744 w 304800"/>
                      <a:gd name="connsiteY1" fmla="*/ 170231 h 285340"/>
                      <a:gd name="connsiteX2" fmla="*/ 163744 w 304800"/>
                      <a:gd name="connsiteY2" fmla="*/ 181880 h 285340"/>
                      <a:gd name="connsiteX3" fmla="*/ 152314 w 304800"/>
                      <a:gd name="connsiteY3" fmla="*/ 193319 h 285340"/>
                      <a:gd name="connsiteX4" fmla="*/ 140874 w 304800"/>
                      <a:gd name="connsiteY4" fmla="*/ 181880 h 285340"/>
                      <a:gd name="connsiteX5" fmla="*/ 140874 w 304800"/>
                      <a:gd name="connsiteY5" fmla="*/ 170231 h 285340"/>
                      <a:gd name="connsiteX6" fmla="*/ 152314 w 304800"/>
                      <a:gd name="connsiteY6" fmla="*/ 158791 h 285340"/>
                      <a:gd name="connsiteX7" fmla="*/ 65027 w 304800"/>
                      <a:gd name="connsiteY7" fmla="*/ 152638 h 285340"/>
                      <a:gd name="connsiteX8" fmla="*/ 75190 w 304800"/>
                      <a:gd name="connsiteY8" fmla="*/ 156200 h 285340"/>
                      <a:gd name="connsiteX9" fmla="*/ 75190 w 304800"/>
                      <a:gd name="connsiteY9" fmla="*/ 196043 h 285340"/>
                      <a:gd name="connsiteX10" fmla="*/ 79381 w 304800"/>
                      <a:gd name="connsiteY10" fmla="*/ 203292 h 285340"/>
                      <a:gd name="connsiteX11" fmla="*/ 79381 w 304800"/>
                      <a:gd name="connsiteY11" fmla="*/ 212531 h 285340"/>
                      <a:gd name="connsiteX12" fmla="*/ 71018 w 304800"/>
                      <a:gd name="connsiteY12" fmla="*/ 220904 h 285340"/>
                      <a:gd name="connsiteX13" fmla="*/ 69199 w 304800"/>
                      <a:gd name="connsiteY13" fmla="*/ 220904 h 285340"/>
                      <a:gd name="connsiteX14" fmla="*/ 60836 w 304800"/>
                      <a:gd name="connsiteY14" fmla="*/ 212531 h 285340"/>
                      <a:gd name="connsiteX15" fmla="*/ 60836 w 304800"/>
                      <a:gd name="connsiteY15" fmla="*/ 203292 h 285340"/>
                      <a:gd name="connsiteX16" fmla="*/ 65027 w 304800"/>
                      <a:gd name="connsiteY16" fmla="*/ 196043 h 285340"/>
                      <a:gd name="connsiteX17" fmla="*/ 239553 w 304800"/>
                      <a:gd name="connsiteY17" fmla="*/ 150285 h 285340"/>
                      <a:gd name="connsiteX18" fmla="*/ 239553 w 304800"/>
                      <a:gd name="connsiteY18" fmla="*/ 196043 h 285340"/>
                      <a:gd name="connsiteX19" fmla="*/ 243754 w 304800"/>
                      <a:gd name="connsiteY19" fmla="*/ 203273 h 285340"/>
                      <a:gd name="connsiteX20" fmla="*/ 243754 w 304800"/>
                      <a:gd name="connsiteY20" fmla="*/ 212512 h 285340"/>
                      <a:gd name="connsiteX21" fmla="*/ 235391 w 304800"/>
                      <a:gd name="connsiteY21" fmla="*/ 220884 h 285340"/>
                      <a:gd name="connsiteX22" fmla="*/ 233571 w 304800"/>
                      <a:gd name="connsiteY22" fmla="*/ 220884 h 285340"/>
                      <a:gd name="connsiteX23" fmla="*/ 225218 w 304800"/>
                      <a:gd name="connsiteY23" fmla="*/ 212512 h 285340"/>
                      <a:gd name="connsiteX24" fmla="*/ 225218 w 304800"/>
                      <a:gd name="connsiteY24" fmla="*/ 203273 h 285340"/>
                      <a:gd name="connsiteX25" fmla="*/ 229399 w 304800"/>
                      <a:gd name="connsiteY25" fmla="*/ 196034 h 285340"/>
                      <a:gd name="connsiteX26" fmla="*/ 229399 w 304800"/>
                      <a:gd name="connsiteY26" fmla="*/ 154133 h 285340"/>
                      <a:gd name="connsiteX27" fmla="*/ 269957 w 304800"/>
                      <a:gd name="connsiteY27" fmla="*/ 138779 h 285340"/>
                      <a:gd name="connsiteX28" fmla="*/ 269957 w 304800"/>
                      <a:gd name="connsiteY28" fmla="*/ 246211 h 285340"/>
                      <a:gd name="connsiteX29" fmla="*/ 263832 w 304800"/>
                      <a:gd name="connsiteY29" fmla="*/ 252317 h 285340"/>
                      <a:gd name="connsiteX30" fmla="*/ 40947 w 304800"/>
                      <a:gd name="connsiteY30" fmla="*/ 252317 h 285340"/>
                      <a:gd name="connsiteX31" fmla="*/ 34832 w 304800"/>
                      <a:gd name="connsiteY31" fmla="*/ 246211 h 285340"/>
                      <a:gd name="connsiteX32" fmla="*/ 34832 w 304800"/>
                      <a:gd name="connsiteY32" fmla="*/ 142056 h 285340"/>
                      <a:gd name="connsiteX33" fmla="*/ 58664 w 304800"/>
                      <a:gd name="connsiteY33" fmla="*/ 150419 h 285340"/>
                      <a:gd name="connsiteX34" fmla="*/ 58664 w 304800"/>
                      <a:gd name="connsiteY34" fmla="*/ 193024 h 285340"/>
                      <a:gd name="connsiteX35" fmla="*/ 54473 w 304800"/>
                      <a:gd name="connsiteY35" fmla="*/ 203292 h 285340"/>
                      <a:gd name="connsiteX36" fmla="*/ 54473 w 304800"/>
                      <a:gd name="connsiteY36" fmla="*/ 212531 h 285340"/>
                      <a:gd name="connsiteX37" fmla="*/ 69198 w 304800"/>
                      <a:gd name="connsiteY37" fmla="*/ 227257 h 285340"/>
                      <a:gd name="connsiteX38" fmla="*/ 71017 w 304800"/>
                      <a:gd name="connsiteY38" fmla="*/ 227257 h 285340"/>
                      <a:gd name="connsiteX39" fmla="*/ 85734 w 304800"/>
                      <a:gd name="connsiteY39" fmla="*/ 212531 h 285340"/>
                      <a:gd name="connsiteX40" fmla="*/ 85734 w 304800"/>
                      <a:gd name="connsiteY40" fmla="*/ 203292 h 285340"/>
                      <a:gd name="connsiteX41" fmla="*/ 81543 w 304800"/>
                      <a:gd name="connsiteY41" fmla="*/ 192995 h 285340"/>
                      <a:gd name="connsiteX42" fmla="*/ 81543 w 304800"/>
                      <a:gd name="connsiteY42" fmla="*/ 158448 h 285340"/>
                      <a:gd name="connsiteX43" fmla="*/ 134530 w 304800"/>
                      <a:gd name="connsiteY43" fmla="*/ 177022 h 285340"/>
                      <a:gd name="connsiteX44" fmla="*/ 134530 w 304800"/>
                      <a:gd name="connsiteY44" fmla="*/ 181889 h 285340"/>
                      <a:gd name="connsiteX45" fmla="*/ 152323 w 304800"/>
                      <a:gd name="connsiteY45" fmla="*/ 199682 h 285340"/>
                      <a:gd name="connsiteX46" fmla="*/ 170106 w 304800"/>
                      <a:gd name="connsiteY46" fmla="*/ 181889 h 285340"/>
                      <a:gd name="connsiteX47" fmla="*/ 170106 w 304800"/>
                      <a:gd name="connsiteY47" fmla="*/ 176631 h 285340"/>
                      <a:gd name="connsiteX48" fmla="*/ 223046 w 304800"/>
                      <a:gd name="connsiteY48" fmla="*/ 156562 h 285340"/>
                      <a:gd name="connsiteX49" fmla="*/ 223046 w 304800"/>
                      <a:gd name="connsiteY49" fmla="*/ 192995 h 285340"/>
                      <a:gd name="connsiteX50" fmla="*/ 218874 w 304800"/>
                      <a:gd name="connsiteY50" fmla="*/ 203292 h 285340"/>
                      <a:gd name="connsiteX51" fmla="*/ 218874 w 304800"/>
                      <a:gd name="connsiteY51" fmla="*/ 212531 h 285340"/>
                      <a:gd name="connsiteX52" fmla="*/ 233590 w 304800"/>
                      <a:gd name="connsiteY52" fmla="*/ 227257 h 285340"/>
                      <a:gd name="connsiteX53" fmla="*/ 235390 w 304800"/>
                      <a:gd name="connsiteY53" fmla="*/ 227257 h 285340"/>
                      <a:gd name="connsiteX54" fmla="*/ 250116 w 304800"/>
                      <a:gd name="connsiteY54" fmla="*/ 212531 h 285340"/>
                      <a:gd name="connsiteX55" fmla="*/ 250116 w 304800"/>
                      <a:gd name="connsiteY55" fmla="*/ 203292 h 285340"/>
                      <a:gd name="connsiteX56" fmla="*/ 245944 w 304800"/>
                      <a:gd name="connsiteY56" fmla="*/ 193024 h 285340"/>
                      <a:gd name="connsiteX57" fmla="*/ 245944 w 304800"/>
                      <a:gd name="connsiteY57" fmla="*/ 147894 h 285340"/>
                      <a:gd name="connsiteX58" fmla="*/ 304800 w 304800"/>
                      <a:gd name="connsiteY58" fmla="*/ 125568 h 285340"/>
                      <a:gd name="connsiteX59" fmla="*/ 304800 w 304800"/>
                      <a:gd name="connsiteY59" fmla="*/ 261918 h 285340"/>
                      <a:gd name="connsiteX60" fmla="*/ 281397 w 304800"/>
                      <a:gd name="connsiteY60" fmla="*/ 285340 h 285340"/>
                      <a:gd name="connsiteX61" fmla="*/ 23403 w 304800"/>
                      <a:gd name="connsiteY61" fmla="*/ 285340 h 285340"/>
                      <a:gd name="connsiteX62" fmla="*/ 0 w 304800"/>
                      <a:gd name="connsiteY62" fmla="*/ 261918 h 285340"/>
                      <a:gd name="connsiteX63" fmla="*/ 0 w 304800"/>
                      <a:gd name="connsiteY63" fmla="*/ 129835 h 285340"/>
                      <a:gd name="connsiteX64" fmla="*/ 23403 w 304800"/>
                      <a:gd name="connsiteY64" fmla="*/ 138036 h 285340"/>
                      <a:gd name="connsiteX65" fmla="*/ 23403 w 304800"/>
                      <a:gd name="connsiteY65" fmla="*/ 246212 h 285340"/>
                      <a:gd name="connsiteX66" fmla="*/ 40948 w 304800"/>
                      <a:gd name="connsiteY66" fmla="*/ 263747 h 285340"/>
                      <a:gd name="connsiteX67" fmla="*/ 263833 w 304800"/>
                      <a:gd name="connsiteY67" fmla="*/ 263747 h 285340"/>
                      <a:gd name="connsiteX68" fmla="*/ 281397 w 304800"/>
                      <a:gd name="connsiteY68" fmla="*/ 246212 h 285340"/>
                      <a:gd name="connsiteX69" fmla="*/ 281397 w 304800"/>
                      <a:gd name="connsiteY69" fmla="*/ 134445 h 285340"/>
                      <a:gd name="connsiteX70" fmla="*/ 23403 w 304800"/>
                      <a:gd name="connsiteY70" fmla="*/ 65456 h 285340"/>
                      <a:gd name="connsiteX71" fmla="*/ 281388 w 304800"/>
                      <a:gd name="connsiteY71" fmla="*/ 65456 h 285340"/>
                      <a:gd name="connsiteX72" fmla="*/ 304800 w 304800"/>
                      <a:gd name="connsiteY72" fmla="*/ 88868 h 285340"/>
                      <a:gd name="connsiteX73" fmla="*/ 304800 w 304800"/>
                      <a:gd name="connsiteY73" fmla="*/ 116062 h 285340"/>
                      <a:gd name="connsiteX74" fmla="*/ 169840 w 304800"/>
                      <a:gd name="connsiteY74" fmla="*/ 167193 h 285340"/>
                      <a:gd name="connsiteX75" fmla="*/ 152314 w 304800"/>
                      <a:gd name="connsiteY75" fmla="*/ 152448 h 285340"/>
                      <a:gd name="connsiteX76" fmla="*/ 134712 w 304800"/>
                      <a:gd name="connsiteY76" fmla="*/ 167650 h 285340"/>
                      <a:gd name="connsiteX77" fmla="*/ 0 w 304800"/>
                      <a:gd name="connsiteY77" fmla="*/ 120415 h 285340"/>
                      <a:gd name="connsiteX78" fmla="*/ 0 w 304800"/>
                      <a:gd name="connsiteY78" fmla="*/ 88859 h 285340"/>
                      <a:gd name="connsiteX79" fmla="*/ 23403 w 304800"/>
                      <a:gd name="connsiteY79" fmla="*/ 65456 h 285340"/>
                      <a:gd name="connsiteX80" fmla="*/ 122215 w 304800"/>
                      <a:gd name="connsiteY80" fmla="*/ 0 h 285340"/>
                      <a:gd name="connsiteX81" fmla="*/ 192548 w 304800"/>
                      <a:gd name="connsiteY81" fmla="*/ 0 h 285340"/>
                      <a:gd name="connsiteX82" fmla="*/ 217732 w 304800"/>
                      <a:gd name="connsiteY82" fmla="*/ 25213 h 285340"/>
                      <a:gd name="connsiteX83" fmla="*/ 217732 w 304800"/>
                      <a:gd name="connsiteY83" fmla="*/ 55293 h 285340"/>
                      <a:gd name="connsiteX84" fmla="*/ 201225 w 304800"/>
                      <a:gd name="connsiteY84" fmla="*/ 55293 h 285340"/>
                      <a:gd name="connsiteX85" fmla="*/ 201225 w 304800"/>
                      <a:gd name="connsiteY85" fmla="*/ 25213 h 285340"/>
                      <a:gd name="connsiteX86" fmla="*/ 192548 w 304800"/>
                      <a:gd name="connsiteY86" fmla="*/ 16535 h 285340"/>
                      <a:gd name="connsiteX87" fmla="*/ 185423 w 304800"/>
                      <a:gd name="connsiteY87" fmla="*/ 16535 h 285340"/>
                      <a:gd name="connsiteX88" fmla="*/ 178222 w 304800"/>
                      <a:gd name="connsiteY88" fmla="*/ 21831 h 285340"/>
                      <a:gd name="connsiteX89" fmla="*/ 136531 w 304800"/>
                      <a:gd name="connsiteY89" fmla="*/ 21831 h 285340"/>
                      <a:gd name="connsiteX90" fmla="*/ 129330 w 304800"/>
                      <a:gd name="connsiteY90" fmla="*/ 16535 h 285340"/>
                      <a:gd name="connsiteX91" fmla="*/ 122206 w 304800"/>
                      <a:gd name="connsiteY91" fmla="*/ 16535 h 285340"/>
                      <a:gd name="connsiteX92" fmla="*/ 113528 w 304800"/>
                      <a:gd name="connsiteY92" fmla="*/ 25213 h 285340"/>
                      <a:gd name="connsiteX93" fmla="*/ 113528 w 304800"/>
                      <a:gd name="connsiteY93" fmla="*/ 55283 h 285340"/>
                      <a:gd name="connsiteX94" fmla="*/ 97012 w 304800"/>
                      <a:gd name="connsiteY94" fmla="*/ 55283 h 285340"/>
                      <a:gd name="connsiteX95" fmla="*/ 97012 w 304800"/>
                      <a:gd name="connsiteY95" fmla="*/ 25203 h 285340"/>
                      <a:gd name="connsiteX96" fmla="*/ 122215 w 304800"/>
                      <a:gd name="connsiteY96" fmla="*/ 0 h 28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</a:cxnLst>
                    <a:rect l="l" t="t" r="r" b="b"/>
                    <a:pathLst>
                      <a:path w="304800" h="285340">
                        <a:moveTo>
                          <a:pt x="152314" y="158791"/>
                        </a:moveTo>
                        <a:cubicBezTo>
                          <a:pt x="158610" y="158791"/>
                          <a:pt x="163744" y="163944"/>
                          <a:pt x="163744" y="170231"/>
                        </a:cubicBezTo>
                        <a:lnTo>
                          <a:pt x="163744" y="181880"/>
                        </a:lnTo>
                        <a:cubicBezTo>
                          <a:pt x="163744" y="188166"/>
                          <a:pt x="158610" y="193319"/>
                          <a:pt x="152314" y="193319"/>
                        </a:cubicBezTo>
                        <a:cubicBezTo>
                          <a:pt x="146017" y="193319"/>
                          <a:pt x="140874" y="188166"/>
                          <a:pt x="140874" y="181880"/>
                        </a:cubicBezTo>
                        <a:lnTo>
                          <a:pt x="140874" y="170231"/>
                        </a:lnTo>
                        <a:cubicBezTo>
                          <a:pt x="140874" y="163944"/>
                          <a:pt x="146027" y="158791"/>
                          <a:pt x="152314" y="158791"/>
                        </a:cubicBezTo>
                        <a:close/>
                        <a:moveTo>
                          <a:pt x="65027" y="152638"/>
                        </a:moveTo>
                        <a:lnTo>
                          <a:pt x="75190" y="156200"/>
                        </a:lnTo>
                        <a:lnTo>
                          <a:pt x="75190" y="196043"/>
                        </a:lnTo>
                        <a:cubicBezTo>
                          <a:pt x="77686" y="197501"/>
                          <a:pt x="79381" y="200196"/>
                          <a:pt x="79381" y="203292"/>
                        </a:cubicBezTo>
                        <a:lnTo>
                          <a:pt x="79381" y="212531"/>
                        </a:lnTo>
                        <a:cubicBezTo>
                          <a:pt x="79381" y="217132"/>
                          <a:pt x="75619" y="220904"/>
                          <a:pt x="71018" y="220904"/>
                        </a:cubicBezTo>
                        <a:lnTo>
                          <a:pt x="69199" y="220904"/>
                        </a:lnTo>
                        <a:cubicBezTo>
                          <a:pt x="64608" y="220904"/>
                          <a:pt x="60836" y="217122"/>
                          <a:pt x="60836" y="212531"/>
                        </a:cubicBezTo>
                        <a:lnTo>
                          <a:pt x="60836" y="203292"/>
                        </a:lnTo>
                        <a:cubicBezTo>
                          <a:pt x="60836" y="200215"/>
                          <a:pt x="62531" y="197491"/>
                          <a:pt x="65027" y="196043"/>
                        </a:cubicBezTo>
                        <a:close/>
                        <a:moveTo>
                          <a:pt x="239553" y="150285"/>
                        </a:moveTo>
                        <a:lnTo>
                          <a:pt x="239553" y="196043"/>
                        </a:lnTo>
                        <a:cubicBezTo>
                          <a:pt x="242058" y="197510"/>
                          <a:pt x="243754" y="200206"/>
                          <a:pt x="243754" y="203273"/>
                        </a:cubicBezTo>
                        <a:lnTo>
                          <a:pt x="243754" y="212512"/>
                        </a:lnTo>
                        <a:cubicBezTo>
                          <a:pt x="243754" y="217112"/>
                          <a:pt x="239982" y="220884"/>
                          <a:pt x="235391" y="220884"/>
                        </a:cubicBezTo>
                        <a:lnTo>
                          <a:pt x="233571" y="220884"/>
                        </a:lnTo>
                        <a:cubicBezTo>
                          <a:pt x="228990" y="220884"/>
                          <a:pt x="225218" y="217112"/>
                          <a:pt x="225218" y="212512"/>
                        </a:cubicBezTo>
                        <a:lnTo>
                          <a:pt x="225218" y="203273"/>
                        </a:lnTo>
                        <a:cubicBezTo>
                          <a:pt x="225218" y="200186"/>
                          <a:pt x="226885" y="197472"/>
                          <a:pt x="229399" y="196034"/>
                        </a:cubicBezTo>
                        <a:lnTo>
                          <a:pt x="229399" y="154133"/>
                        </a:lnTo>
                        <a:close/>
                        <a:moveTo>
                          <a:pt x="269957" y="138779"/>
                        </a:moveTo>
                        <a:lnTo>
                          <a:pt x="269957" y="246211"/>
                        </a:lnTo>
                        <a:cubicBezTo>
                          <a:pt x="269957" y="249583"/>
                          <a:pt x="267204" y="252317"/>
                          <a:pt x="263832" y="252317"/>
                        </a:cubicBezTo>
                        <a:lnTo>
                          <a:pt x="40947" y="252317"/>
                        </a:lnTo>
                        <a:cubicBezTo>
                          <a:pt x="37575" y="252317"/>
                          <a:pt x="34832" y="249583"/>
                          <a:pt x="34832" y="246211"/>
                        </a:cubicBezTo>
                        <a:lnTo>
                          <a:pt x="34832" y="142056"/>
                        </a:lnTo>
                        <a:lnTo>
                          <a:pt x="58664" y="150419"/>
                        </a:lnTo>
                        <a:lnTo>
                          <a:pt x="58664" y="193024"/>
                        </a:lnTo>
                        <a:cubicBezTo>
                          <a:pt x="56073" y="195681"/>
                          <a:pt x="54473" y="199301"/>
                          <a:pt x="54473" y="203292"/>
                        </a:cubicBezTo>
                        <a:lnTo>
                          <a:pt x="54473" y="212531"/>
                        </a:lnTo>
                        <a:cubicBezTo>
                          <a:pt x="54473" y="220656"/>
                          <a:pt x="61083" y="227257"/>
                          <a:pt x="69198" y="227257"/>
                        </a:cubicBezTo>
                        <a:lnTo>
                          <a:pt x="71017" y="227257"/>
                        </a:lnTo>
                        <a:cubicBezTo>
                          <a:pt x="79142" y="227257"/>
                          <a:pt x="85734" y="220656"/>
                          <a:pt x="85734" y="212531"/>
                        </a:cubicBezTo>
                        <a:lnTo>
                          <a:pt x="85734" y="203292"/>
                        </a:lnTo>
                        <a:cubicBezTo>
                          <a:pt x="85734" y="199291"/>
                          <a:pt x="84133" y="195643"/>
                          <a:pt x="81543" y="192995"/>
                        </a:cubicBezTo>
                        <a:lnTo>
                          <a:pt x="81543" y="158448"/>
                        </a:lnTo>
                        <a:lnTo>
                          <a:pt x="134530" y="177022"/>
                        </a:lnTo>
                        <a:lnTo>
                          <a:pt x="134530" y="181889"/>
                        </a:lnTo>
                        <a:cubicBezTo>
                          <a:pt x="134530" y="191700"/>
                          <a:pt x="142512" y="199682"/>
                          <a:pt x="152323" y="199682"/>
                        </a:cubicBezTo>
                        <a:cubicBezTo>
                          <a:pt x="162124" y="199682"/>
                          <a:pt x="170106" y="191700"/>
                          <a:pt x="170106" y="181889"/>
                        </a:cubicBezTo>
                        <a:lnTo>
                          <a:pt x="170106" y="176631"/>
                        </a:lnTo>
                        <a:lnTo>
                          <a:pt x="223046" y="156562"/>
                        </a:lnTo>
                        <a:lnTo>
                          <a:pt x="223046" y="192995"/>
                        </a:lnTo>
                        <a:cubicBezTo>
                          <a:pt x="220465" y="195643"/>
                          <a:pt x="218874" y="199291"/>
                          <a:pt x="218874" y="203292"/>
                        </a:cubicBezTo>
                        <a:lnTo>
                          <a:pt x="218874" y="212531"/>
                        </a:lnTo>
                        <a:cubicBezTo>
                          <a:pt x="218874" y="220656"/>
                          <a:pt x="225446" y="227257"/>
                          <a:pt x="233590" y="227257"/>
                        </a:cubicBezTo>
                        <a:lnTo>
                          <a:pt x="235390" y="227257"/>
                        </a:lnTo>
                        <a:cubicBezTo>
                          <a:pt x="243525" y="227257"/>
                          <a:pt x="250116" y="220656"/>
                          <a:pt x="250116" y="212531"/>
                        </a:cubicBezTo>
                        <a:lnTo>
                          <a:pt x="250116" y="203292"/>
                        </a:lnTo>
                        <a:cubicBezTo>
                          <a:pt x="250116" y="199301"/>
                          <a:pt x="248516" y="195681"/>
                          <a:pt x="245944" y="193024"/>
                        </a:cubicBezTo>
                        <a:lnTo>
                          <a:pt x="245944" y="147894"/>
                        </a:lnTo>
                        <a:close/>
                        <a:moveTo>
                          <a:pt x="304800" y="125568"/>
                        </a:moveTo>
                        <a:lnTo>
                          <a:pt x="304800" y="261918"/>
                        </a:lnTo>
                        <a:cubicBezTo>
                          <a:pt x="304800" y="274834"/>
                          <a:pt x="294303" y="285340"/>
                          <a:pt x="281397" y="285340"/>
                        </a:cubicBezTo>
                        <a:lnTo>
                          <a:pt x="23403" y="285340"/>
                        </a:lnTo>
                        <a:cubicBezTo>
                          <a:pt x="10478" y="285340"/>
                          <a:pt x="0" y="274834"/>
                          <a:pt x="0" y="261918"/>
                        </a:cubicBezTo>
                        <a:lnTo>
                          <a:pt x="0" y="129835"/>
                        </a:lnTo>
                        <a:lnTo>
                          <a:pt x="23403" y="138036"/>
                        </a:lnTo>
                        <a:lnTo>
                          <a:pt x="23403" y="246212"/>
                        </a:lnTo>
                        <a:cubicBezTo>
                          <a:pt x="23403" y="255880"/>
                          <a:pt x="31280" y="263747"/>
                          <a:pt x="40948" y="263747"/>
                        </a:cubicBezTo>
                        <a:lnTo>
                          <a:pt x="263833" y="263747"/>
                        </a:lnTo>
                        <a:cubicBezTo>
                          <a:pt x="273510" y="263747"/>
                          <a:pt x="281397" y="255880"/>
                          <a:pt x="281397" y="246212"/>
                        </a:cubicBezTo>
                        <a:lnTo>
                          <a:pt x="281397" y="134445"/>
                        </a:lnTo>
                        <a:close/>
                        <a:moveTo>
                          <a:pt x="23403" y="65456"/>
                        </a:moveTo>
                        <a:lnTo>
                          <a:pt x="281388" y="65456"/>
                        </a:lnTo>
                        <a:cubicBezTo>
                          <a:pt x="294303" y="65466"/>
                          <a:pt x="304800" y="75943"/>
                          <a:pt x="304800" y="88868"/>
                        </a:cubicBezTo>
                        <a:lnTo>
                          <a:pt x="304800" y="116062"/>
                        </a:lnTo>
                        <a:lnTo>
                          <a:pt x="169840" y="167193"/>
                        </a:lnTo>
                        <a:cubicBezTo>
                          <a:pt x="168402" y="158830"/>
                          <a:pt x="161087" y="152448"/>
                          <a:pt x="152314" y="152448"/>
                        </a:cubicBezTo>
                        <a:cubicBezTo>
                          <a:pt x="143380" y="152448"/>
                          <a:pt x="135969" y="159039"/>
                          <a:pt x="134712" y="167650"/>
                        </a:cubicBezTo>
                        <a:lnTo>
                          <a:pt x="0" y="120415"/>
                        </a:lnTo>
                        <a:lnTo>
                          <a:pt x="0" y="88859"/>
                        </a:lnTo>
                        <a:cubicBezTo>
                          <a:pt x="0" y="75943"/>
                          <a:pt x="10478" y="65456"/>
                          <a:pt x="23403" y="65456"/>
                        </a:cubicBezTo>
                        <a:close/>
                        <a:moveTo>
                          <a:pt x="122215" y="0"/>
                        </a:moveTo>
                        <a:lnTo>
                          <a:pt x="192548" y="0"/>
                        </a:lnTo>
                        <a:cubicBezTo>
                          <a:pt x="206435" y="0"/>
                          <a:pt x="217732" y="11316"/>
                          <a:pt x="217732" y="25213"/>
                        </a:cubicBezTo>
                        <a:lnTo>
                          <a:pt x="217732" y="55293"/>
                        </a:lnTo>
                        <a:lnTo>
                          <a:pt x="201225" y="55293"/>
                        </a:lnTo>
                        <a:lnTo>
                          <a:pt x="201225" y="25213"/>
                        </a:lnTo>
                        <a:cubicBezTo>
                          <a:pt x="201225" y="20431"/>
                          <a:pt x="197329" y="16535"/>
                          <a:pt x="192548" y="16535"/>
                        </a:cubicBezTo>
                        <a:lnTo>
                          <a:pt x="185423" y="16535"/>
                        </a:lnTo>
                        <a:cubicBezTo>
                          <a:pt x="184471" y="19602"/>
                          <a:pt x="181604" y="21831"/>
                          <a:pt x="178222" y="21831"/>
                        </a:cubicBezTo>
                        <a:lnTo>
                          <a:pt x="136531" y="21831"/>
                        </a:lnTo>
                        <a:cubicBezTo>
                          <a:pt x="133140" y="21831"/>
                          <a:pt x="130292" y="19593"/>
                          <a:pt x="129330" y="16535"/>
                        </a:cubicBezTo>
                        <a:lnTo>
                          <a:pt x="122206" y="16535"/>
                        </a:lnTo>
                        <a:cubicBezTo>
                          <a:pt x="117434" y="16535"/>
                          <a:pt x="113528" y="20431"/>
                          <a:pt x="113528" y="25213"/>
                        </a:cubicBezTo>
                        <a:lnTo>
                          <a:pt x="113528" y="55283"/>
                        </a:lnTo>
                        <a:lnTo>
                          <a:pt x="97012" y="55283"/>
                        </a:lnTo>
                        <a:lnTo>
                          <a:pt x="97012" y="25203"/>
                        </a:lnTo>
                        <a:cubicBezTo>
                          <a:pt x="97012" y="11316"/>
                          <a:pt x="108328" y="0"/>
                          <a:pt x="122215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aphicFrame>
            <p:nvGraphicFramePr>
              <p:cNvPr id="42" name="Chart 41">
                <a:extLst>
                  <a:ext uri="{FF2B5EF4-FFF2-40B4-BE49-F238E27FC236}">
                    <a16:creationId xmlns:a16="http://schemas.microsoft.com/office/drawing/2014/main" id="{27AF6F74-5F79-3B30-C0C6-0A27EBC648F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563136795"/>
                  </p:ext>
                </p:extLst>
              </p:nvPr>
            </p:nvGraphicFramePr>
            <p:xfrm>
              <a:off x="7463336" y="1820486"/>
              <a:ext cx="1524603" cy="11804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5A6633C-5C55-A2ED-AFF3-62E71CC673AA}"/>
                  </a:ext>
                </a:extLst>
              </p:cNvPr>
              <p:cNvSpPr txBox="1"/>
              <p:nvPr/>
            </p:nvSpPr>
            <p:spPr>
              <a:xfrm>
                <a:off x="8881058" y="1995235"/>
                <a:ext cx="323157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4AD06F31-5011-CD59-2EAF-DD5B9B147520}"/>
                </a:ext>
              </a:extLst>
            </p:cNvPr>
            <p:cNvGrpSpPr/>
            <p:nvPr/>
          </p:nvGrpSpPr>
          <p:grpSpPr>
            <a:xfrm>
              <a:off x="2260543" y="3116912"/>
              <a:ext cx="9852085" cy="1190321"/>
              <a:chOff x="2260543" y="3093834"/>
              <a:chExt cx="9852085" cy="1190321"/>
            </a:xfrm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6E9AB941-54FF-2802-D4F2-E4FEAB5D6E24}"/>
                  </a:ext>
                </a:extLst>
              </p:cNvPr>
              <p:cNvGrpSpPr/>
              <p:nvPr/>
            </p:nvGrpSpPr>
            <p:grpSpPr>
              <a:xfrm>
                <a:off x="2260543" y="3093834"/>
                <a:ext cx="5308657" cy="1190321"/>
                <a:chOff x="2260543" y="3116912"/>
                <a:chExt cx="5308657" cy="1190321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BDEA74F3-3839-9CD4-51EB-722159095EDB}"/>
                    </a:ext>
                  </a:extLst>
                </p:cNvPr>
                <p:cNvGrpSpPr/>
                <p:nvPr/>
              </p:nvGrpSpPr>
              <p:grpSpPr>
                <a:xfrm>
                  <a:off x="3492500" y="3116912"/>
                  <a:ext cx="4076700" cy="1190321"/>
                  <a:chOff x="3492500" y="3116912"/>
                  <a:chExt cx="4076700" cy="1190321"/>
                </a:xfrm>
              </p:grpSpPr>
              <p:sp>
                <p:nvSpPr>
                  <p:cNvPr id="10" name="Rectangle: Rounded Corners 9">
                    <a:extLst>
                      <a:ext uri="{FF2B5EF4-FFF2-40B4-BE49-F238E27FC236}">
                        <a16:creationId xmlns:a16="http://schemas.microsoft.com/office/drawing/2014/main" id="{BE89A18A-9E2D-F591-5F42-49C6600C280D}"/>
                      </a:ext>
                    </a:extLst>
                  </p:cNvPr>
                  <p:cNvSpPr/>
                  <p:nvPr/>
                </p:nvSpPr>
                <p:spPr>
                  <a:xfrm>
                    <a:off x="3492500" y="3116912"/>
                    <a:ext cx="4076700" cy="11903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F6ED4F2C-859C-7BE7-4E78-7E79AF0D1291}"/>
                      </a:ext>
                    </a:extLst>
                  </p:cNvPr>
                  <p:cNvGrpSpPr/>
                  <p:nvPr/>
                </p:nvGrpSpPr>
                <p:grpSpPr>
                  <a:xfrm>
                    <a:off x="3859661" y="3242913"/>
                    <a:ext cx="3603675" cy="868706"/>
                    <a:chOff x="4227961" y="1976691"/>
                    <a:chExt cx="3603675" cy="868706"/>
                  </a:xfrm>
                </p:grpSpPr>
                <p:sp>
                  <p:nvSpPr>
                    <p:cNvPr id="17" name="TextBox 16">
                      <a:extLst>
                        <a:ext uri="{FF2B5EF4-FFF2-40B4-BE49-F238E27FC236}">
                          <a16:creationId xmlns:a16="http://schemas.microsoft.com/office/drawing/2014/main" id="{9EE4F6C1-E804-238C-37C6-49C27A086E1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2268678"/>
                      <a:ext cx="3603675" cy="576719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. </a:t>
                      </a:r>
                    </a:p>
                  </p:txBody>
                </p:sp>
                <p:sp>
                  <p:nvSpPr>
                    <p:cNvPr id="18" name="TextBox 17">
                      <a:extLst>
                        <a:ext uri="{FF2B5EF4-FFF2-40B4-BE49-F238E27FC236}">
                          <a16:creationId xmlns:a16="http://schemas.microsoft.com/office/drawing/2014/main" id="{C0261BA3-2230-FCF1-9CBC-B14DDF7466F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1976691"/>
                      <a:ext cx="2339044" cy="30209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r>
                        <a:rPr kumimoji="0" lang="en-C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</a:t>
                      </a:r>
                      <a:endParaRPr lang="en-IN" sz="1600" b="1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p:txBody>
                </p:sp>
              </p:grpSp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33FD930A-6B9D-9AC4-AC2F-5640F3786157}"/>
                    </a:ext>
                  </a:extLst>
                </p:cNvPr>
                <p:cNvGrpSpPr/>
                <p:nvPr/>
              </p:nvGrpSpPr>
              <p:grpSpPr>
                <a:xfrm>
                  <a:off x="2260543" y="3157317"/>
                  <a:ext cx="1109510" cy="1109510"/>
                  <a:chOff x="805688" y="3083223"/>
                  <a:chExt cx="1408640" cy="1408640"/>
                </a:xfrm>
                <a:solidFill>
                  <a:schemeClr val="accent2"/>
                </a:solidFill>
              </p:grpSpPr>
              <p:sp>
                <p:nvSpPr>
                  <p:cNvPr id="26" name="Oval 25">
                    <a:extLst>
                      <a:ext uri="{FF2B5EF4-FFF2-40B4-BE49-F238E27FC236}">
                        <a16:creationId xmlns:a16="http://schemas.microsoft.com/office/drawing/2014/main" id="{571F62E2-2696-A8F3-6FD0-F63F6E10C2C0}"/>
                      </a:ext>
                    </a:extLst>
                  </p:cNvPr>
                  <p:cNvSpPr/>
                  <p:nvPr/>
                </p:nvSpPr>
                <p:spPr>
                  <a:xfrm>
                    <a:off x="805688" y="3083223"/>
                    <a:ext cx="1408640" cy="1408640"/>
                  </a:xfrm>
                  <a:prstGeom prst="ellipse">
                    <a:avLst/>
                  </a:prstGeom>
                  <a:grpFill/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7FDE4342-BA6A-6B75-6D15-22B8588BD5E4}"/>
                      </a:ext>
                    </a:extLst>
                  </p:cNvPr>
                  <p:cNvSpPr/>
                  <p:nvPr/>
                </p:nvSpPr>
                <p:spPr>
                  <a:xfrm>
                    <a:off x="1324566" y="3602109"/>
                    <a:ext cx="370884" cy="370868"/>
                  </a:xfrm>
                  <a:custGeom>
                    <a:avLst/>
                    <a:gdLst>
                      <a:gd name="connsiteX0" fmla="*/ 509076 w 566744"/>
                      <a:gd name="connsiteY0" fmla="*/ 282988 h 566718"/>
                      <a:gd name="connsiteX1" fmla="*/ 559588 w 566744"/>
                      <a:gd name="connsiteY1" fmla="*/ 282988 h 566718"/>
                      <a:gd name="connsiteX2" fmla="*/ 566721 w 566744"/>
                      <a:gd name="connsiteY2" fmla="*/ 290122 h 566718"/>
                      <a:gd name="connsiteX3" fmla="*/ 290125 w 566744"/>
                      <a:gd name="connsiteY3" fmla="*/ 566718 h 566718"/>
                      <a:gd name="connsiteX4" fmla="*/ 78994 w 566744"/>
                      <a:gd name="connsiteY4" fmla="*/ 468620 h 566718"/>
                      <a:gd name="connsiteX5" fmla="*/ 63230 w 566744"/>
                      <a:gd name="connsiteY5" fmla="*/ 486080 h 566718"/>
                      <a:gd name="connsiteX6" fmla="*/ 56648 w 566744"/>
                      <a:gd name="connsiteY6" fmla="*/ 488318 h 566718"/>
                      <a:gd name="connsiteX7" fmla="*/ 51285 w 566744"/>
                      <a:gd name="connsiteY7" fmla="*/ 483898 h 566718"/>
                      <a:gd name="connsiteX8" fmla="*/ 489 w 566744"/>
                      <a:gd name="connsiteY8" fmla="*/ 354044 h 566718"/>
                      <a:gd name="connsiteX9" fmla="*/ 1841 w 566744"/>
                      <a:gd name="connsiteY9" fmla="*/ 346653 h 566718"/>
                      <a:gd name="connsiteX10" fmla="*/ 9052 w 566744"/>
                      <a:gd name="connsiteY10" fmla="*/ 344557 h 566718"/>
                      <a:gd name="connsiteX11" fmla="*/ 143411 w 566744"/>
                      <a:gd name="connsiteY11" fmla="*/ 381838 h 566718"/>
                      <a:gd name="connsiteX12" fmla="*/ 148364 w 566744"/>
                      <a:gd name="connsiteY12" fmla="*/ 386724 h 566718"/>
                      <a:gd name="connsiteX13" fmla="*/ 146812 w 566744"/>
                      <a:gd name="connsiteY13" fmla="*/ 393506 h 566718"/>
                      <a:gd name="connsiteX14" fmla="*/ 122856 w 566744"/>
                      <a:gd name="connsiteY14" fmla="*/ 420043 h 566718"/>
                      <a:gd name="connsiteX15" fmla="*/ 290144 w 566744"/>
                      <a:gd name="connsiteY15" fmla="*/ 501910 h 566718"/>
                      <a:gd name="connsiteX16" fmla="*/ 501932 w 566744"/>
                      <a:gd name="connsiteY16" fmla="*/ 290131 h 566718"/>
                      <a:gd name="connsiteX17" fmla="*/ 509076 w 566744"/>
                      <a:gd name="connsiteY17" fmla="*/ 282988 h 566718"/>
                      <a:gd name="connsiteX18" fmla="*/ 559578 w 566744"/>
                      <a:gd name="connsiteY18" fmla="*/ 282978 h 566718"/>
                      <a:gd name="connsiteX19" fmla="*/ 559597 w 566744"/>
                      <a:gd name="connsiteY19" fmla="*/ 282988 h 566718"/>
                      <a:gd name="connsiteX20" fmla="*/ 559588 w 566744"/>
                      <a:gd name="connsiteY20" fmla="*/ 282988 h 566718"/>
                      <a:gd name="connsiteX21" fmla="*/ 283372 w 566744"/>
                      <a:gd name="connsiteY21" fmla="*/ 188043 h 566718"/>
                      <a:gd name="connsiteX22" fmla="*/ 276228 w 566744"/>
                      <a:gd name="connsiteY22" fmla="*/ 195187 h 566718"/>
                      <a:gd name="connsiteX23" fmla="*/ 276228 w 566744"/>
                      <a:gd name="connsiteY23" fmla="*/ 210265 h 566718"/>
                      <a:gd name="connsiteX24" fmla="*/ 242891 w 566744"/>
                      <a:gd name="connsiteY24" fmla="*/ 250022 h 566718"/>
                      <a:gd name="connsiteX25" fmla="*/ 283372 w 566744"/>
                      <a:gd name="connsiteY25" fmla="*/ 290504 h 566718"/>
                      <a:gd name="connsiteX26" fmla="*/ 309566 w 566744"/>
                      <a:gd name="connsiteY26" fmla="*/ 316697 h 566718"/>
                      <a:gd name="connsiteX27" fmla="*/ 283372 w 566744"/>
                      <a:gd name="connsiteY27" fmla="*/ 342891 h 566718"/>
                      <a:gd name="connsiteX28" fmla="*/ 257178 w 566744"/>
                      <a:gd name="connsiteY28" fmla="*/ 316697 h 566718"/>
                      <a:gd name="connsiteX29" fmla="*/ 250034 w 566744"/>
                      <a:gd name="connsiteY29" fmla="*/ 309554 h 566718"/>
                      <a:gd name="connsiteX30" fmla="*/ 242891 w 566744"/>
                      <a:gd name="connsiteY30" fmla="*/ 316697 h 566718"/>
                      <a:gd name="connsiteX31" fmla="*/ 276228 w 566744"/>
                      <a:gd name="connsiteY31" fmla="*/ 356455 h 566718"/>
                      <a:gd name="connsiteX32" fmla="*/ 276228 w 566744"/>
                      <a:gd name="connsiteY32" fmla="*/ 371533 h 566718"/>
                      <a:gd name="connsiteX33" fmla="*/ 283372 w 566744"/>
                      <a:gd name="connsiteY33" fmla="*/ 378676 h 566718"/>
                      <a:gd name="connsiteX34" fmla="*/ 290516 w 566744"/>
                      <a:gd name="connsiteY34" fmla="*/ 371533 h 566718"/>
                      <a:gd name="connsiteX35" fmla="*/ 290516 w 566744"/>
                      <a:gd name="connsiteY35" fmla="*/ 356455 h 566718"/>
                      <a:gd name="connsiteX36" fmla="*/ 323853 w 566744"/>
                      <a:gd name="connsiteY36" fmla="*/ 316697 h 566718"/>
                      <a:gd name="connsiteX37" fmla="*/ 283372 w 566744"/>
                      <a:gd name="connsiteY37" fmla="*/ 276216 h 566718"/>
                      <a:gd name="connsiteX38" fmla="*/ 257178 w 566744"/>
                      <a:gd name="connsiteY38" fmla="*/ 250022 h 566718"/>
                      <a:gd name="connsiteX39" fmla="*/ 283372 w 566744"/>
                      <a:gd name="connsiteY39" fmla="*/ 223829 h 566718"/>
                      <a:gd name="connsiteX40" fmla="*/ 309566 w 566744"/>
                      <a:gd name="connsiteY40" fmla="*/ 250022 h 566718"/>
                      <a:gd name="connsiteX41" fmla="*/ 316709 w 566744"/>
                      <a:gd name="connsiteY41" fmla="*/ 257166 h 566718"/>
                      <a:gd name="connsiteX42" fmla="*/ 323853 w 566744"/>
                      <a:gd name="connsiteY42" fmla="*/ 250022 h 566718"/>
                      <a:gd name="connsiteX43" fmla="*/ 290516 w 566744"/>
                      <a:gd name="connsiteY43" fmla="*/ 210265 h 566718"/>
                      <a:gd name="connsiteX44" fmla="*/ 290516 w 566744"/>
                      <a:gd name="connsiteY44" fmla="*/ 195187 h 566718"/>
                      <a:gd name="connsiteX45" fmla="*/ 283372 w 566744"/>
                      <a:gd name="connsiteY45" fmla="*/ 188043 h 566718"/>
                      <a:gd name="connsiteX46" fmla="*/ 283372 w 566744"/>
                      <a:gd name="connsiteY46" fmla="*/ 142866 h 566718"/>
                      <a:gd name="connsiteX47" fmla="*/ 423866 w 566744"/>
                      <a:gd name="connsiteY47" fmla="*/ 283360 h 566718"/>
                      <a:gd name="connsiteX48" fmla="*/ 283372 w 566744"/>
                      <a:gd name="connsiteY48" fmla="*/ 423854 h 566718"/>
                      <a:gd name="connsiteX49" fmla="*/ 142878 w 566744"/>
                      <a:gd name="connsiteY49" fmla="*/ 283360 h 566718"/>
                      <a:gd name="connsiteX50" fmla="*/ 283372 w 566744"/>
                      <a:gd name="connsiteY50" fmla="*/ 142866 h 566718"/>
                      <a:gd name="connsiteX51" fmla="*/ 276619 w 566744"/>
                      <a:gd name="connsiteY51" fmla="*/ 0 h 566718"/>
                      <a:gd name="connsiteX52" fmla="*/ 487750 w 566744"/>
                      <a:gd name="connsiteY52" fmla="*/ 98098 h 566718"/>
                      <a:gd name="connsiteX53" fmla="*/ 503514 w 566744"/>
                      <a:gd name="connsiteY53" fmla="*/ 80639 h 566718"/>
                      <a:gd name="connsiteX54" fmla="*/ 510095 w 566744"/>
                      <a:gd name="connsiteY54" fmla="*/ 78400 h 566718"/>
                      <a:gd name="connsiteX55" fmla="*/ 515458 w 566744"/>
                      <a:gd name="connsiteY55" fmla="*/ 82820 h 566718"/>
                      <a:gd name="connsiteX56" fmla="*/ 566255 w 566744"/>
                      <a:gd name="connsiteY56" fmla="*/ 212674 h 566718"/>
                      <a:gd name="connsiteX57" fmla="*/ 564902 w 566744"/>
                      <a:gd name="connsiteY57" fmla="*/ 220066 h 566718"/>
                      <a:gd name="connsiteX58" fmla="*/ 557692 w 566744"/>
                      <a:gd name="connsiteY58" fmla="*/ 222161 h 566718"/>
                      <a:gd name="connsiteX59" fmla="*/ 423332 w 566744"/>
                      <a:gd name="connsiteY59" fmla="*/ 184880 h 566718"/>
                      <a:gd name="connsiteX60" fmla="*/ 418379 w 566744"/>
                      <a:gd name="connsiteY60" fmla="*/ 179994 h 566718"/>
                      <a:gd name="connsiteX61" fmla="*/ 419932 w 566744"/>
                      <a:gd name="connsiteY61" fmla="*/ 173212 h 566718"/>
                      <a:gd name="connsiteX62" fmla="*/ 443887 w 566744"/>
                      <a:gd name="connsiteY62" fmla="*/ 146675 h 566718"/>
                      <a:gd name="connsiteX63" fmla="*/ 276599 w 566744"/>
                      <a:gd name="connsiteY63" fmla="*/ 64808 h 566718"/>
                      <a:gd name="connsiteX64" fmla="*/ 64811 w 566744"/>
                      <a:gd name="connsiteY64" fmla="*/ 276587 h 566718"/>
                      <a:gd name="connsiteX65" fmla="*/ 57667 w 566744"/>
                      <a:gd name="connsiteY65" fmla="*/ 283731 h 566718"/>
                      <a:gd name="connsiteX66" fmla="*/ 7147 w 566744"/>
                      <a:gd name="connsiteY66" fmla="*/ 283731 h 566718"/>
                      <a:gd name="connsiteX67" fmla="*/ 3 w 566744"/>
                      <a:gd name="connsiteY67" fmla="*/ 276587 h 566718"/>
                      <a:gd name="connsiteX68" fmla="*/ 276619 w 566744"/>
                      <a:gd name="connsiteY68" fmla="*/ 0 h 566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</a:cxnLst>
                    <a:rect l="l" t="t" r="r" b="b"/>
                    <a:pathLst>
                      <a:path w="566744" h="566718">
                        <a:moveTo>
                          <a:pt x="509076" y="282988"/>
                        </a:moveTo>
                        <a:lnTo>
                          <a:pt x="559588" y="282988"/>
                        </a:lnTo>
                        <a:lnTo>
                          <a:pt x="566721" y="290122"/>
                        </a:lnTo>
                        <a:cubicBezTo>
                          <a:pt x="566721" y="442636"/>
                          <a:pt x="442639" y="566718"/>
                          <a:pt x="290125" y="566718"/>
                        </a:cubicBezTo>
                        <a:cubicBezTo>
                          <a:pt x="208191" y="566718"/>
                          <a:pt x="131724" y="531076"/>
                          <a:pt x="78994" y="468620"/>
                        </a:cubicBezTo>
                        <a:lnTo>
                          <a:pt x="63230" y="486080"/>
                        </a:lnTo>
                        <a:cubicBezTo>
                          <a:pt x="61582" y="487918"/>
                          <a:pt x="59086" y="488766"/>
                          <a:pt x="56648" y="488318"/>
                        </a:cubicBezTo>
                        <a:cubicBezTo>
                          <a:pt x="54219" y="487870"/>
                          <a:pt x="52190" y="486203"/>
                          <a:pt x="51285" y="483898"/>
                        </a:cubicBezTo>
                        <a:lnTo>
                          <a:pt x="489" y="354044"/>
                        </a:lnTo>
                        <a:cubicBezTo>
                          <a:pt x="-492" y="351520"/>
                          <a:pt x="22" y="348662"/>
                          <a:pt x="1841" y="346653"/>
                        </a:cubicBezTo>
                        <a:cubicBezTo>
                          <a:pt x="3660" y="344643"/>
                          <a:pt x="6432" y="343824"/>
                          <a:pt x="9052" y="344557"/>
                        </a:cubicBezTo>
                        <a:lnTo>
                          <a:pt x="143411" y="381838"/>
                        </a:lnTo>
                        <a:cubicBezTo>
                          <a:pt x="145802" y="382495"/>
                          <a:pt x="147678" y="384343"/>
                          <a:pt x="148364" y="386724"/>
                        </a:cubicBezTo>
                        <a:cubicBezTo>
                          <a:pt x="149060" y="389106"/>
                          <a:pt x="148469" y="391668"/>
                          <a:pt x="146812" y="393506"/>
                        </a:cubicBezTo>
                        <a:lnTo>
                          <a:pt x="122856" y="420043"/>
                        </a:lnTo>
                        <a:cubicBezTo>
                          <a:pt x="162804" y="471411"/>
                          <a:pt x="224888" y="501910"/>
                          <a:pt x="290144" y="501910"/>
                        </a:cubicBezTo>
                        <a:cubicBezTo>
                          <a:pt x="406920" y="501910"/>
                          <a:pt x="501932" y="406908"/>
                          <a:pt x="501932" y="290131"/>
                        </a:cubicBezTo>
                        <a:cubicBezTo>
                          <a:pt x="501932" y="286188"/>
                          <a:pt x="505133" y="282988"/>
                          <a:pt x="509076" y="282988"/>
                        </a:cubicBezTo>
                        <a:close/>
                        <a:moveTo>
                          <a:pt x="559578" y="282978"/>
                        </a:moveTo>
                        <a:lnTo>
                          <a:pt x="559597" y="282988"/>
                        </a:lnTo>
                        <a:lnTo>
                          <a:pt x="559588" y="282988"/>
                        </a:lnTo>
                        <a:close/>
                        <a:moveTo>
                          <a:pt x="283372" y="188043"/>
                        </a:moveTo>
                        <a:cubicBezTo>
                          <a:pt x="279428" y="188043"/>
                          <a:pt x="276228" y="191243"/>
                          <a:pt x="276228" y="195187"/>
                        </a:cubicBezTo>
                        <a:lnTo>
                          <a:pt x="276228" y="210265"/>
                        </a:lnTo>
                        <a:cubicBezTo>
                          <a:pt x="257311" y="213656"/>
                          <a:pt x="242891" y="230153"/>
                          <a:pt x="242891" y="250022"/>
                        </a:cubicBezTo>
                        <a:cubicBezTo>
                          <a:pt x="242891" y="272339"/>
                          <a:pt x="261045" y="290504"/>
                          <a:pt x="283372" y="290504"/>
                        </a:cubicBezTo>
                        <a:cubicBezTo>
                          <a:pt x="297821" y="290504"/>
                          <a:pt x="309566" y="302248"/>
                          <a:pt x="309566" y="316697"/>
                        </a:cubicBezTo>
                        <a:cubicBezTo>
                          <a:pt x="309566" y="331147"/>
                          <a:pt x="297821" y="342891"/>
                          <a:pt x="283372" y="342891"/>
                        </a:cubicBezTo>
                        <a:cubicBezTo>
                          <a:pt x="268922" y="342891"/>
                          <a:pt x="257178" y="331147"/>
                          <a:pt x="257178" y="316697"/>
                        </a:cubicBezTo>
                        <a:cubicBezTo>
                          <a:pt x="257178" y="312754"/>
                          <a:pt x="253978" y="309554"/>
                          <a:pt x="250034" y="309554"/>
                        </a:cubicBezTo>
                        <a:cubicBezTo>
                          <a:pt x="246091" y="309554"/>
                          <a:pt x="242891" y="312754"/>
                          <a:pt x="242891" y="316697"/>
                        </a:cubicBezTo>
                        <a:cubicBezTo>
                          <a:pt x="242891" y="336566"/>
                          <a:pt x="257311" y="353064"/>
                          <a:pt x="276228" y="356455"/>
                        </a:cubicBezTo>
                        <a:lnTo>
                          <a:pt x="276228" y="371533"/>
                        </a:lnTo>
                        <a:cubicBezTo>
                          <a:pt x="276228" y="375476"/>
                          <a:pt x="279428" y="378676"/>
                          <a:pt x="283372" y="378676"/>
                        </a:cubicBezTo>
                        <a:cubicBezTo>
                          <a:pt x="287315" y="378676"/>
                          <a:pt x="290516" y="375476"/>
                          <a:pt x="290516" y="371533"/>
                        </a:cubicBezTo>
                        <a:lnTo>
                          <a:pt x="290516" y="356455"/>
                        </a:lnTo>
                        <a:cubicBezTo>
                          <a:pt x="309432" y="353064"/>
                          <a:pt x="323853" y="336566"/>
                          <a:pt x="323853" y="316697"/>
                        </a:cubicBezTo>
                        <a:cubicBezTo>
                          <a:pt x="323853" y="294380"/>
                          <a:pt x="305698" y="276216"/>
                          <a:pt x="283372" y="276216"/>
                        </a:cubicBezTo>
                        <a:cubicBezTo>
                          <a:pt x="268922" y="276216"/>
                          <a:pt x="257178" y="264472"/>
                          <a:pt x="257178" y="250022"/>
                        </a:cubicBezTo>
                        <a:cubicBezTo>
                          <a:pt x="257178" y="235573"/>
                          <a:pt x="268922" y="223829"/>
                          <a:pt x="283372" y="223829"/>
                        </a:cubicBezTo>
                        <a:cubicBezTo>
                          <a:pt x="297821" y="223829"/>
                          <a:pt x="309566" y="235573"/>
                          <a:pt x="309566" y="250022"/>
                        </a:cubicBezTo>
                        <a:cubicBezTo>
                          <a:pt x="309566" y="253966"/>
                          <a:pt x="312766" y="257166"/>
                          <a:pt x="316709" y="257166"/>
                        </a:cubicBezTo>
                        <a:cubicBezTo>
                          <a:pt x="320653" y="257166"/>
                          <a:pt x="323853" y="253966"/>
                          <a:pt x="323853" y="250022"/>
                        </a:cubicBezTo>
                        <a:cubicBezTo>
                          <a:pt x="323853" y="230153"/>
                          <a:pt x="309432" y="213656"/>
                          <a:pt x="290516" y="210265"/>
                        </a:cubicBezTo>
                        <a:lnTo>
                          <a:pt x="290516" y="195187"/>
                        </a:lnTo>
                        <a:cubicBezTo>
                          <a:pt x="290516" y="191243"/>
                          <a:pt x="287315" y="188043"/>
                          <a:pt x="283372" y="188043"/>
                        </a:cubicBezTo>
                        <a:close/>
                        <a:moveTo>
                          <a:pt x="283372" y="142866"/>
                        </a:moveTo>
                        <a:cubicBezTo>
                          <a:pt x="360839" y="142866"/>
                          <a:pt x="423866" y="205893"/>
                          <a:pt x="423866" y="283360"/>
                        </a:cubicBezTo>
                        <a:cubicBezTo>
                          <a:pt x="423866" y="360827"/>
                          <a:pt x="360839" y="423854"/>
                          <a:pt x="283372" y="423854"/>
                        </a:cubicBezTo>
                        <a:cubicBezTo>
                          <a:pt x="205905" y="423854"/>
                          <a:pt x="142878" y="360827"/>
                          <a:pt x="142878" y="283360"/>
                        </a:cubicBezTo>
                        <a:cubicBezTo>
                          <a:pt x="142878" y="205893"/>
                          <a:pt x="205905" y="142866"/>
                          <a:pt x="283372" y="142866"/>
                        </a:cubicBezTo>
                        <a:close/>
                        <a:moveTo>
                          <a:pt x="276619" y="0"/>
                        </a:moveTo>
                        <a:cubicBezTo>
                          <a:pt x="358553" y="0"/>
                          <a:pt x="435019" y="35643"/>
                          <a:pt x="487750" y="98098"/>
                        </a:cubicBezTo>
                        <a:lnTo>
                          <a:pt x="503514" y="80639"/>
                        </a:lnTo>
                        <a:cubicBezTo>
                          <a:pt x="505171" y="78800"/>
                          <a:pt x="507666" y="77953"/>
                          <a:pt x="510095" y="78400"/>
                        </a:cubicBezTo>
                        <a:cubicBezTo>
                          <a:pt x="512524" y="78848"/>
                          <a:pt x="514553" y="80515"/>
                          <a:pt x="515458" y="82820"/>
                        </a:cubicBezTo>
                        <a:lnTo>
                          <a:pt x="566255" y="212674"/>
                        </a:lnTo>
                        <a:cubicBezTo>
                          <a:pt x="567236" y="215198"/>
                          <a:pt x="566721" y="218056"/>
                          <a:pt x="564902" y="220066"/>
                        </a:cubicBezTo>
                        <a:cubicBezTo>
                          <a:pt x="563083" y="222075"/>
                          <a:pt x="560321" y="222904"/>
                          <a:pt x="557692" y="222161"/>
                        </a:cubicBezTo>
                        <a:lnTo>
                          <a:pt x="423332" y="184880"/>
                        </a:lnTo>
                        <a:cubicBezTo>
                          <a:pt x="420941" y="184223"/>
                          <a:pt x="419065" y="182375"/>
                          <a:pt x="418379" y="179994"/>
                        </a:cubicBezTo>
                        <a:cubicBezTo>
                          <a:pt x="417684" y="177613"/>
                          <a:pt x="418274" y="175050"/>
                          <a:pt x="419932" y="173212"/>
                        </a:cubicBezTo>
                        <a:lnTo>
                          <a:pt x="443887" y="146675"/>
                        </a:lnTo>
                        <a:cubicBezTo>
                          <a:pt x="403939" y="95307"/>
                          <a:pt x="341855" y="64808"/>
                          <a:pt x="276599" y="64808"/>
                        </a:cubicBezTo>
                        <a:cubicBezTo>
                          <a:pt x="159823" y="64808"/>
                          <a:pt x="64811" y="159810"/>
                          <a:pt x="64811" y="276587"/>
                        </a:cubicBezTo>
                        <a:cubicBezTo>
                          <a:pt x="64811" y="280530"/>
                          <a:pt x="61611" y="283731"/>
                          <a:pt x="57667" y="283731"/>
                        </a:cubicBezTo>
                        <a:lnTo>
                          <a:pt x="7147" y="283731"/>
                        </a:lnTo>
                        <a:cubicBezTo>
                          <a:pt x="3203" y="283731"/>
                          <a:pt x="3" y="280530"/>
                          <a:pt x="3" y="276587"/>
                        </a:cubicBezTo>
                        <a:cubicBezTo>
                          <a:pt x="3" y="124073"/>
                          <a:pt x="124085" y="-10"/>
                          <a:pt x="276619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aphicFrame>
            <p:nvGraphicFramePr>
              <p:cNvPr id="43" name="Chart 42">
                <a:extLst>
                  <a:ext uri="{FF2B5EF4-FFF2-40B4-BE49-F238E27FC236}">
                    <a16:creationId xmlns:a16="http://schemas.microsoft.com/office/drawing/2014/main" id="{E1375FFD-6223-EA15-86F3-63D8814416A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98219234"/>
                  </p:ext>
                </p:extLst>
              </p:nvPr>
            </p:nvGraphicFramePr>
            <p:xfrm>
              <a:off x="7463336" y="3098747"/>
              <a:ext cx="1524603" cy="11804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BF38EBE-1671-DDFB-B183-DC23F6418161}"/>
                  </a:ext>
                </a:extLst>
              </p:cNvPr>
              <p:cNvSpPr txBox="1"/>
              <p:nvPr/>
            </p:nvSpPr>
            <p:spPr>
              <a:xfrm>
                <a:off x="8881058" y="3365829"/>
                <a:ext cx="323157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enim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ad minim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veniam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quis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nostrud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exercitation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ullamco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laboris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nisi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aliquip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ex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commodo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consequat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BB06C3F0-D978-8D55-EFBF-A170F522E747}"/>
                </a:ext>
              </a:extLst>
            </p:cNvPr>
            <p:cNvGrpSpPr/>
            <p:nvPr/>
          </p:nvGrpSpPr>
          <p:grpSpPr>
            <a:xfrm>
              <a:off x="2260543" y="4418250"/>
              <a:ext cx="9852085" cy="1190321"/>
              <a:chOff x="2260543" y="4418250"/>
              <a:chExt cx="9852085" cy="1190321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D6282D3C-ADD2-441A-67FF-75DBECE3FFB0}"/>
                  </a:ext>
                </a:extLst>
              </p:cNvPr>
              <p:cNvGrpSpPr/>
              <p:nvPr/>
            </p:nvGrpSpPr>
            <p:grpSpPr>
              <a:xfrm>
                <a:off x="2260543" y="4418250"/>
                <a:ext cx="5257856" cy="1190321"/>
                <a:chOff x="2311344" y="4418250"/>
                <a:chExt cx="5257856" cy="1190321"/>
              </a:xfrm>
            </p:grpSpPr>
            <p:grpSp>
              <p:nvGrpSpPr>
                <p:cNvPr id="32" name="Group 31">
                  <a:extLst>
                    <a:ext uri="{FF2B5EF4-FFF2-40B4-BE49-F238E27FC236}">
                      <a16:creationId xmlns:a16="http://schemas.microsoft.com/office/drawing/2014/main" id="{6DBD3858-6540-8FDD-3FC0-5C141678DBCF}"/>
                    </a:ext>
                  </a:extLst>
                </p:cNvPr>
                <p:cNvGrpSpPr/>
                <p:nvPr/>
              </p:nvGrpSpPr>
              <p:grpSpPr>
                <a:xfrm>
                  <a:off x="3492500" y="4418250"/>
                  <a:ext cx="4076700" cy="1190321"/>
                  <a:chOff x="3492500" y="4418250"/>
                  <a:chExt cx="4076700" cy="1190321"/>
                </a:xfrm>
              </p:grpSpPr>
              <p:sp>
                <p:nvSpPr>
                  <p:cNvPr id="11" name="Rectangle: Rounded Corners 10">
                    <a:extLst>
                      <a:ext uri="{FF2B5EF4-FFF2-40B4-BE49-F238E27FC236}">
                        <a16:creationId xmlns:a16="http://schemas.microsoft.com/office/drawing/2014/main" id="{E8FBF05F-9CD4-892C-E60A-1C85D827E9AA}"/>
                      </a:ext>
                    </a:extLst>
                  </p:cNvPr>
                  <p:cNvSpPr/>
                  <p:nvPr/>
                </p:nvSpPr>
                <p:spPr>
                  <a:xfrm>
                    <a:off x="3492500" y="4418250"/>
                    <a:ext cx="4076700" cy="1190321"/>
                  </a:xfrm>
                  <a:prstGeom prst="roundRect">
                    <a:avLst>
                      <a:gd name="adj" fmla="val 50000"/>
                    </a:avLst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721A505D-DD85-8522-28BE-72C15477B8C1}"/>
                      </a:ext>
                    </a:extLst>
                  </p:cNvPr>
                  <p:cNvGrpSpPr/>
                  <p:nvPr/>
                </p:nvGrpSpPr>
                <p:grpSpPr>
                  <a:xfrm>
                    <a:off x="3859661" y="4544251"/>
                    <a:ext cx="3603675" cy="938318"/>
                    <a:chOff x="4227961" y="1976691"/>
                    <a:chExt cx="3603675" cy="938318"/>
                  </a:xfrm>
                </p:grpSpPr>
                <p:sp>
                  <p:nvSpPr>
                    <p:cNvPr id="20" name="TextBox 19">
                      <a:extLst>
                        <a:ext uri="{FF2B5EF4-FFF2-40B4-BE49-F238E27FC236}">
                          <a16:creationId xmlns:a16="http://schemas.microsoft.com/office/drawing/2014/main" id="{EBBC1331-0825-11C5-CD73-C3032F8994A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2268678"/>
                      <a:ext cx="3603675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Lorem ipsum dolor sit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amet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,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consectetur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adipisicing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elit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, sed do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eiusmod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tempor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incididunt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ut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 labore et dolore magna </a:t>
                      </a:r>
                      <a:r>
                        <a:rPr lang="en-CA" sz="1200" b="0" i="0" u="none" strike="noStrike" dirty="0" err="1">
                          <a:solidFill>
                            <a:schemeClr val="bg2"/>
                          </a:solidFill>
                          <a:effectLst/>
                        </a:rPr>
                        <a:t>aliqua</a:t>
                      </a:r>
                      <a:r>
                        <a:rPr lang="en-CA" sz="1200" b="0" i="0" u="none" strike="noStrike" dirty="0">
                          <a:solidFill>
                            <a:schemeClr val="bg2"/>
                          </a:solidFill>
                          <a:effectLst/>
                        </a:rPr>
                        <a:t>. </a:t>
                      </a:r>
                    </a:p>
                  </p:txBody>
                </p:sp>
                <p:sp>
                  <p:nvSpPr>
                    <p:cNvPr id="21" name="TextBox 20">
                      <a:extLst>
                        <a:ext uri="{FF2B5EF4-FFF2-40B4-BE49-F238E27FC236}">
                          <a16:creationId xmlns:a16="http://schemas.microsoft.com/office/drawing/2014/main" id="{E39821AD-9991-B188-6FC1-067C6065EB5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227961" y="1976691"/>
                      <a:ext cx="2339044" cy="30209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 anchor="t">
                      <a:spAutoFit/>
                    </a:bodyPr>
                    <a:lstStyle/>
                    <a:p>
                      <a:r>
                        <a:rPr kumimoji="0" lang="en-CA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+mj-lt"/>
                        </a:rPr>
                        <a:t>Lorem ipsum dolor</a:t>
                      </a:r>
                      <a:endParaRPr lang="en-IN" sz="1600" b="1" dirty="0">
                        <a:solidFill>
                          <a:schemeClr val="bg2"/>
                        </a:solidFill>
                        <a:latin typeface="+mj-lt"/>
                      </a:endParaRPr>
                    </a:p>
                  </p:txBody>
                </p:sp>
              </p:grpSp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74138FD3-6A3B-E09E-882B-6F9E2B841AF6}"/>
                    </a:ext>
                  </a:extLst>
                </p:cNvPr>
                <p:cNvGrpSpPr/>
                <p:nvPr/>
              </p:nvGrpSpPr>
              <p:grpSpPr>
                <a:xfrm>
                  <a:off x="2311344" y="4458655"/>
                  <a:ext cx="1109510" cy="1109510"/>
                  <a:chOff x="805688" y="4694308"/>
                  <a:chExt cx="1408640" cy="1408640"/>
                </a:xfrm>
                <a:solidFill>
                  <a:schemeClr val="accent2"/>
                </a:solidFill>
              </p:grpSpPr>
              <p:sp>
                <p:nvSpPr>
                  <p:cNvPr id="29" name="Oval 28">
                    <a:extLst>
                      <a:ext uri="{FF2B5EF4-FFF2-40B4-BE49-F238E27FC236}">
                        <a16:creationId xmlns:a16="http://schemas.microsoft.com/office/drawing/2014/main" id="{B18F22FE-DFCE-37A7-76FF-ADEAAA31A46B}"/>
                      </a:ext>
                    </a:extLst>
                  </p:cNvPr>
                  <p:cNvSpPr/>
                  <p:nvPr/>
                </p:nvSpPr>
                <p:spPr>
                  <a:xfrm>
                    <a:off x="805688" y="4694308"/>
                    <a:ext cx="1408640" cy="1408640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>
                    <a:noFill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5DB8A801-875C-6047-826B-FF744F46A9EF}"/>
                      </a:ext>
                    </a:extLst>
                  </p:cNvPr>
                  <p:cNvSpPr/>
                  <p:nvPr/>
                </p:nvSpPr>
                <p:spPr>
                  <a:xfrm>
                    <a:off x="1351625" y="5200650"/>
                    <a:ext cx="316766" cy="395956"/>
                  </a:xfrm>
                  <a:custGeom>
                    <a:avLst/>
                    <a:gdLst>
                      <a:gd name="connsiteX0" fmla="*/ 236601 w 487680"/>
                      <a:gd name="connsiteY0" fmla="*/ 492729 h 609600"/>
                      <a:gd name="connsiteX1" fmla="*/ 251175 w 487680"/>
                      <a:gd name="connsiteY1" fmla="*/ 492729 h 609600"/>
                      <a:gd name="connsiteX2" fmla="*/ 268510 w 487680"/>
                      <a:gd name="connsiteY2" fmla="*/ 510064 h 609600"/>
                      <a:gd name="connsiteX3" fmla="*/ 251175 w 487680"/>
                      <a:gd name="connsiteY3" fmla="*/ 527400 h 609600"/>
                      <a:gd name="connsiteX4" fmla="*/ 236601 w 487680"/>
                      <a:gd name="connsiteY4" fmla="*/ 527400 h 609600"/>
                      <a:gd name="connsiteX5" fmla="*/ 219266 w 487680"/>
                      <a:gd name="connsiteY5" fmla="*/ 510064 h 609600"/>
                      <a:gd name="connsiteX6" fmla="*/ 236601 w 487680"/>
                      <a:gd name="connsiteY6" fmla="*/ 492729 h 609600"/>
                      <a:gd name="connsiteX7" fmla="*/ 112396 w 487680"/>
                      <a:gd name="connsiteY7" fmla="*/ 492729 h 609600"/>
                      <a:gd name="connsiteX8" fmla="*/ 126969 w 487680"/>
                      <a:gd name="connsiteY8" fmla="*/ 492729 h 609600"/>
                      <a:gd name="connsiteX9" fmla="*/ 144304 w 487680"/>
                      <a:gd name="connsiteY9" fmla="*/ 510064 h 609600"/>
                      <a:gd name="connsiteX10" fmla="*/ 126969 w 487680"/>
                      <a:gd name="connsiteY10" fmla="*/ 527400 h 609600"/>
                      <a:gd name="connsiteX11" fmla="*/ 112396 w 487680"/>
                      <a:gd name="connsiteY11" fmla="*/ 527400 h 609600"/>
                      <a:gd name="connsiteX12" fmla="*/ 95060 w 487680"/>
                      <a:gd name="connsiteY12" fmla="*/ 510064 h 609600"/>
                      <a:gd name="connsiteX13" fmla="*/ 112396 w 487680"/>
                      <a:gd name="connsiteY13" fmla="*/ 492729 h 609600"/>
                      <a:gd name="connsiteX14" fmla="*/ 236601 w 487680"/>
                      <a:gd name="connsiteY14" fmla="*/ 473678 h 609600"/>
                      <a:gd name="connsiteX15" fmla="*/ 200216 w 487680"/>
                      <a:gd name="connsiteY15" fmla="*/ 510064 h 609600"/>
                      <a:gd name="connsiteX16" fmla="*/ 236601 w 487680"/>
                      <a:gd name="connsiteY16" fmla="*/ 546449 h 609600"/>
                      <a:gd name="connsiteX17" fmla="*/ 250793 w 487680"/>
                      <a:gd name="connsiteY17" fmla="*/ 546449 h 609600"/>
                      <a:gd name="connsiteX18" fmla="*/ 251174 w 487680"/>
                      <a:gd name="connsiteY18" fmla="*/ 546449 h 609600"/>
                      <a:gd name="connsiteX19" fmla="*/ 287560 w 487680"/>
                      <a:gd name="connsiteY19" fmla="*/ 510064 h 609600"/>
                      <a:gd name="connsiteX20" fmla="*/ 251174 w 487680"/>
                      <a:gd name="connsiteY20" fmla="*/ 473678 h 609600"/>
                      <a:gd name="connsiteX21" fmla="*/ 112395 w 487680"/>
                      <a:gd name="connsiteY21" fmla="*/ 473678 h 609600"/>
                      <a:gd name="connsiteX22" fmla="*/ 76010 w 487680"/>
                      <a:gd name="connsiteY22" fmla="*/ 510064 h 609600"/>
                      <a:gd name="connsiteX23" fmla="*/ 112395 w 487680"/>
                      <a:gd name="connsiteY23" fmla="*/ 546449 h 609600"/>
                      <a:gd name="connsiteX24" fmla="*/ 126968 w 487680"/>
                      <a:gd name="connsiteY24" fmla="*/ 546449 h 609600"/>
                      <a:gd name="connsiteX25" fmla="*/ 163354 w 487680"/>
                      <a:gd name="connsiteY25" fmla="*/ 510064 h 609600"/>
                      <a:gd name="connsiteX26" fmla="*/ 126968 w 487680"/>
                      <a:gd name="connsiteY26" fmla="*/ 473678 h 609600"/>
                      <a:gd name="connsiteX27" fmla="*/ 343282 w 487680"/>
                      <a:gd name="connsiteY27" fmla="*/ 386239 h 609600"/>
                      <a:gd name="connsiteX28" fmla="*/ 360618 w 487680"/>
                      <a:gd name="connsiteY28" fmla="*/ 386239 h 609600"/>
                      <a:gd name="connsiteX29" fmla="*/ 375286 w 487680"/>
                      <a:gd name="connsiteY29" fmla="*/ 386239 h 609600"/>
                      <a:gd name="connsiteX30" fmla="*/ 392622 w 487680"/>
                      <a:gd name="connsiteY30" fmla="*/ 386239 h 609600"/>
                      <a:gd name="connsiteX31" fmla="*/ 392622 w 487680"/>
                      <a:gd name="connsiteY31" fmla="*/ 527495 h 609600"/>
                      <a:gd name="connsiteX32" fmla="*/ 375286 w 487680"/>
                      <a:gd name="connsiteY32" fmla="*/ 527495 h 609600"/>
                      <a:gd name="connsiteX33" fmla="*/ 360618 w 487680"/>
                      <a:gd name="connsiteY33" fmla="*/ 527495 h 609600"/>
                      <a:gd name="connsiteX34" fmla="*/ 343282 w 487680"/>
                      <a:gd name="connsiteY34" fmla="*/ 527495 h 609600"/>
                      <a:gd name="connsiteX35" fmla="*/ 236601 w 487680"/>
                      <a:gd name="connsiteY35" fmla="*/ 386239 h 609600"/>
                      <a:gd name="connsiteX36" fmla="*/ 251175 w 487680"/>
                      <a:gd name="connsiteY36" fmla="*/ 386239 h 609600"/>
                      <a:gd name="connsiteX37" fmla="*/ 268510 w 487680"/>
                      <a:gd name="connsiteY37" fmla="*/ 403574 h 609600"/>
                      <a:gd name="connsiteX38" fmla="*/ 251175 w 487680"/>
                      <a:gd name="connsiteY38" fmla="*/ 420910 h 609600"/>
                      <a:gd name="connsiteX39" fmla="*/ 236601 w 487680"/>
                      <a:gd name="connsiteY39" fmla="*/ 420910 h 609600"/>
                      <a:gd name="connsiteX40" fmla="*/ 219266 w 487680"/>
                      <a:gd name="connsiteY40" fmla="*/ 403574 h 609600"/>
                      <a:gd name="connsiteX41" fmla="*/ 236601 w 487680"/>
                      <a:gd name="connsiteY41" fmla="*/ 386239 h 609600"/>
                      <a:gd name="connsiteX42" fmla="*/ 112396 w 487680"/>
                      <a:gd name="connsiteY42" fmla="*/ 386239 h 609600"/>
                      <a:gd name="connsiteX43" fmla="*/ 126969 w 487680"/>
                      <a:gd name="connsiteY43" fmla="*/ 386239 h 609600"/>
                      <a:gd name="connsiteX44" fmla="*/ 144304 w 487680"/>
                      <a:gd name="connsiteY44" fmla="*/ 403574 h 609600"/>
                      <a:gd name="connsiteX45" fmla="*/ 126969 w 487680"/>
                      <a:gd name="connsiteY45" fmla="*/ 420910 h 609600"/>
                      <a:gd name="connsiteX46" fmla="*/ 112396 w 487680"/>
                      <a:gd name="connsiteY46" fmla="*/ 420910 h 609600"/>
                      <a:gd name="connsiteX47" fmla="*/ 95060 w 487680"/>
                      <a:gd name="connsiteY47" fmla="*/ 403574 h 609600"/>
                      <a:gd name="connsiteX48" fmla="*/ 112396 w 487680"/>
                      <a:gd name="connsiteY48" fmla="*/ 386239 h 609600"/>
                      <a:gd name="connsiteX49" fmla="*/ 360236 w 487680"/>
                      <a:gd name="connsiteY49" fmla="*/ 367189 h 609600"/>
                      <a:gd name="connsiteX50" fmla="*/ 323850 w 487680"/>
                      <a:gd name="connsiteY50" fmla="*/ 403574 h 609600"/>
                      <a:gd name="connsiteX51" fmla="*/ 323850 w 487680"/>
                      <a:gd name="connsiteY51" fmla="*/ 510064 h 609600"/>
                      <a:gd name="connsiteX52" fmla="*/ 323851 w 487680"/>
                      <a:gd name="connsiteY52" fmla="*/ 510255 h 609600"/>
                      <a:gd name="connsiteX53" fmla="*/ 360617 w 487680"/>
                      <a:gd name="connsiteY53" fmla="*/ 546449 h 609600"/>
                      <a:gd name="connsiteX54" fmla="*/ 375285 w 487680"/>
                      <a:gd name="connsiteY54" fmla="*/ 546449 h 609600"/>
                      <a:gd name="connsiteX55" fmla="*/ 411671 w 487680"/>
                      <a:gd name="connsiteY55" fmla="*/ 510064 h 609600"/>
                      <a:gd name="connsiteX56" fmla="*/ 411671 w 487680"/>
                      <a:gd name="connsiteY56" fmla="*/ 403574 h 609600"/>
                      <a:gd name="connsiteX57" fmla="*/ 375285 w 487680"/>
                      <a:gd name="connsiteY57" fmla="*/ 367189 h 609600"/>
                      <a:gd name="connsiteX58" fmla="*/ 236601 w 487680"/>
                      <a:gd name="connsiteY58" fmla="*/ 367189 h 609600"/>
                      <a:gd name="connsiteX59" fmla="*/ 200216 w 487680"/>
                      <a:gd name="connsiteY59" fmla="*/ 403574 h 609600"/>
                      <a:gd name="connsiteX60" fmla="*/ 236601 w 487680"/>
                      <a:gd name="connsiteY60" fmla="*/ 439960 h 609600"/>
                      <a:gd name="connsiteX61" fmla="*/ 250793 w 487680"/>
                      <a:gd name="connsiteY61" fmla="*/ 439960 h 609600"/>
                      <a:gd name="connsiteX62" fmla="*/ 251174 w 487680"/>
                      <a:gd name="connsiteY62" fmla="*/ 439960 h 609600"/>
                      <a:gd name="connsiteX63" fmla="*/ 287560 w 487680"/>
                      <a:gd name="connsiteY63" fmla="*/ 403574 h 609600"/>
                      <a:gd name="connsiteX64" fmla="*/ 251174 w 487680"/>
                      <a:gd name="connsiteY64" fmla="*/ 367189 h 609600"/>
                      <a:gd name="connsiteX65" fmla="*/ 112395 w 487680"/>
                      <a:gd name="connsiteY65" fmla="*/ 367189 h 609600"/>
                      <a:gd name="connsiteX66" fmla="*/ 76010 w 487680"/>
                      <a:gd name="connsiteY66" fmla="*/ 403574 h 609600"/>
                      <a:gd name="connsiteX67" fmla="*/ 112395 w 487680"/>
                      <a:gd name="connsiteY67" fmla="*/ 439960 h 609600"/>
                      <a:gd name="connsiteX68" fmla="*/ 126968 w 487680"/>
                      <a:gd name="connsiteY68" fmla="*/ 439960 h 609600"/>
                      <a:gd name="connsiteX69" fmla="*/ 163354 w 487680"/>
                      <a:gd name="connsiteY69" fmla="*/ 403574 h 609600"/>
                      <a:gd name="connsiteX70" fmla="*/ 126968 w 487680"/>
                      <a:gd name="connsiteY70" fmla="*/ 367189 h 609600"/>
                      <a:gd name="connsiteX71" fmla="*/ 360617 w 487680"/>
                      <a:gd name="connsiteY71" fmla="*/ 279655 h 609600"/>
                      <a:gd name="connsiteX72" fmla="*/ 375285 w 487680"/>
                      <a:gd name="connsiteY72" fmla="*/ 279655 h 609600"/>
                      <a:gd name="connsiteX73" fmla="*/ 392621 w 487680"/>
                      <a:gd name="connsiteY73" fmla="*/ 297086 h 609600"/>
                      <a:gd name="connsiteX74" fmla="*/ 375285 w 487680"/>
                      <a:gd name="connsiteY74" fmla="*/ 314421 h 609600"/>
                      <a:gd name="connsiteX75" fmla="*/ 360617 w 487680"/>
                      <a:gd name="connsiteY75" fmla="*/ 314421 h 609600"/>
                      <a:gd name="connsiteX76" fmla="*/ 344521 w 487680"/>
                      <a:gd name="connsiteY76" fmla="*/ 298326 h 609600"/>
                      <a:gd name="connsiteX77" fmla="*/ 360617 w 487680"/>
                      <a:gd name="connsiteY77" fmla="*/ 279655 h 609600"/>
                      <a:gd name="connsiteX78" fmla="*/ 236601 w 487680"/>
                      <a:gd name="connsiteY78" fmla="*/ 279654 h 609600"/>
                      <a:gd name="connsiteX79" fmla="*/ 251175 w 487680"/>
                      <a:gd name="connsiteY79" fmla="*/ 279654 h 609600"/>
                      <a:gd name="connsiteX80" fmla="*/ 267270 w 487680"/>
                      <a:gd name="connsiteY80" fmla="*/ 295750 h 609600"/>
                      <a:gd name="connsiteX81" fmla="*/ 251175 w 487680"/>
                      <a:gd name="connsiteY81" fmla="*/ 314421 h 609600"/>
                      <a:gd name="connsiteX82" fmla="*/ 236601 w 487680"/>
                      <a:gd name="connsiteY82" fmla="*/ 314421 h 609600"/>
                      <a:gd name="connsiteX83" fmla="*/ 234026 w 487680"/>
                      <a:gd name="connsiteY83" fmla="*/ 314421 h 609600"/>
                      <a:gd name="connsiteX84" fmla="*/ 217930 w 487680"/>
                      <a:gd name="connsiteY84" fmla="*/ 295750 h 609600"/>
                      <a:gd name="connsiteX85" fmla="*/ 236601 w 487680"/>
                      <a:gd name="connsiteY85" fmla="*/ 279654 h 609600"/>
                      <a:gd name="connsiteX86" fmla="*/ 112395 w 487680"/>
                      <a:gd name="connsiteY86" fmla="*/ 279654 h 609600"/>
                      <a:gd name="connsiteX87" fmla="*/ 126968 w 487680"/>
                      <a:gd name="connsiteY87" fmla="*/ 279654 h 609600"/>
                      <a:gd name="connsiteX88" fmla="*/ 143064 w 487680"/>
                      <a:gd name="connsiteY88" fmla="*/ 295750 h 609600"/>
                      <a:gd name="connsiteX89" fmla="*/ 126968 w 487680"/>
                      <a:gd name="connsiteY89" fmla="*/ 314421 h 609600"/>
                      <a:gd name="connsiteX90" fmla="*/ 112395 w 487680"/>
                      <a:gd name="connsiteY90" fmla="*/ 314421 h 609600"/>
                      <a:gd name="connsiteX91" fmla="*/ 109820 w 487680"/>
                      <a:gd name="connsiteY91" fmla="*/ 314421 h 609600"/>
                      <a:gd name="connsiteX92" fmla="*/ 93724 w 487680"/>
                      <a:gd name="connsiteY92" fmla="*/ 295750 h 609600"/>
                      <a:gd name="connsiteX93" fmla="*/ 112395 w 487680"/>
                      <a:gd name="connsiteY93" fmla="*/ 279654 h 609600"/>
                      <a:gd name="connsiteX94" fmla="*/ 232874 w 487680"/>
                      <a:gd name="connsiteY94" fmla="*/ 260604 h 609600"/>
                      <a:gd name="connsiteX95" fmla="*/ 198305 w 487680"/>
                      <a:gd name="connsiteY95" fmla="*/ 298900 h 609600"/>
                      <a:gd name="connsiteX96" fmla="*/ 236601 w 487680"/>
                      <a:gd name="connsiteY96" fmla="*/ 333470 h 609600"/>
                      <a:gd name="connsiteX97" fmla="*/ 250793 w 487680"/>
                      <a:gd name="connsiteY97" fmla="*/ 333470 h 609600"/>
                      <a:gd name="connsiteX98" fmla="*/ 251174 w 487680"/>
                      <a:gd name="connsiteY98" fmla="*/ 333470 h 609600"/>
                      <a:gd name="connsiteX99" fmla="*/ 285744 w 487680"/>
                      <a:gd name="connsiteY99" fmla="*/ 298900 h 609600"/>
                      <a:gd name="connsiteX100" fmla="*/ 251174 w 487680"/>
                      <a:gd name="connsiteY100" fmla="*/ 260604 h 609600"/>
                      <a:gd name="connsiteX101" fmla="*/ 236601 w 487680"/>
                      <a:gd name="connsiteY101" fmla="*/ 260604 h 609600"/>
                      <a:gd name="connsiteX102" fmla="*/ 232874 w 487680"/>
                      <a:gd name="connsiteY102" fmla="*/ 260604 h 609600"/>
                      <a:gd name="connsiteX103" fmla="*/ 108668 w 487680"/>
                      <a:gd name="connsiteY103" fmla="*/ 260604 h 609600"/>
                      <a:gd name="connsiteX104" fmla="*/ 74098 w 487680"/>
                      <a:gd name="connsiteY104" fmla="*/ 298900 h 609600"/>
                      <a:gd name="connsiteX105" fmla="*/ 112395 w 487680"/>
                      <a:gd name="connsiteY105" fmla="*/ 333470 h 609600"/>
                      <a:gd name="connsiteX106" fmla="*/ 126968 w 487680"/>
                      <a:gd name="connsiteY106" fmla="*/ 333470 h 609600"/>
                      <a:gd name="connsiteX107" fmla="*/ 161538 w 487680"/>
                      <a:gd name="connsiteY107" fmla="*/ 298900 h 609600"/>
                      <a:gd name="connsiteX108" fmla="*/ 126968 w 487680"/>
                      <a:gd name="connsiteY108" fmla="*/ 260604 h 609600"/>
                      <a:gd name="connsiteX109" fmla="*/ 112395 w 487680"/>
                      <a:gd name="connsiteY109" fmla="*/ 260604 h 609600"/>
                      <a:gd name="connsiteX110" fmla="*/ 108668 w 487680"/>
                      <a:gd name="connsiteY110" fmla="*/ 260604 h 609600"/>
                      <a:gd name="connsiteX111" fmla="*/ 360617 w 487680"/>
                      <a:gd name="connsiteY111" fmla="*/ 260509 h 609600"/>
                      <a:gd name="connsiteX112" fmla="*/ 326046 w 487680"/>
                      <a:gd name="connsiteY112" fmla="*/ 295079 h 609600"/>
                      <a:gd name="connsiteX113" fmla="*/ 360617 w 487680"/>
                      <a:gd name="connsiteY113" fmla="*/ 333375 h 609600"/>
                      <a:gd name="connsiteX114" fmla="*/ 375285 w 487680"/>
                      <a:gd name="connsiteY114" fmla="*/ 333375 h 609600"/>
                      <a:gd name="connsiteX115" fmla="*/ 411671 w 487680"/>
                      <a:gd name="connsiteY115" fmla="*/ 297085 h 609600"/>
                      <a:gd name="connsiteX116" fmla="*/ 411671 w 487680"/>
                      <a:gd name="connsiteY116" fmla="*/ 296894 h 609600"/>
                      <a:gd name="connsiteX117" fmla="*/ 375285 w 487680"/>
                      <a:gd name="connsiteY117" fmla="*/ 260509 h 609600"/>
                      <a:gd name="connsiteX118" fmla="*/ 112586 w 487680"/>
                      <a:gd name="connsiteY118" fmla="*/ 63151 h 609600"/>
                      <a:gd name="connsiteX119" fmla="*/ 76200 w 487680"/>
                      <a:gd name="connsiteY119" fmla="*/ 99536 h 609600"/>
                      <a:gd name="connsiteX120" fmla="*/ 76200 w 487680"/>
                      <a:gd name="connsiteY120" fmla="*/ 186023 h 609600"/>
                      <a:gd name="connsiteX121" fmla="*/ 112300 w 487680"/>
                      <a:gd name="connsiteY121" fmla="*/ 222409 h 609600"/>
                      <a:gd name="connsiteX122" fmla="*/ 375285 w 487680"/>
                      <a:gd name="connsiteY122" fmla="*/ 222409 h 609600"/>
                      <a:gd name="connsiteX123" fmla="*/ 411671 w 487680"/>
                      <a:gd name="connsiteY123" fmla="*/ 186023 h 609600"/>
                      <a:gd name="connsiteX124" fmla="*/ 411671 w 487680"/>
                      <a:gd name="connsiteY124" fmla="*/ 99536 h 609600"/>
                      <a:gd name="connsiteX125" fmla="*/ 375285 w 487680"/>
                      <a:gd name="connsiteY125" fmla="*/ 63151 h 609600"/>
                      <a:gd name="connsiteX126" fmla="*/ 72009 w 487680"/>
                      <a:gd name="connsiteY126" fmla="*/ 0 h 609600"/>
                      <a:gd name="connsiteX127" fmla="*/ 415671 w 487680"/>
                      <a:gd name="connsiteY127" fmla="*/ 0 h 609600"/>
                      <a:gd name="connsiteX128" fmla="*/ 487680 w 487680"/>
                      <a:gd name="connsiteY128" fmla="*/ 72009 h 609600"/>
                      <a:gd name="connsiteX129" fmla="*/ 487680 w 487680"/>
                      <a:gd name="connsiteY129" fmla="*/ 537686 h 609600"/>
                      <a:gd name="connsiteX130" fmla="*/ 415671 w 487680"/>
                      <a:gd name="connsiteY130" fmla="*/ 609600 h 609600"/>
                      <a:gd name="connsiteX131" fmla="*/ 72009 w 487680"/>
                      <a:gd name="connsiteY131" fmla="*/ 609600 h 609600"/>
                      <a:gd name="connsiteX132" fmla="*/ 0 w 487680"/>
                      <a:gd name="connsiteY132" fmla="*/ 537686 h 609600"/>
                      <a:gd name="connsiteX133" fmla="*/ 0 w 487680"/>
                      <a:gd name="connsiteY133" fmla="*/ 72009 h 609600"/>
                      <a:gd name="connsiteX134" fmla="*/ 72009 w 487680"/>
                      <a:gd name="connsiteY134" fmla="*/ 0 h 6096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</a:cxnLst>
                    <a:rect l="l" t="t" r="r" b="b"/>
                    <a:pathLst>
                      <a:path w="487680" h="609600">
                        <a:moveTo>
                          <a:pt x="236601" y="492729"/>
                        </a:moveTo>
                        <a:lnTo>
                          <a:pt x="251175" y="492729"/>
                        </a:lnTo>
                        <a:cubicBezTo>
                          <a:pt x="260749" y="492729"/>
                          <a:pt x="268510" y="500490"/>
                          <a:pt x="268510" y="510064"/>
                        </a:cubicBezTo>
                        <a:cubicBezTo>
                          <a:pt x="268510" y="519639"/>
                          <a:pt x="260749" y="527400"/>
                          <a:pt x="251175" y="527400"/>
                        </a:cubicBezTo>
                        <a:lnTo>
                          <a:pt x="236601" y="527400"/>
                        </a:lnTo>
                        <a:cubicBezTo>
                          <a:pt x="227027" y="527400"/>
                          <a:pt x="219266" y="519639"/>
                          <a:pt x="219266" y="510064"/>
                        </a:cubicBezTo>
                        <a:cubicBezTo>
                          <a:pt x="219266" y="500490"/>
                          <a:pt x="227027" y="492729"/>
                          <a:pt x="236601" y="492729"/>
                        </a:cubicBezTo>
                        <a:close/>
                        <a:moveTo>
                          <a:pt x="112396" y="492729"/>
                        </a:moveTo>
                        <a:lnTo>
                          <a:pt x="126969" y="492729"/>
                        </a:lnTo>
                        <a:cubicBezTo>
                          <a:pt x="136543" y="492729"/>
                          <a:pt x="144304" y="500490"/>
                          <a:pt x="144304" y="510064"/>
                        </a:cubicBezTo>
                        <a:cubicBezTo>
                          <a:pt x="144304" y="519639"/>
                          <a:pt x="136543" y="527400"/>
                          <a:pt x="126969" y="527400"/>
                        </a:cubicBezTo>
                        <a:lnTo>
                          <a:pt x="112396" y="527400"/>
                        </a:lnTo>
                        <a:cubicBezTo>
                          <a:pt x="102821" y="527400"/>
                          <a:pt x="95060" y="519639"/>
                          <a:pt x="95060" y="510064"/>
                        </a:cubicBezTo>
                        <a:cubicBezTo>
                          <a:pt x="95060" y="500490"/>
                          <a:pt x="102821" y="492729"/>
                          <a:pt x="112396" y="492729"/>
                        </a:cubicBezTo>
                        <a:close/>
                        <a:moveTo>
                          <a:pt x="236601" y="473678"/>
                        </a:moveTo>
                        <a:cubicBezTo>
                          <a:pt x="216506" y="473678"/>
                          <a:pt x="200216" y="489969"/>
                          <a:pt x="200216" y="510064"/>
                        </a:cubicBezTo>
                        <a:cubicBezTo>
                          <a:pt x="200216" y="530159"/>
                          <a:pt x="216506" y="546449"/>
                          <a:pt x="236601" y="546449"/>
                        </a:cubicBezTo>
                        <a:lnTo>
                          <a:pt x="250793" y="546449"/>
                        </a:lnTo>
                        <a:lnTo>
                          <a:pt x="251174" y="546449"/>
                        </a:lnTo>
                        <a:cubicBezTo>
                          <a:pt x="271269" y="546449"/>
                          <a:pt x="287560" y="530159"/>
                          <a:pt x="287560" y="510064"/>
                        </a:cubicBezTo>
                        <a:cubicBezTo>
                          <a:pt x="287560" y="489969"/>
                          <a:pt x="271269" y="473678"/>
                          <a:pt x="251174" y="473678"/>
                        </a:cubicBezTo>
                        <a:close/>
                        <a:moveTo>
                          <a:pt x="112395" y="473678"/>
                        </a:moveTo>
                        <a:cubicBezTo>
                          <a:pt x="92300" y="473678"/>
                          <a:pt x="76010" y="489969"/>
                          <a:pt x="76010" y="510064"/>
                        </a:cubicBezTo>
                        <a:cubicBezTo>
                          <a:pt x="76010" y="530159"/>
                          <a:pt x="92300" y="546449"/>
                          <a:pt x="112395" y="546449"/>
                        </a:cubicBezTo>
                        <a:lnTo>
                          <a:pt x="126968" y="546449"/>
                        </a:lnTo>
                        <a:cubicBezTo>
                          <a:pt x="147063" y="546449"/>
                          <a:pt x="163354" y="530159"/>
                          <a:pt x="163354" y="510064"/>
                        </a:cubicBezTo>
                        <a:cubicBezTo>
                          <a:pt x="163354" y="489969"/>
                          <a:pt x="147063" y="473678"/>
                          <a:pt x="126968" y="473678"/>
                        </a:cubicBezTo>
                        <a:close/>
                        <a:moveTo>
                          <a:pt x="343282" y="386239"/>
                        </a:moveTo>
                        <a:cubicBezTo>
                          <a:pt x="343282" y="386239"/>
                          <a:pt x="351043" y="386239"/>
                          <a:pt x="360618" y="386239"/>
                        </a:cubicBezTo>
                        <a:lnTo>
                          <a:pt x="375286" y="386239"/>
                        </a:lnTo>
                        <a:cubicBezTo>
                          <a:pt x="384860" y="386239"/>
                          <a:pt x="392622" y="386239"/>
                          <a:pt x="392622" y="386239"/>
                        </a:cubicBezTo>
                        <a:lnTo>
                          <a:pt x="392622" y="527495"/>
                        </a:lnTo>
                        <a:cubicBezTo>
                          <a:pt x="392622" y="527495"/>
                          <a:pt x="384860" y="527495"/>
                          <a:pt x="375286" y="527495"/>
                        </a:cubicBezTo>
                        <a:lnTo>
                          <a:pt x="360618" y="527495"/>
                        </a:lnTo>
                        <a:cubicBezTo>
                          <a:pt x="351043" y="527495"/>
                          <a:pt x="343282" y="527495"/>
                          <a:pt x="343282" y="527495"/>
                        </a:cubicBezTo>
                        <a:close/>
                        <a:moveTo>
                          <a:pt x="236601" y="386239"/>
                        </a:moveTo>
                        <a:lnTo>
                          <a:pt x="251175" y="386239"/>
                        </a:lnTo>
                        <a:cubicBezTo>
                          <a:pt x="260749" y="386239"/>
                          <a:pt x="268510" y="394000"/>
                          <a:pt x="268510" y="403574"/>
                        </a:cubicBezTo>
                        <a:cubicBezTo>
                          <a:pt x="268510" y="413149"/>
                          <a:pt x="260749" y="420910"/>
                          <a:pt x="251175" y="420910"/>
                        </a:cubicBezTo>
                        <a:lnTo>
                          <a:pt x="236601" y="420910"/>
                        </a:lnTo>
                        <a:cubicBezTo>
                          <a:pt x="227027" y="420910"/>
                          <a:pt x="219266" y="413149"/>
                          <a:pt x="219266" y="403574"/>
                        </a:cubicBezTo>
                        <a:cubicBezTo>
                          <a:pt x="219266" y="394000"/>
                          <a:pt x="227027" y="386239"/>
                          <a:pt x="236601" y="386239"/>
                        </a:cubicBezTo>
                        <a:close/>
                        <a:moveTo>
                          <a:pt x="112396" y="386239"/>
                        </a:moveTo>
                        <a:lnTo>
                          <a:pt x="126969" y="386239"/>
                        </a:lnTo>
                        <a:cubicBezTo>
                          <a:pt x="136543" y="386239"/>
                          <a:pt x="144304" y="394000"/>
                          <a:pt x="144304" y="403574"/>
                        </a:cubicBezTo>
                        <a:cubicBezTo>
                          <a:pt x="144304" y="413149"/>
                          <a:pt x="136543" y="420910"/>
                          <a:pt x="126969" y="420910"/>
                        </a:cubicBezTo>
                        <a:lnTo>
                          <a:pt x="112396" y="420910"/>
                        </a:lnTo>
                        <a:cubicBezTo>
                          <a:pt x="102821" y="420910"/>
                          <a:pt x="95060" y="413149"/>
                          <a:pt x="95060" y="403574"/>
                        </a:cubicBezTo>
                        <a:cubicBezTo>
                          <a:pt x="95060" y="394000"/>
                          <a:pt x="102821" y="386239"/>
                          <a:pt x="112396" y="386239"/>
                        </a:cubicBezTo>
                        <a:close/>
                        <a:moveTo>
                          <a:pt x="360236" y="367189"/>
                        </a:moveTo>
                        <a:cubicBezTo>
                          <a:pt x="340163" y="367241"/>
                          <a:pt x="323902" y="383501"/>
                          <a:pt x="323850" y="403574"/>
                        </a:cubicBezTo>
                        <a:lnTo>
                          <a:pt x="323850" y="510064"/>
                        </a:lnTo>
                        <a:cubicBezTo>
                          <a:pt x="323850" y="510128"/>
                          <a:pt x="323851" y="510191"/>
                          <a:pt x="323851" y="510255"/>
                        </a:cubicBezTo>
                        <a:cubicBezTo>
                          <a:pt x="324009" y="530403"/>
                          <a:pt x="340469" y="546607"/>
                          <a:pt x="360617" y="546449"/>
                        </a:cubicBezTo>
                        <a:lnTo>
                          <a:pt x="375285" y="546449"/>
                        </a:lnTo>
                        <a:cubicBezTo>
                          <a:pt x="395380" y="546449"/>
                          <a:pt x="411671" y="530159"/>
                          <a:pt x="411671" y="510064"/>
                        </a:cubicBezTo>
                        <a:lnTo>
                          <a:pt x="411671" y="403574"/>
                        </a:lnTo>
                        <a:cubicBezTo>
                          <a:pt x="411671" y="383479"/>
                          <a:pt x="395380" y="367189"/>
                          <a:pt x="375285" y="367189"/>
                        </a:cubicBezTo>
                        <a:close/>
                        <a:moveTo>
                          <a:pt x="236601" y="367189"/>
                        </a:moveTo>
                        <a:cubicBezTo>
                          <a:pt x="216506" y="367189"/>
                          <a:pt x="200216" y="383479"/>
                          <a:pt x="200216" y="403574"/>
                        </a:cubicBezTo>
                        <a:cubicBezTo>
                          <a:pt x="200216" y="423669"/>
                          <a:pt x="216506" y="439960"/>
                          <a:pt x="236601" y="439960"/>
                        </a:cubicBezTo>
                        <a:lnTo>
                          <a:pt x="250793" y="439960"/>
                        </a:lnTo>
                        <a:lnTo>
                          <a:pt x="251174" y="439960"/>
                        </a:lnTo>
                        <a:cubicBezTo>
                          <a:pt x="271269" y="439960"/>
                          <a:pt x="287560" y="423669"/>
                          <a:pt x="287560" y="403574"/>
                        </a:cubicBezTo>
                        <a:cubicBezTo>
                          <a:pt x="287560" y="383479"/>
                          <a:pt x="271269" y="367189"/>
                          <a:pt x="251174" y="367189"/>
                        </a:cubicBezTo>
                        <a:close/>
                        <a:moveTo>
                          <a:pt x="112395" y="367189"/>
                        </a:moveTo>
                        <a:cubicBezTo>
                          <a:pt x="92300" y="367189"/>
                          <a:pt x="76010" y="383479"/>
                          <a:pt x="76010" y="403574"/>
                        </a:cubicBezTo>
                        <a:cubicBezTo>
                          <a:pt x="76010" y="423669"/>
                          <a:pt x="92300" y="439960"/>
                          <a:pt x="112395" y="439960"/>
                        </a:cubicBezTo>
                        <a:lnTo>
                          <a:pt x="126968" y="439960"/>
                        </a:lnTo>
                        <a:cubicBezTo>
                          <a:pt x="147063" y="439960"/>
                          <a:pt x="163354" y="423669"/>
                          <a:pt x="163354" y="403574"/>
                        </a:cubicBezTo>
                        <a:cubicBezTo>
                          <a:pt x="163354" y="383479"/>
                          <a:pt x="147063" y="367189"/>
                          <a:pt x="126968" y="367189"/>
                        </a:cubicBezTo>
                        <a:close/>
                        <a:moveTo>
                          <a:pt x="360617" y="279655"/>
                        </a:moveTo>
                        <a:lnTo>
                          <a:pt x="375285" y="279655"/>
                        </a:lnTo>
                        <a:cubicBezTo>
                          <a:pt x="384875" y="279707"/>
                          <a:pt x="392621" y="287496"/>
                          <a:pt x="392621" y="297086"/>
                        </a:cubicBezTo>
                        <a:cubicBezTo>
                          <a:pt x="392568" y="306638"/>
                          <a:pt x="384838" y="314369"/>
                          <a:pt x="375285" y="314421"/>
                        </a:cubicBezTo>
                        <a:lnTo>
                          <a:pt x="360617" y="314421"/>
                        </a:lnTo>
                        <a:cubicBezTo>
                          <a:pt x="352005" y="313783"/>
                          <a:pt x="345160" y="306937"/>
                          <a:pt x="344521" y="298326"/>
                        </a:cubicBezTo>
                        <a:cubicBezTo>
                          <a:pt x="343810" y="288726"/>
                          <a:pt x="351017" y="280367"/>
                          <a:pt x="360617" y="279655"/>
                        </a:cubicBezTo>
                        <a:close/>
                        <a:moveTo>
                          <a:pt x="236601" y="279654"/>
                        </a:moveTo>
                        <a:lnTo>
                          <a:pt x="251175" y="279654"/>
                        </a:lnTo>
                        <a:cubicBezTo>
                          <a:pt x="259786" y="280293"/>
                          <a:pt x="266632" y="287138"/>
                          <a:pt x="267270" y="295750"/>
                        </a:cubicBezTo>
                        <a:cubicBezTo>
                          <a:pt x="267981" y="305350"/>
                          <a:pt x="260775" y="313709"/>
                          <a:pt x="251175" y="314421"/>
                        </a:cubicBezTo>
                        <a:lnTo>
                          <a:pt x="236601" y="314421"/>
                        </a:lnTo>
                        <a:cubicBezTo>
                          <a:pt x="235744" y="314485"/>
                          <a:pt x="234883" y="314485"/>
                          <a:pt x="234026" y="314421"/>
                        </a:cubicBezTo>
                        <a:cubicBezTo>
                          <a:pt x="224425" y="313709"/>
                          <a:pt x="217220" y="305350"/>
                          <a:pt x="217930" y="295750"/>
                        </a:cubicBezTo>
                        <a:cubicBezTo>
                          <a:pt x="218642" y="286150"/>
                          <a:pt x="227001" y="278943"/>
                          <a:pt x="236601" y="279654"/>
                        </a:cubicBezTo>
                        <a:close/>
                        <a:moveTo>
                          <a:pt x="112395" y="279654"/>
                        </a:moveTo>
                        <a:lnTo>
                          <a:pt x="126968" y="279654"/>
                        </a:lnTo>
                        <a:cubicBezTo>
                          <a:pt x="135580" y="280293"/>
                          <a:pt x="142426" y="287138"/>
                          <a:pt x="143064" y="295750"/>
                        </a:cubicBezTo>
                        <a:cubicBezTo>
                          <a:pt x="143775" y="305350"/>
                          <a:pt x="136569" y="313709"/>
                          <a:pt x="126968" y="314421"/>
                        </a:cubicBezTo>
                        <a:lnTo>
                          <a:pt x="112395" y="314421"/>
                        </a:lnTo>
                        <a:cubicBezTo>
                          <a:pt x="111538" y="314485"/>
                          <a:pt x="110677" y="314485"/>
                          <a:pt x="109820" y="314421"/>
                        </a:cubicBezTo>
                        <a:cubicBezTo>
                          <a:pt x="100219" y="313709"/>
                          <a:pt x="93013" y="305350"/>
                          <a:pt x="93724" y="295750"/>
                        </a:cubicBezTo>
                        <a:cubicBezTo>
                          <a:pt x="94436" y="286150"/>
                          <a:pt x="102795" y="278943"/>
                          <a:pt x="112395" y="279654"/>
                        </a:cubicBezTo>
                        <a:close/>
                        <a:moveTo>
                          <a:pt x="232874" y="260604"/>
                        </a:moveTo>
                        <a:cubicBezTo>
                          <a:pt x="212752" y="261633"/>
                          <a:pt x="197275" y="278779"/>
                          <a:pt x="198305" y="298900"/>
                        </a:cubicBezTo>
                        <a:cubicBezTo>
                          <a:pt x="199333" y="319022"/>
                          <a:pt x="216479" y="334499"/>
                          <a:pt x="236601" y="333470"/>
                        </a:cubicBezTo>
                        <a:lnTo>
                          <a:pt x="250793" y="333470"/>
                        </a:lnTo>
                        <a:lnTo>
                          <a:pt x="251174" y="333470"/>
                        </a:lnTo>
                        <a:cubicBezTo>
                          <a:pt x="269857" y="332515"/>
                          <a:pt x="284788" y="317583"/>
                          <a:pt x="285744" y="298900"/>
                        </a:cubicBezTo>
                        <a:cubicBezTo>
                          <a:pt x="286773" y="278780"/>
                          <a:pt x="271296" y="261634"/>
                          <a:pt x="251174" y="260604"/>
                        </a:cubicBezTo>
                        <a:lnTo>
                          <a:pt x="236601" y="260604"/>
                        </a:lnTo>
                        <a:cubicBezTo>
                          <a:pt x="235360" y="260540"/>
                          <a:pt x="234116" y="260540"/>
                          <a:pt x="232874" y="260604"/>
                        </a:cubicBezTo>
                        <a:close/>
                        <a:moveTo>
                          <a:pt x="108668" y="260604"/>
                        </a:moveTo>
                        <a:cubicBezTo>
                          <a:pt x="88547" y="261633"/>
                          <a:pt x="73069" y="278779"/>
                          <a:pt x="74098" y="298900"/>
                        </a:cubicBezTo>
                        <a:cubicBezTo>
                          <a:pt x="75128" y="319022"/>
                          <a:pt x="92274" y="334499"/>
                          <a:pt x="112395" y="333470"/>
                        </a:cubicBezTo>
                        <a:lnTo>
                          <a:pt x="126968" y="333470"/>
                        </a:lnTo>
                        <a:cubicBezTo>
                          <a:pt x="145651" y="332515"/>
                          <a:pt x="160582" y="317583"/>
                          <a:pt x="161538" y="298900"/>
                        </a:cubicBezTo>
                        <a:cubicBezTo>
                          <a:pt x="162567" y="278780"/>
                          <a:pt x="147090" y="261634"/>
                          <a:pt x="126968" y="260604"/>
                        </a:cubicBezTo>
                        <a:lnTo>
                          <a:pt x="112395" y="260604"/>
                        </a:lnTo>
                        <a:cubicBezTo>
                          <a:pt x="111154" y="260540"/>
                          <a:pt x="109910" y="260540"/>
                          <a:pt x="108668" y="260604"/>
                        </a:cubicBezTo>
                        <a:close/>
                        <a:moveTo>
                          <a:pt x="360617" y="260509"/>
                        </a:moveTo>
                        <a:cubicBezTo>
                          <a:pt x="341934" y="261464"/>
                          <a:pt x="327003" y="276396"/>
                          <a:pt x="326046" y="295079"/>
                        </a:cubicBezTo>
                        <a:cubicBezTo>
                          <a:pt x="325018" y="315200"/>
                          <a:pt x="340495" y="332346"/>
                          <a:pt x="360617" y="333375"/>
                        </a:cubicBezTo>
                        <a:lnTo>
                          <a:pt x="375285" y="333375"/>
                        </a:lnTo>
                        <a:cubicBezTo>
                          <a:pt x="395343" y="333375"/>
                          <a:pt x="411618" y="317143"/>
                          <a:pt x="411671" y="297085"/>
                        </a:cubicBezTo>
                        <a:lnTo>
                          <a:pt x="411671" y="296894"/>
                        </a:lnTo>
                        <a:cubicBezTo>
                          <a:pt x="411671" y="276799"/>
                          <a:pt x="395380" y="260509"/>
                          <a:pt x="375285" y="260509"/>
                        </a:cubicBezTo>
                        <a:close/>
                        <a:moveTo>
                          <a:pt x="112586" y="63151"/>
                        </a:moveTo>
                        <a:cubicBezTo>
                          <a:pt x="92512" y="63203"/>
                          <a:pt x="76252" y="79463"/>
                          <a:pt x="76200" y="99536"/>
                        </a:cubicBezTo>
                        <a:lnTo>
                          <a:pt x="76200" y="186023"/>
                        </a:lnTo>
                        <a:cubicBezTo>
                          <a:pt x="76251" y="205986"/>
                          <a:pt x="92338" y="222200"/>
                          <a:pt x="112300" y="222409"/>
                        </a:cubicBezTo>
                        <a:lnTo>
                          <a:pt x="375285" y="222409"/>
                        </a:lnTo>
                        <a:cubicBezTo>
                          <a:pt x="395380" y="222409"/>
                          <a:pt x="411671" y="206118"/>
                          <a:pt x="411671" y="186023"/>
                        </a:cubicBezTo>
                        <a:lnTo>
                          <a:pt x="411671" y="99536"/>
                        </a:lnTo>
                        <a:cubicBezTo>
                          <a:pt x="411618" y="79463"/>
                          <a:pt x="395359" y="63203"/>
                          <a:pt x="375285" y="63151"/>
                        </a:cubicBezTo>
                        <a:close/>
                        <a:moveTo>
                          <a:pt x="72009" y="0"/>
                        </a:moveTo>
                        <a:lnTo>
                          <a:pt x="415671" y="0"/>
                        </a:lnTo>
                        <a:cubicBezTo>
                          <a:pt x="455419" y="52"/>
                          <a:pt x="487628" y="32261"/>
                          <a:pt x="487680" y="72009"/>
                        </a:cubicBezTo>
                        <a:lnTo>
                          <a:pt x="487680" y="537686"/>
                        </a:lnTo>
                        <a:cubicBezTo>
                          <a:pt x="487628" y="577419"/>
                          <a:pt x="455404" y="609600"/>
                          <a:pt x="415671" y="609600"/>
                        </a:cubicBezTo>
                        <a:lnTo>
                          <a:pt x="72009" y="609600"/>
                        </a:lnTo>
                        <a:cubicBezTo>
                          <a:pt x="32277" y="609600"/>
                          <a:pt x="53" y="577419"/>
                          <a:pt x="0" y="537686"/>
                        </a:cubicBezTo>
                        <a:lnTo>
                          <a:pt x="0" y="72009"/>
                        </a:lnTo>
                        <a:cubicBezTo>
                          <a:pt x="52" y="32261"/>
                          <a:pt x="32261" y="52"/>
                          <a:pt x="72009" y="0"/>
                        </a:cubicBezTo>
                        <a:close/>
                      </a:path>
                    </a:pathLst>
                  </a:custGeom>
                  <a:solidFill>
                    <a:schemeClr val="bg2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aphicFrame>
            <p:nvGraphicFramePr>
              <p:cNvPr id="44" name="Chart 43">
                <a:extLst>
                  <a:ext uri="{FF2B5EF4-FFF2-40B4-BE49-F238E27FC236}">
                    <a16:creationId xmlns:a16="http://schemas.microsoft.com/office/drawing/2014/main" id="{A74DE640-1EF3-DE98-E8B3-4BCABED1718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372997128"/>
                  </p:ext>
                </p:extLst>
              </p:nvPr>
            </p:nvGraphicFramePr>
            <p:xfrm>
              <a:off x="7463336" y="4423163"/>
              <a:ext cx="1524603" cy="118049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57E94DFE-1145-2065-C2A8-F440E85CA908}"/>
                  </a:ext>
                </a:extLst>
              </p:cNvPr>
              <p:cNvSpPr txBox="1"/>
              <p:nvPr/>
            </p:nvSpPr>
            <p:spPr>
              <a:xfrm>
                <a:off x="8881058" y="4597912"/>
                <a:ext cx="323157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28600" indent="-228600">
                  <a:buFont typeface="Arial" panose="020B0604020202020204" pitchFamily="34" charset="0"/>
                  <a:buChar char="•"/>
                </a:pP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Lorem ipsum dolor sit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amet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consectetur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adipisicing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elit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, sed do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eiusmod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tempor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incididunt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ut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 labore et dolore magna </a:t>
                </a:r>
                <a:r>
                  <a:rPr lang="en-CA" sz="1200" b="0" i="0" u="none" strike="noStrike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aliqua</a:t>
                </a:r>
                <a:r>
                  <a:rPr lang="en-CA" sz="1200" b="0" i="0" u="none" strike="noStrike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</a:rPr>
                  <a:t>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8312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3E96237-6C87-33BC-706D-B60085CE0A6F}"/>
              </a:ext>
            </a:extLst>
          </p:cNvPr>
          <p:cNvSpPr/>
          <p:nvPr/>
        </p:nvSpPr>
        <p:spPr>
          <a:xfrm>
            <a:off x="-16039" y="-1"/>
            <a:ext cx="6129029" cy="40276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Placeholder 10" descr="A close-up of hands shaking&#10;&#10;Description automatically generated">
            <a:extLst>
              <a:ext uri="{FF2B5EF4-FFF2-40B4-BE49-F238E27FC236}">
                <a16:creationId xmlns:a16="http://schemas.microsoft.com/office/drawing/2014/main" id="{3E3619C6-6162-EE65-8739-6A2B0C8AB1B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7799" y="1395167"/>
            <a:ext cx="4965192" cy="496524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0CA3D4-0083-EF95-3C6E-E8748544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04" y="368300"/>
            <a:ext cx="11693331" cy="944880"/>
          </a:xfrm>
        </p:spPr>
        <p:txBody>
          <a:bodyPr/>
          <a:lstStyle/>
          <a:p>
            <a:pPr algn="r"/>
            <a:r>
              <a:rPr lang="en-US" altLang="en-US" sz="3200" b="0" dirty="0"/>
              <a:t>Thank You for your time</a:t>
            </a:r>
            <a:endParaRPr lang="en-CA" b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5AFD13-55B3-6FCC-F5EB-226E91F15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www.yourwebsite.com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1F8E43-FE44-E99D-A758-4893ABCAB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bg2">
                    <a:lumMod val="50000"/>
                  </a:schemeClr>
                </a:solidFill>
              </a:rPr>
              <a:t>Slide </a:t>
            </a:r>
            <a:fld id="{6CB62808-88BB-4E82-9200-19DAFECDBB5A}" type="slidenum">
              <a:rPr lang="en-IN" smtClean="0"/>
              <a:pPr/>
              <a:t>23</a:t>
            </a:fld>
            <a:endParaRPr lang="en-IN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93A138F-AA45-1C9C-2791-A82CC00C220D}"/>
              </a:ext>
            </a:extLst>
          </p:cNvPr>
          <p:cNvGrpSpPr/>
          <p:nvPr/>
        </p:nvGrpSpPr>
        <p:grpSpPr>
          <a:xfrm>
            <a:off x="6601838" y="1928124"/>
            <a:ext cx="4789588" cy="3993875"/>
            <a:chOff x="6015650" y="1880849"/>
            <a:chExt cx="4789588" cy="3993875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B43A166-181F-2B44-EB03-16CC14153A8D}"/>
                </a:ext>
              </a:extLst>
            </p:cNvPr>
            <p:cNvGrpSpPr/>
            <p:nvPr/>
          </p:nvGrpSpPr>
          <p:grpSpPr>
            <a:xfrm>
              <a:off x="6015650" y="1880849"/>
              <a:ext cx="4782333" cy="862353"/>
              <a:chOff x="6015650" y="1880849"/>
              <a:chExt cx="4782333" cy="862353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A574890-DC7E-3972-7AB6-C10D166ED524}"/>
                  </a:ext>
                </a:extLst>
              </p:cNvPr>
              <p:cNvSpPr txBox="1"/>
              <p:nvPr/>
            </p:nvSpPr>
            <p:spPr>
              <a:xfrm>
                <a:off x="7159028" y="2024973"/>
                <a:ext cx="36389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27" name="Graphic 7">
                <a:extLst>
                  <a:ext uri="{FF2B5EF4-FFF2-40B4-BE49-F238E27FC236}">
                    <a16:creationId xmlns:a16="http://schemas.microsoft.com/office/drawing/2014/main" id="{67599FC7-C45B-0005-086E-B92EB60589AB}"/>
                  </a:ext>
                </a:extLst>
              </p:cNvPr>
              <p:cNvGrpSpPr/>
              <p:nvPr/>
            </p:nvGrpSpPr>
            <p:grpSpPr>
              <a:xfrm>
                <a:off x="6015650" y="1880849"/>
                <a:ext cx="862356" cy="862353"/>
                <a:chOff x="7768009" y="4485218"/>
                <a:chExt cx="493032" cy="493032"/>
              </a:xfrm>
            </p:grpSpPr>
            <p:sp>
              <p:nvSpPr>
                <p:cNvPr id="29" name="Freeform: Shape 28">
                  <a:extLst>
                    <a:ext uri="{FF2B5EF4-FFF2-40B4-BE49-F238E27FC236}">
                      <a16:creationId xmlns:a16="http://schemas.microsoft.com/office/drawing/2014/main" id="{9C4CA13E-17DC-B53D-FE8B-C9FC49080EFF}"/>
                    </a:ext>
                  </a:extLst>
                </p:cNvPr>
                <p:cNvSpPr/>
                <p:nvPr/>
              </p:nvSpPr>
              <p:spPr>
                <a:xfrm>
                  <a:off x="7768009" y="4485218"/>
                  <a:ext cx="493032" cy="493032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DED0CC8D-9F6B-755F-50EF-3F76828A766F}"/>
                    </a:ext>
                  </a:extLst>
                </p:cNvPr>
                <p:cNvSpPr/>
                <p:nvPr/>
              </p:nvSpPr>
              <p:spPr>
                <a:xfrm>
                  <a:off x="7947873" y="4645447"/>
                  <a:ext cx="133305" cy="172573"/>
                </a:xfrm>
                <a:custGeom>
                  <a:avLst/>
                  <a:gdLst>
                    <a:gd name="connsiteX0" fmla="*/ 86773 w 173640"/>
                    <a:gd name="connsiteY0" fmla="*/ 0 h 224789"/>
                    <a:gd name="connsiteX1" fmla="*/ 0 w 173640"/>
                    <a:gd name="connsiteY1" fmla="*/ 86773 h 224789"/>
                    <a:gd name="connsiteX2" fmla="*/ 81725 w 173640"/>
                    <a:gd name="connsiteY2" fmla="*/ 222504 h 224789"/>
                    <a:gd name="connsiteX3" fmla="*/ 91916 w 173640"/>
                    <a:gd name="connsiteY3" fmla="*/ 222504 h 224789"/>
                    <a:gd name="connsiteX4" fmla="*/ 173641 w 173640"/>
                    <a:gd name="connsiteY4" fmla="*/ 86773 h 224789"/>
                    <a:gd name="connsiteX5" fmla="*/ 86773 w 173640"/>
                    <a:gd name="connsiteY5" fmla="*/ 0 h 224789"/>
                    <a:gd name="connsiteX6" fmla="*/ 86773 w 173640"/>
                    <a:gd name="connsiteY6" fmla="*/ 125539 h 224789"/>
                    <a:gd name="connsiteX7" fmla="*/ 43815 w 173640"/>
                    <a:gd name="connsiteY7" fmla="*/ 82582 h 224789"/>
                    <a:gd name="connsiteX8" fmla="*/ 86773 w 173640"/>
                    <a:gd name="connsiteY8" fmla="*/ 39624 h 224789"/>
                    <a:gd name="connsiteX9" fmla="*/ 129730 w 173640"/>
                    <a:gd name="connsiteY9" fmla="*/ 82582 h 224789"/>
                    <a:gd name="connsiteX10" fmla="*/ 86773 w 173640"/>
                    <a:gd name="connsiteY10" fmla="*/ 125539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73640" h="224789">
                      <a:moveTo>
                        <a:pt x="86773" y="0"/>
                      </a:moveTo>
                      <a:cubicBezTo>
                        <a:pt x="38862" y="0"/>
                        <a:pt x="0" y="38862"/>
                        <a:pt x="0" y="86773"/>
                      </a:cubicBezTo>
                      <a:cubicBezTo>
                        <a:pt x="0" y="127635"/>
                        <a:pt x="63151" y="201644"/>
                        <a:pt x="81725" y="222504"/>
                      </a:cubicBezTo>
                      <a:cubicBezTo>
                        <a:pt x="84487" y="225552"/>
                        <a:pt x="89154" y="225552"/>
                        <a:pt x="91916" y="222504"/>
                      </a:cubicBezTo>
                      <a:cubicBezTo>
                        <a:pt x="110490" y="201644"/>
                        <a:pt x="173641" y="127635"/>
                        <a:pt x="173641" y="86773"/>
                      </a:cubicBezTo>
                      <a:cubicBezTo>
                        <a:pt x="173546" y="38862"/>
                        <a:pt x="134684" y="0"/>
                        <a:pt x="86773" y="0"/>
                      </a:cubicBezTo>
                      <a:close/>
                      <a:moveTo>
                        <a:pt x="86773" y="125539"/>
                      </a:moveTo>
                      <a:cubicBezTo>
                        <a:pt x="63151" y="125539"/>
                        <a:pt x="43815" y="106299"/>
                        <a:pt x="43815" y="82582"/>
                      </a:cubicBezTo>
                      <a:cubicBezTo>
                        <a:pt x="43815" y="58960"/>
                        <a:pt x="63055" y="39624"/>
                        <a:pt x="86773" y="39624"/>
                      </a:cubicBezTo>
                      <a:cubicBezTo>
                        <a:pt x="110395" y="39624"/>
                        <a:pt x="129730" y="58864"/>
                        <a:pt x="129730" y="82582"/>
                      </a:cubicBezTo>
                      <a:cubicBezTo>
                        <a:pt x="129635" y="106299"/>
                        <a:pt x="110395" y="125539"/>
                        <a:pt x="86773" y="125539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6D19A35-F662-6392-869E-F4F5C5B9E718}"/>
                </a:ext>
              </a:extLst>
            </p:cNvPr>
            <p:cNvGrpSpPr/>
            <p:nvPr/>
          </p:nvGrpSpPr>
          <p:grpSpPr>
            <a:xfrm>
              <a:off x="6015650" y="5012371"/>
              <a:ext cx="4789588" cy="862353"/>
              <a:chOff x="6015650" y="5012371"/>
              <a:chExt cx="4789588" cy="862353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A4FA379-8F3A-0659-FE3D-970ED0F69389}"/>
                  </a:ext>
                </a:extLst>
              </p:cNvPr>
              <p:cNvSpPr txBox="1"/>
              <p:nvPr/>
            </p:nvSpPr>
            <p:spPr>
              <a:xfrm>
                <a:off x="7158195" y="5148766"/>
                <a:ext cx="364704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323A5D39-9545-4B4A-26CD-E4A2F94411C0}"/>
                  </a:ext>
                </a:extLst>
              </p:cNvPr>
              <p:cNvGrpSpPr/>
              <p:nvPr/>
            </p:nvGrpSpPr>
            <p:grpSpPr>
              <a:xfrm>
                <a:off x="6015650" y="5012371"/>
                <a:ext cx="862355" cy="862353"/>
                <a:chOff x="6015650" y="5012371"/>
                <a:chExt cx="862355" cy="862353"/>
              </a:xfrm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908DE161-286B-26C5-77E5-669DB66A61A5}"/>
                    </a:ext>
                  </a:extLst>
                </p:cNvPr>
                <p:cNvSpPr/>
                <p:nvPr/>
              </p:nvSpPr>
              <p:spPr>
                <a:xfrm>
                  <a:off x="6015650" y="5012371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32322098-266D-7B97-D44D-8E674BA8E39C}"/>
                    </a:ext>
                  </a:extLst>
                </p:cNvPr>
                <p:cNvSpPr/>
                <p:nvPr/>
              </p:nvSpPr>
              <p:spPr>
                <a:xfrm>
                  <a:off x="6295777" y="5296144"/>
                  <a:ext cx="302100" cy="294809"/>
                </a:xfrm>
                <a:custGeom>
                  <a:avLst/>
                  <a:gdLst>
                    <a:gd name="connsiteX0" fmla="*/ 170973 w 224980"/>
                    <a:gd name="connsiteY0" fmla="*/ 118110 h 219551"/>
                    <a:gd name="connsiteX1" fmla="*/ 224980 w 224980"/>
                    <a:gd name="connsiteY1" fmla="*/ 118110 h 219551"/>
                    <a:gd name="connsiteX2" fmla="*/ 138112 w 224980"/>
                    <a:gd name="connsiteY2" fmla="*/ 219551 h 219551"/>
                    <a:gd name="connsiteX3" fmla="*/ 170973 w 224980"/>
                    <a:gd name="connsiteY3" fmla="*/ 118110 h 219551"/>
                    <a:gd name="connsiteX4" fmla="*/ 70770 w 224980"/>
                    <a:gd name="connsiteY4" fmla="*/ 118110 h 219551"/>
                    <a:gd name="connsiteX5" fmla="*/ 154209 w 224980"/>
                    <a:gd name="connsiteY5" fmla="*/ 118110 h 219551"/>
                    <a:gd name="connsiteX6" fmla="*/ 112490 w 224980"/>
                    <a:gd name="connsiteY6" fmla="*/ 214122 h 219551"/>
                    <a:gd name="connsiteX7" fmla="*/ 70770 w 224980"/>
                    <a:gd name="connsiteY7" fmla="*/ 118110 h 219551"/>
                    <a:gd name="connsiteX8" fmla="*/ 95 w 224980"/>
                    <a:gd name="connsiteY8" fmla="*/ 118110 h 219551"/>
                    <a:gd name="connsiteX9" fmla="*/ 54007 w 224980"/>
                    <a:gd name="connsiteY9" fmla="*/ 118110 h 219551"/>
                    <a:gd name="connsiteX10" fmla="*/ 86963 w 224980"/>
                    <a:gd name="connsiteY10" fmla="*/ 219551 h 219551"/>
                    <a:gd name="connsiteX11" fmla="*/ 95 w 224980"/>
                    <a:gd name="connsiteY11" fmla="*/ 118110 h 219551"/>
                    <a:gd name="connsiteX12" fmla="*/ 112490 w 224980"/>
                    <a:gd name="connsiteY12" fmla="*/ 5334 h 219551"/>
                    <a:gd name="connsiteX13" fmla="*/ 154304 w 224980"/>
                    <a:gd name="connsiteY13" fmla="*/ 101346 h 219551"/>
                    <a:gd name="connsiteX14" fmla="*/ 70770 w 224980"/>
                    <a:gd name="connsiteY14" fmla="*/ 101346 h 219551"/>
                    <a:gd name="connsiteX15" fmla="*/ 112490 w 224980"/>
                    <a:gd name="connsiteY15" fmla="*/ 5334 h 219551"/>
                    <a:gd name="connsiteX16" fmla="*/ 138017 w 224980"/>
                    <a:gd name="connsiteY16" fmla="*/ 0 h 219551"/>
                    <a:gd name="connsiteX17" fmla="*/ 224885 w 224980"/>
                    <a:gd name="connsiteY17" fmla="*/ 101441 h 219551"/>
                    <a:gd name="connsiteX18" fmla="*/ 170974 w 224980"/>
                    <a:gd name="connsiteY18" fmla="*/ 101441 h 219551"/>
                    <a:gd name="connsiteX19" fmla="*/ 138017 w 224980"/>
                    <a:gd name="connsiteY19" fmla="*/ 0 h 219551"/>
                    <a:gd name="connsiteX20" fmla="*/ 86868 w 224980"/>
                    <a:gd name="connsiteY20" fmla="*/ 0 h 219551"/>
                    <a:gd name="connsiteX21" fmla="*/ 54007 w 224980"/>
                    <a:gd name="connsiteY21" fmla="*/ 101441 h 219551"/>
                    <a:gd name="connsiteX22" fmla="*/ 0 w 224980"/>
                    <a:gd name="connsiteY22" fmla="*/ 101441 h 219551"/>
                    <a:gd name="connsiteX23" fmla="*/ 86868 w 224980"/>
                    <a:gd name="connsiteY23" fmla="*/ 0 h 2195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980" h="219551">
                      <a:moveTo>
                        <a:pt x="170973" y="118110"/>
                      </a:moveTo>
                      <a:lnTo>
                        <a:pt x="224980" y="118110"/>
                      </a:lnTo>
                      <a:cubicBezTo>
                        <a:pt x="221266" y="167831"/>
                        <a:pt x="185452" y="208598"/>
                        <a:pt x="138112" y="219551"/>
                      </a:cubicBezTo>
                      <a:cubicBezTo>
                        <a:pt x="156877" y="201739"/>
                        <a:pt x="169544" y="164211"/>
                        <a:pt x="170973" y="118110"/>
                      </a:cubicBezTo>
                      <a:close/>
                      <a:moveTo>
                        <a:pt x="70770" y="118110"/>
                      </a:moveTo>
                      <a:lnTo>
                        <a:pt x="154209" y="118110"/>
                      </a:lnTo>
                      <a:cubicBezTo>
                        <a:pt x="152304" y="175069"/>
                        <a:pt x="131349" y="214122"/>
                        <a:pt x="112490" y="214122"/>
                      </a:cubicBezTo>
                      <a:cubicBezTo>
                        <a:pt x="93630" y="214122"/>
                        <a:pt x="72675" y="175069"/>
                        <a:pt x="70770" y="118110"/>
                      </a:cubicBezTo>
                      <a:close/>
                      <a:moveTo>
                        <a:pt x="95" y="118110"/>
                      </a:moveTo>
                      <a:lnTo>
                        <a:pt x="54007" y="118110"/>
                      </a:lnTo>
                      <a:cubicBezTo>
                        <a:pt x="55340" y="164211"/>
                        <a:pt x="68104" y="201739"/>
                        <a:pt x="86963" y="219551"/>
                      </a:cubicBezTo>
                      <a:cubicBezTo>
                        <a:pt x="39624" y="208598"/>
                        <a:pt x="3715" y="167831"/>
                        <a:pt x="95" y="118110"/>
                      </a:cubicBezTo>
                      <a:close/>
                      <a:moveTo>
                        <a:pt x="112490" y="5334"/>
                      </a:moveTo>
                      <a:cubicBezTo>
                        <a:pt x="131349" y="5334"/>
                        <a:pt x="152304" y="44386"/>
                        <a:pt x="154304" y="101346"/>
                      </a:cubicBezTo>
                      <a:lnTo>
                        <a:pt x="70770" y="101346"/>
                      </a:lnTo>
                      <a:cubicBezTo>
                        <a:pt x="72675" y="44386"/>
                        <a:pt x="93630" y="5334"/>
                        <a:pt x="112490" y="5334"/>
                      </a:cubicBezTo>
                      <a:close/>
                      <a:moveTo>
                        <a:pt x="138017" y="0"/>
                      </a:moveTo>
                      <a:cubicBezTo>
                        <a:pt x="185357" y="10954"/>
                        <a:pt x="221266" y="51721"/>
                        <a:pt x="224885" y="101441"/>
                      </a:cubicBezTo>
                      <a:lnTo>
                        <a:pt x="170974" y="101441"/>
                      </a:lnTo>
                      <a:cubicBezTo>
                        <a:pt x="169545" y="55341"/>
                        <a:pt x="156782" y="17812"/>
                        <a:pt x="138017" y="0"/>
                      </a:cubicBezTo>
                      <a:close/>
                      <a:moveTo>
                        <a:pt x="86868" y="0"/>
                      </a:moveTo>
                      <a:cubicBezTo>
                        <a:pt x="68104" y="17812"/>
                        <a:pt x="55436" y="55341"/>
                        <a:pt x="54007" y="101441"/>
                      </a:cubicBezTo>
                      <a:lnTo>
                        <a:pt x="0" y="101441"/>
                      </a:lnTo>
                      <a:cubicBezTo>
                        <a:pt x="3715" y="51721"/>
                        <a:pt x="39529" y="10954"/>
                        <a:pt x="86868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74A2AED-6997-ACFE-22E7-B854F6169878}"/>
                </a:ext>
              </a:extLst>
            </p:cNvPr>
            <p:cNvGrpSpPr/>
            <p:nvPr/>
          </p:nvGrpSpPr>
          <p:grpSpPr>
            <a:xfrm>
              <a:off x="6015650" y="3980347"/>
              <a:ext cx="4789586" cy="862353"/>
              <a:chOff x="6015650" y="3980347"/>
              <a:chExt cx="4789586" cy="862353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92D5C42-3C9E-F44A-A2BF-7FF2AF692561}"/>
                  </a:ext>
                </a:extLst>
              </p:cNvPr>
              <p:cNvSpPr txBox="1"/>
              <p:nvPr/>
            </p:nvSpPr>
            <p:spPr>
              <a:xfrm>
                <a:off x="7158194" y="4107502"/>
                <a:ext cx="36470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id="{92E9E358-5991-85CD-7284-C51F27AE49B6}"/>
                  </a:ext>
                </a:extLst>
              </p:cNvPr>
              <p:cNvGrpSpPr/>
              <p:nvPr/>
            </p:nvGrpSpPr>
            <p:grpSpPr>
              <a:xfrm>
                <a:off x="6015650" y="3980347"/>
                <a:ext cx="862356" cy="862353"/>
                <a:chOff x="6015650" y="3980347"/>
                <a:chExt cx="862356" cy="862353"/>
              </a:xfrm>
            </p:grpSpPr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D886EC92-3D9E-968A-F3EF-12E9F3880A95}"/>
                    </a:ext>
                  </a:extLst>
                </p:cNvPr>
                <p:cNvSpPr/>
                <p:nvPr/>
              </p:nvSpPr>
              <p:spPr>
                <a:xfrm>
                  <a:off x="6015650" y="3980347"/>
                  <a:ext cx="862356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5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5"/>
                        <a:pt x="168497" y="336995"/>
                      </a:cubicBezTo>
                      <a:cubicBezTo>
                        <a:pt x="75439" y="336995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E0C2B0F1-70AC-00AA-0281-8DF508299256}"/>
                    </a:ext>
                  </a:extLst>
                </p:cNvPr>
                <p:cNvSpPr/>
                <p:nvPr/>
              </p:nvSpPr>
              <p:spPr>
                <a:xfrm>
                  <a:off x="6344506" y="4260601"/>
                  <a:ext cx="204643" cy="301844"/>
                </a:xfrm>
                <a:custGeom>
                  <a:avLst/>
                  <a:gdLst>
                    <a:gd name="connsiteX0" fmla="*/ 76200 w 152400"/>
                    <a:gd name="connsiteY0" fmla="*/ 192881 h 224789"/>
                    <a:gd name="connsiteX1" fmla="*/ 67913 w 152400"/>
                    <a:gd name="connsiteY1" fmla="*/ 201168 h 224789"/>
                    <a:gd name="connsiteX2" fmla="*/ 76200 w 152400"/>
                    <a:gd name="connsiteY2" fmla="*/ 209454 h 224789"/>
                    <a:gd name="connsiteX3" fmla="*/ 84487 w 152400"/>
                    <a:gd name="connsiteY3" fmla="*/ 201168 h 224789"/>
                    <a:gd name="connsiteX4" fmla="*/ 76200 w 152400"/>
                    <a:gd name="connsiteY4" fmla="*/ 192881 h 224789"/>
                    <a:gd name="connsiteX5" fmla="*/ 0 w 152400"/>
                    <a:gd name="connsiteY5" fmla="*/ 180022 h 224789"/>
                    <a:gd name="connsiteX6" fmla="*/ 152400 w 152400"/>
                    <a:gd name="connsiteY6" fmla="*/ 180022 h 224789"/>
                    <a:gd name="connsiteX7" fmla="*/ 152400 w 152400"/>
                    <a:gd name="connsiteY7" fmla="*/ 197357 h 224789"/>
                    <a:gd name="connsiteX8" fmla="*/ 124873 w 152400"/>
                    <a:gd name="connsiteY8" fmla="*/ 224789 h 224789"/>
                    <a:gd name="connsiteX9" fmla="*/ 27432 w 152400"/>
                    <a:gd name="connsiteY9" fmla="*/ 224789 h 224789"/>
                    <a:gd name="connsiteX10" fmla="*/ 0 w 152400"/>
                    <a:gd name="connsiteY10" fmla="*/ 197357 h 224789"/>
                    <a:gd name="connsiteX11" fmla="*/ 76200 w 152400"/>
                    <a:gd name="connsiteY11" fmla="*/ 17050 h 224789"/>
                    <a:gd name="connsiteX12" fmla="*/ 67913 w 152400"/>
                    <a:gd name="connsiteY12" fmla="*/ 25337 h 224789"/>
                    <a:gd name="connsiteX13" fmla="*/ 76200 w 152400"/>
                    <a:gd name="connsiteY13" fmla="*/ 33623 h 224789"/>
                    <a:gd name="connsiteX14" fmla="*/ 84487 w 152400"/>
                    <a:gd name="connsiteY14" fmla="*/ 25337 h 224789"/>
                    <a:gd name="connsiteX15" fmla="*/ 76200 w 152400"/>
                    <a:gd name="connsiteY15" fmla="*/ 17050 h 224789"/>
                    <a:gd name="connsiteX16" fmla="*/ 27432 w 152400"/>
                    <a:gd name="connsiteY16" fmla="*/ 0 h 224789"/>
                    <a:gd name="connsiteX17" fmla="*/ 124873 w 152400"/>
                    <a:gd name="connsiteY17" fmla="*/ 0 h 224789"/>
                    <a:gd name="connsiteX18" fmla="*/ 152400 w 152400"/>
                    <a:gd name="connsiteY18" fmla="*/ 27432 h 224789"/>
                    <a:gd name="connsiteX19" fmla="*/ 152400 w 152400"/>
                    <a:gd name="connsiteY19" fmla="*/ 163544 h 224789"/>
                    <a:gd name="connsiteX20" fmla="*/ 0 w 152400"/>
                    <a:gd name="connsiteY20" fmla="*/ 163544 h 224789"/>
                    <a:gd name="connsiteX21" fmla="*/ 0 w 152400"/>
                    <a:gd name="connsiteY21" fmla="*/ 27432 h 224789"/>
                    <a:gd name="connsiteX22" fmla="*/ 27432 w 152400"/>
                    <a:gd name="connsiteY22" fmla="*/ 0 h 2247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52400" h="224789">
                      <a:moveTo>
                        <a:pt x="76200" y="192881"/>
                      </a:moveTo>
                      <a:cubicBezTo>
                        <a:pt x="71628" y="192881"/>
                        <a:pt x="67913" y="196595"/>
                        <a:pt x="67913" y="201168"/>
                      </a:cubicBezTo>
                      <a:cubicBezTo>
                        <a:pt x="67913" y="205739"/>
                        <a:pt x="71628" y="209454"/>
                        <a:pt x="76200" y="209454"/>
                      </a:cubicBezTo>
                      <a:cubicBezTo>
                        <a:pt x="80772" y="209454"/>
                        <a:pt x="84487" y="205739"/>
                        <a:pt x="84487" y="201168"/>
                      </a:cubicBezTo>
                      <a:cubicBezTo>
                        <a:pt x="84487" y="196595"/>
                        <a:pt x="80772" y="192881"/>
                        <a:pt x="76200" y="192881"/>
                      </a:cubicBezTo>
                      <a:close/>
                      <a:moveTo>
                        <a:pt x="0" y="180022"/>
                      </a:moveTo>
                      <a:lnTo>
                        <a:pt x="152400" y="180022"/>
                      </a:lnTo>
                      <a:lnTo>
                        <a:pt x="152400" y="197357"/>
                      </a:lnTo>
                      <a:cubicBezTo>
                        <a:pt x="152400" y="212502"/>
                        <a:pt x="140018" y="224789"/>
                        <a:pt x="124873" y="224789"/>
                      </a:cubicBezTo>
                      <a:lnTo>
                        <a:pt x="27432" y="224789"/>
                      </a:lnTo>
                      <a:cubicBezTo>
                        <a:pt x="12288" y="224789"/>
                        <a:pt x="0" y="212502"/>
                        <a:pt x="0" y="197357"/>
                      </a:cubicBezTo>
                      <a:close/>
                      <a:moveTo>
                        <a:pt x="76200" y="17050"/>
                      </a:moveTo>
                      <a:cubicBezTo>
                        <a:pt x="71628" y="17050"/>
                        <a:pt x="67913" y="20765"/>
                        <a:pt x="67913" y="25337"/>
                      </a:cubicBezTo>
                      <a:cubicBezTo>
                        <a:pt x="67913" y="29908"/>
                        <a:pt x="71628" y="33623"/>
                        <a:pt x="76200" y="33623"/>
                      </a:cubicBezTo>
                      <a:cubicBezTo>
                        <a:pt x="80772" y="33623"/>
                        <a:pt x="84487" y="29908"/>
                        <a:pt x="84487" y="25337"/>
                      </a:cubicBezTo>
                      <a:cubicBezTo>
                        <a:pt x="84487" y="20765"/>
                        <a:pt x="80772" y="17050"/>
                        <a:pt x="76200" y="17050"/>
                      </a:cubicBezTo>
                      <a:close/>
                      <a:moveTo>
                        <a:pt x="27432" y="0"/>
                      </a:moveTo>
                      <a:lnTo>
                        <a:pt x="124873" y="0"/>
                      </a:lnTo>
                      <a:cubicBezTo>
                        <a:pt x="140113" y="0"/>
                        <a:pt x="152400" y="12287"/>
                        <a:pt x="152400" y="27432"/>
                      </a:cubicBezTo>
                      <a:lnTo>
                        <a:pt x="152400" y="163544"/>
                      </a:lnTo>
                      <a:lnTo>
                        <a:pt x="0" y="163544"/>
                      </a:lnTo>
                      <a:lnTo>
                        <a:pt x="0" y="27432"/>
                      </a:lnTo>
                      <a:cubicBezTo>
                        <a:pt x="0" y="12287"/>
                        <a:pt x="12288" y="0"/>
                        <a:pt x="27432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A79A99C-969A-9863-A691-E0A51504B371}"/>
                </a:ext>
              </a:extLst>
            </p:cNvPr>
            <p:cNvGrpSpPr/>
            <p:nvPr/>
          </p:nvGrpSpPr>
          <p:grpSpPr>
            <a:xfrm>
              <a:off x="6015650" y="2912870"/>
              <a:ext cx="4789587" cy="862353"/>
              <a:chOff x="6015650" y="2912870"/>
              <a:chExt cx="4789587" cy="862353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2F4E5FD-663D-4851-EF36-5EB716AC05A8}"/>
                  </a:ext>
                </a:extLst>
              </p:cNvPr>
              <p:cNvSpPr txBox="1"/>
              <p:nvPr/>
            </p:nvSpPr>
            <p:spPr>
              <a:xfrm>
                <a:off x="7158195" y="3066236"/>
                <a:ext cx="36470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Lorem ipsum dolor sit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amet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consectetur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adipiscing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elit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, sed do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eiusmod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tempor</a:t>
                </a:r>
                <a:r>
                  <a:rPr lang="en-CA" sz="1200" b="0" i="0" dirty="0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 </a:t>
                </a:r>
                <a:r>
                  <a:rPr lang="en-CA" sz="1200" b="0" i="0" dirty="0" err="1">
                    <a:solidFill>
                      <a:schemeClr val="tx2">
                        <a:lumMod val="85000"/>
                        <a:lumOff val="15000"/>
                      </a:schemeClr>
                    </a:solidFill>
                    <a:effectLst/>
                    <a:cs typeface="Arial" panose="020B0604020202020204" pitchFamily="34" charset="0"/>
                  </a:rPr>
                  <a:t>incididunt</a:t>
                </a:r>
                <a:endParaRPr lang="en-CA" sz="1200" b="0" i="0" dirty="0">
                  <a:solidFill>
                    <a:schemeClr val="tx2">
                      <a:lumMod val="85000"/>
                      <a:lumOff val="15000"/>
                    </a:schemeClr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id="{58F603D6-7F15-A8F8-2EE6-C4C020C2ED13}"/>
                  </a:ext>
                </a:extLst>
              </p:cNvPr>
              <p:cNvGrpSpPr/>
              <p:nvPr/>
            </p:nvGrpSpPr>
            <p:grpSpPr>
              <a:xfrm>
                <a:off x="6015650" y="2912870"/>
                <a:ext cx="862355" cy="862353"/>
                <a:chOff x="6015650" y="2912870"/>
                <a:chExt cx="862355" cy="862353"/>
              </a:xfrm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7E94856-74E1-0B1D-1F19-FF3615BDD4DD}"/>
                    </a:ext>
                  </a:extLst>
                </p:cNvPr>
                <p:cNvSpPr/>
                <p:nvPr/>
              </p:nvSpPr>
              <p:spPr>
                <a:xfrm>
                  <a:off x="6015650" y="2912870"/>
                  <a:ext cx="862355" cy="862353"/>
                </a:xfrm>
                <a:custGeom>
                  <a:avLst/>
                  <a:gdLst>
                    <a:gd name="connsiteX0" fmla="*/ 336994 w 336994"/>
                    <a:gd name="connsiteY0" fmla="*/ 168497 h 336994"/>
                    <a:gd name="connsiteX1" fmla="*/ 168497 w 336994"/>
                    <a:gd name="connsiteY1" fmla="*/ 336994 h 336994"/>
                    <a:gd name="connsiteX2" fmla="*/ 0 w 336994"/>
                    <a:gd name="connsiteY2" fmla="*/ 168497 h 336994"/>
                    <a:gd name="connsiteX3" fmla="*/ 168497 w 336994"/>
                    <a:gd name="connsiteY3" fmla="*/ 0 h 336994"/>
                    <a:gd name="connsiteX4" fmla="*/ 336994 w 336994"/>
                    <a:gd name="connsiteY4" fmla="*/ 168497 h 3369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6994" h="336994">
                      <a:moveTo>
                        <a:pt x="336994" y="168497"/>
                      </a:moveTo>
                      <a:cubicBezTo>
                        <a:pt x="336994" y="261556"/>
                        <a:pt x="261555" y="336994"/>
                        <a:pt x="168497" y="336994"/>
                      </a:cubicBezTo>
                      <a:cubicBezTo>
                        <a:pt x="75439" y="336994"/>
                        <a:pt x="0" y="261556"/>
                        <a:pt x="0" y="168497"/>
                      </a:cubicBezTo>
                      <a:cubicBezTo>
                        <a:pt x="0" y="75439"/>
                        <a:pt x="75439" y="0"/>
                        <a:pt x="168497" y="0"/>
                      </a:cubicBezTo>
                      <a:cubicBezTo>
                        <a:pt x="261555" y="0"/>
                        <a:pt x="336994" y="75439"/>
                        <a:pt x="336994" y="16849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3DD18BD0-72B5-A1F7-E42A-CD9BE28D58FB}"/>
                    </a:ext>
                  </a:extLst>
                </p:cNvPr>
                <p:cNvSpPr/>
                <p:nvPr/>
              </p:nvSpPr>
              <p:spPr>
                <a:xfrm>
                  <a:off x="6295840" y="3227913"/>
                  <a:ext cx="301974" cy="232267"/>
                </a:xfrm>
                <a:custGeom>
                  <a:avLst/>
                  <a:gdLst>
                    <a:gd name="connsiteX0" fmla="*/ 220789 w 224885"/>
                    <a:gd name="connsiteY0" fmla="*/ 12287 h 172974"/>
                    <a:gd name="connsiteX1" fmla="*/ 224885 w 224885"/>
                    <a:gd name="connsiteY1" fmla="*/ 26384 h 172974"/>
                    <a:gd name="connsiteX2" fmla="*/ 224885 w 224885"/>
                    <a:gd name="connsiteY2" fmla="*/ 146399 h 172974"/>
                    <a:gd name="connsiteX3" fmla="*/ 198311 w 224885"/>
                    <a:gd name="connsiteY3" fmla="*/ 172974 h 172974"/>
                    <a:gd name="connsiteX4" fmla="*/ 26575 w 224885"/>
                    <a:gd name="connsiteY4" fmla="*/ 172974 h 172974"/>
                    <a:gd name="connsiteX5" fmla="*/ 0 w 224885"/>
                    <a:gd name="connsiteY5" fmla="*/ 146399 h 172974"/>
                    <a:gd name="connsiteX6" fmla="*/ 0 w 224885"/>
                    <a:gd name="connsiteY6" fmla="*/ 26384 h 172974"/>
                    <a:gd name="connsiteX7" fmla="*/ 3810 w 224885"/>
                    <a:gd name="connsiteY7" fmla="*/ 12668 h 172974"/>
                    <a:gd name="connsiteX8" fmla="*/ 4191 w 224885"/>
                    <a:gd name="connsiteY8" fmla="*/ 13240 h 172974"/>
                    <a:gd name="connsiteX9" fmla="*/ 82296 w 224885"/>
                    <a:gd name="connsiteY9" fmla="*/ 101917 h 172974"/>
                    <a:gd name="connsiteX10" fmla="*/ 112395 w 224885"/>
                    <a:gd name="connsiteY10" fmla="*/ 115443 h 172974"/>
                    <a:gd name="connsiteX11" fmla="*/ 142494 w 224885"/>
                    <a:gd name="connsiteY11" fmla="*/ 101917 h 172974"/>
                    <a:gd name="connsiteX12" fmla="*/ 219266 w 224885"/>
                    <a:gd name="connsiteY12" fmla="*/ 14859 h 172974"/>
                    <a:gd name="connsiteX13" fmla="*/ 220789 w 224885"/>
                    <a:gd name="connsiteY13" fmla="*/ 12287 h 172974"/>
                    <a:gd name="connsiteX14" fmla="*/ 26575 w 224885"/>
                    <a:gd name="connsiteY14" fmla="*/ 0 h 172974"/>
                    <a:gd name="connsiteX15" fmla="*/ 198310 w 224885"/>
                    <a:gd name="connsiteY15" fmla="*/ 0 h 172974"/>
                    <a:gd name="connsiteX16" fmla="*/ 208883 w 224885"/>
                    <a:gd name="connsiteY16" fmla="*/ 2191 h 172974"/>
                    <a:gd name="connsiteX17" fmla="*/ 206692 w 224885"/>
                    <a:gd name="connsiteY17" fmla="*/ 3905 h 172974"/>
                    <a:gd name="connsiteX18" fmla="*/ 129921 w 224885"/>
                    <a:gd name="connsiteY18" fmla="*/ 90964 h 172974"/>
                    <a:gd name="connsiteX19" fmla="*/ 112395 w 224885"/>
                    <a:gd name="connsiteY19" fmla="*/ 98870 h 172974"/>
                    <a:gd name="connsiteX20" fmla="*/ 94869 w 224885"/>
                    <a:gd name="connsiteY20" fmla="*/ 90964 h 172974"/>
                    <a:gd name="connsiteX21" fmla="*/ 16764 w 224885"/>
                    <a:gd name="connsiteY21" fmla="*/ 2286 h 172974"/>
                    <a:gd name="connsiteX22" fmla="*/ 16383 w 224885"/>
                    <a:gd name="connsiteY22" fmla="*/ 2000 h 172974"/>
                    <a:gd name="connsiteX23" fmla="*/ 26575 w 224885"/>
                    <a:gd name="connsiteY23" fmla="*/ 0 h 1729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224885" h="172974">
                      <a:moveTo>
                        <a:pt x="220789" y="12287"/>
                      </a:moveTo>
                      <a:cubicBezTo>
                        <a:pt x="223361" y="16383"/>
                        <a:pt x="224885" y="21241"/>
                        <a:pt x="224885" y="26384"/>
                      </a:cubicBezTo>
                      <a:lnTo>
                        <a:pt x="224885" y="146399"/>
                      </a:lnTo>
                      <a:cubicBezTo>
                        <a:pt x="224885" y="161068"/>
                        <a:pt x="212979" y="172974"/>
                        <a:pt x="198311" y="172974"/>
                      </a:cubicBezTo>
                      <a:lnTo>
                        <a:pt x="26575" y="172974"/>
                      </a:lnTo>
                      <a:cubicBezTo>
                        <a:pt x="11906" y="172974"/>
                        <a:pt x="0" y="161068"/>
                        <a:pt x="0" y="146399"/>
                      </a:cubicBezTo>
                      <a:lnTo>
                        <a:pt x="0" y="26384"/>
                      </a:lnTo>
                      <a:cubicBezTo>
                        <a:pt x="0" y="21336"/>
                        <a:pt x="1429" y="16669"/>
                        <a:pt x="3810" y="12668"/>
                      </a:cubicBezTo>
                      <a:cubicBezTo>
                        <a:pt x="3906" y="12859"/>
                        <a:pt x="4001" y="13049"/>
                        <a:pt x="4191" y="13240"/>
                      </a:cubicBezTo>
                      <a:lnTo>
                        <a:pt x="82296" y="101917"/>
                      </a:lnTo>
                      <a:cubicBezTo>
                        <a:pt x="89916" y="110490"/>
                        <a:pt x="100870" y="115443"/>
                        <a:pt x="112395" y="115443"/>
                      </a:cubicBezTo>
                      <a:cubicBezTo>
                        <a:pt x="123920" y="115443"/>
                        <a:pt x="134874" y="110585"/>
                        <a:pt x="142494" y="101917"/>
                      </a:cubicBezTo>
                      <a:lnTo>
                        <a:pt x="219266" y="14859"/>
                      </a:lnTo>
                      <a:cubicBezTo>
                        <a:pt x="219933" y="14097"/>
                        <a:pt x="220409" y="13145"/>
                        <a:pt x="220789" y="12287"/>
                      </a:cubicBezTo>
                      <a:close/>
                      <a:moveTo>
                        <a:pt x="26575" y="0"/>
                      </a:moveTo>
                      <a:lnTo>
                        <a:pt x="198310" y="0"/>
                      </a:lnTo>
                      <a:cubicBezTo>
                        <a:pt x="202025" y="0"/>
                        <a:pt x="205645" y="762"/>
                        <a:pt x="208883" y="2191"/>
                      </a:cubicBezTo>
                      <a:cubicBezTo>
                        <a:pt x="208121" y="2667"/>
                        <a:pt x="207359" y="3143"/>
                        <a:pt x="206692" y="3905"/>
                      </a:cubicBezTo>
                      <a:lnTo>
                        <a:pt x="129921" y="90964"/>
                      </a:lnTo>
                      <a:cubicBezTo>
                        <a:pt x="125539" y="96012"/>
                        <a:pt x="119158" y="98870"/>
                        <a:pt x="112395" y="98870"/>
                      </a:cubicBezTo>
                      <a:cubicBezTo>
                        <a:pt x="105728" y="98870"/>
                        <a:pt x="99345" y="96012"/>
                        <a:pt x="94869" y="90964"/>
                      </a:cubicBezTo>
                      <a:lnTo>
                        <a:pt x="16764" y="2286"/>
                      </a:lnTo>
                      <a:cubicBezTo>
                        <a:pt x="16668" y="2096"/>
                        <a:pt x="16573" y="2000"/>
                        <a:pt x="16383" y="2000"/>
                      </a:cubicBezTo>
                      <a:cubicBezTo>
                        <a:pt x="19526" y="762"/>
                        <a:pt x="22955" y="0"/>
                        <a:pt x="26575" y="0"/>
                      </a:cubicBezTo>
                      <a:close/>
                    </a:path>
                  </a:pathLst>
                </a:custGeom>
                <a:solidFill>
                  <a:schemeClr val="bg2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CA">
                    <a:solidFill>
                      <a:schemeClr val="tx2">
                        <a:lumMod val="85000"/>
                        <a:lumOff val="15000"/>
                      </a:schemeClr>
                    </a:solidFill>
                    <a:latin typeface="Arial Nova" panose="020B0504020202020204" pitchFamily="34" charset="0"/>
                  </a:endParaRPr>
                </a:p>
              </p:txBody>
            </p:sp>
          </p:grpSp>
        </p:grpSp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AB563E1F-6B3A-F91B-84CC-AA9C279DA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 flipV="1">
            <a:off x="-16038" y="-9808"/>
            <a:ext cx="2523231" cy="2520029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7294F27-4EA5-135F-8F5D-1701439ECD44}"/>
              </a:ext>
            </a:extLst>
          </p:cNvPr>
          <p:cNvGrpSpPr/>
          <p:nvPr/>
        </p:nvGrpSpPr>
        <p:grpSpPr>
          <a:xfrm rot="16200000">
            <a:off x="4268547" y="5356312"/>
            <a:ext cx="1773590" cy="211016"/>
            <a:chOff x="5697415" y="656492"/>
            <a:chExt cx="1773590" cy="211016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A904988-B22A-1463-45F6-4840D81C09A9}"/>
                </a:ext>
              </a:extLst>
            </p:cNvPr>
            <p:cNvSpPr/>
            <p:nvPr/>
          </p:nvSpPr>
          <p:spPr>
            <a:xfrm>
              <a:off x="5697415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ACAE6E5-42E6-625D-2CD2-3D1ECD5DA629}"/>
                </a:ext>
              </a:extLst>
            </p:cNvPr>
            <p:cNvSpPr/>
            <p:nvPr/>
          </p:nvSpPr>
          <p:spPr>
            <a:xfrm>
              <a:off x="608805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1E216A1-8225-97BE-FB1D-72A8AF1ECBB2}"/>
                </a:ext>
              </a:extLst>
            </p:cNvPr>
            <p:cNvSpPr/>
            <p:nvPr/>
          </p:nvSpPr>
          <p:spPr>
            <a:xfrm>
              <a:off x="6478703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BFB063E2-BAA2-631E-8462-FD7268CBCA87}"/>
                </a:ext>
              </a:extLst>
            </p:cNvPr>
            <p:cNvSpPr/>
            <p:nvPr/>
          </p:nvSpPr>
          <p:spPr>
            <a:xfrm>
              <a:off x="6869347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B1ED2794-1242-9052-7969-8FF4444D1060}"/>
                </a:ext>
              </a:extLst>
            </p:cNvPr>
            <p:cNvSpPr/>
            <p:nvPr/>
          </p:nvSpPr>
          <p:spPr>
            <a:xfrm>
              <a:off x="7259989" y="656492"/>
              <a:ext cx="211016" cy="2110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139753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3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70C0"/>
      </a:accent1>
      <a:accent2>
        <a:srgbClr val="82E5E0"/>
      </a:accent2>
      <a:accent3>
        <a:srgbClr val="0070C0"/>
      </a:accent3>
      <a:accent4>
        <a:srgbClr val="82E5E0"/>
      </a:accent4>
      <a:accent5>
        <a:srgbClr val="0070C0"/>
      </a:accent5>
      <a:accent6>
        <a:srgbClr val="82E5E0"/>
      </a:accent6>
      <a:hlink>
        <a:srgbClr val="FFC000"/>
      </a:hlink>
      <a:folHlink>
        <a:srgbClr val="C00000"/>
      </a:folHlink>
    </a:clrScheme>
    <a:fontScheme name="Custom 20">
      <a:majorFont>
        <a:latin typeface="Poppins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3114</Words>
  <Application>Microsoft Office PowerPoint</Application>
  <PresentationFormat>Widescreen</PresentationFormat>
  <Paragraphs>383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40" baseType="lpstr">
      <vt:lpstr>Aharoni</vt:lpstr>
      <vt:lpstr>Aparajita</vt:lpstr>
      <vt:lpstr>Aptos</vt:lpstr>
      <vt:lpstr>Arial</vt:lpstr>
      <vt:lpstr>Arial Nova</vt:lpstr>
      <vt:lpstr>Balsamiq Sans</vt:lpstr>
      <vt:lpstr>Calibri</vt:lpstr>
      <vt:lpstr>Cambria</vt:lpstr>
      <vt:lpstr>Century Gothic</vt:lpstr>
      <vt:lpstr>Courier New</vt:lpstr>
      <vt:lpstr>DM Sans</vt:lpstr>
      <vt:lpstr>Fira Sans Extra Condensed SemiBold</vt:lpstr>
      <vt:lpstr>Poppins</vt:lpstr>
      <vt:lpstr>Roboto</vt:lpstr>
      <vt:lpstr>Times New Roman</vt:lpstr>
      <vt:lpstr>Verdana</vt:lpstr>
      <vt:lpstr>Office Theme</vt:lpstr>
      <vt:lpstr>Free  Business Report  PowerPoint Template</vt:lpstr>
      <vt:lpstr>Table of contents</vt:lpstr>
      <vt:lpstr>PowerPoint Presentation</vt:lpstr>
      <vt:lpstr>Welcome and Introduction </vt:lpstr>
      <vt:lpstr>Agenda Overview </vt:lpstr>
      <vt:lpstr>Company Background </vt:lpstr>
      <vt:lpstr>Problem Statement </vt:lpstr>
      <vt:lpstr>Market Analysis </vt:lpstr>
      <vt:lpstr>SWOT Analysis</vt:lpstr>
      <vt:lpstr>Target Audience</vt:lpstr>
      <vt:lpstr>Proposed Solution </vt:lpstr>
      <vt:lpstr>Key Benefits </vt:lpstr>
      <vt:lpstr>Case Study </vt:lpstr>
      <vt:lpstr>Financial Projections </vt:lpstr>
      <vt:lpstr>Implementation Plan </vt:lpstr>
      <vt:lpstr>Risk Assessment </vt:lpstr>
      <vt:lpstr>Team Introduction </vt:lpstr>
      <vt:lpstr>Client Testimonials </vt:lpstr>
      <vt:lpstr>Awards and Recognition </vt:lpstr>
      <vt:lpstr>Next Steps </vt:lpstr>
      <vt:lpstr>Future Vision </vt:lpstr>
      <vt:lpstr>Summary of Key Points </vt:lpstr>
      <vt:lpstr>Thank You for your time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2025-02-13T00:52:08Z</dcterms:created>
  <dcterms:modified xsi:type="dcterms:W3CDTF">2025-02-13T00:52:39Z</dcterms:modified>
</cp:coreProperties>
</file>