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4" r:id="rId1"/>
  </p:sldMasterIdLst>
  <p:notesMasterIdLst>
    <p:notesMasterId r:id="rId21"/>
  </p:notesMasterIdLst>
  <p:handoutMasterIdLst>
    <p:handoutMasterId r:id="rId22"/>
  </p:handoutMasterIdLst>
  <p:sldIdLst>
    <p:sldId id="2141413505" r:id="rId2"/>
    <p:sldId id="2141413487" r:id="rId3"/>
    <p:sldId id="2141413506" r:id="rId4"/>
    <p:sldId id="2141413503" r:id="rId5"/>
    <p:sldId id="2141413479" r:id="rId6"/>
    <p:sldId id="2141413508" r:id="rId7"/>
    <p:sldId id="2141413509" r:id="rId8"/>
    <p:sldId id="2141413510" r:id="rId9"/>
    <p:sldId id="2141413511" r:id="rId10"/>
    <p:sldId id="2141413512" r:id="rId11"/>
    <p:sldId id="2141413514" r:id="rId12"/>
    <p:sldId id="2141413513" r:id="rId13"/>
    <p:sldId id="509" r:id="rId14"/>
    <p:sldId id="272" r:id="rId15"/>
    <p:sldId id="274" r:id="rId16"/>
    <p:sldId id="276" r:id="rId17"/>
    <p:sldId id="260" r:id="rId18"/>
    <p:sldId id="278" r:id="rId19"/>
    <p:sldId id="214141350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AFF9"/>
    <a:srgbClr val="16151B"/>
    <a:srgbClr val="00A8D0"/>
    <a:srgbClr val="66FFFF"/>
    <a:srgbClr val="E1313C"/>
    <a:srgbClr val="F0989E"/>
    <a:srgbClr val="FE0000"/>
    <a:srgbClr val="F9F4F1"/>
    <a:srgbClr val="FEC957"/>
    <a:srgbClr val="F798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8C5D8D-A0D6-44F1-8A39-7746E2C5BB5B}" v="2" dt="2025-03-18T00:38:36.4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34" autoAdjust="0"/>
    <p:restoredTop sz="96076" autoAdjust="0"/>
  </p:normalViewPr>
  <p:slideViewPr>
    <p:cSldViewPr snapToGrid="0">
      <p:cViewPr varScale="1">
        <p:scale>
          <a:sx n="99" d="100"/>
          <a:sy n="99" d="100"/>
        </p:scale>
        <p:origin x="810" y="3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84"/>
    </p:cViewPr>
  </p:sorterViewPr>
  <p:notesViewPr>
    <p:cSldViewPr snapToGrid="0">
      <p:cViewPr varScale="1">
        <p:scale>
          <a:sx n="78" d="100"/>
          <a:sy n="78" d="100"/>
        </p:scale>
        <p:origin x="31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87949767839214"/>
          <c:y val="7.12546143706414E-2"/>
          <c:w val="0.55873202748614048"/>
          <c:h val="0.81280041407039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explosion val="9"/>
            <c:spPr>
              <a:solidFill>
                <a:schemeClr val="accent3">
                  <a:lumMod val="60000"/>
                  <a:lumOff val="40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7FD-4CC2-822A-9142858489D9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7FD-4CC2-822A-9142858489D9}"/>
              </c:ext>
            </c:extLst>
          </c:dPt>
          <c:dPt>
            <c:idx val="2"/>
            <c:bubble3D val="0"/>
            <c:spPr>
              <a:solidFill>
                <a:schemeClr val="bg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7FD-4CC2-822A-9142858489D9}"/>
              </c:ext>
            </c:extLst>
          </c:dPt>
          <c:dPt>
            <c:idx val="3"/>
            <c:bubble3D val="0"/>
            <c:spPr>
              <a:solidFill>
                <a:schemeClr val="accent6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7FD-4CC2-822A-9142858489D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2"/>
                    </a:solidFill>
                    <a:effectLst/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Placeholder 02</c:v>
                </c:pt>
                <c:pt idx="1">
                  <c:v>Placeholder 03</c:v>
                </c:pt>
                <c:pt idx="2">
                  <c:v>Placeholder 04</c:v>
                </c:pt>
                <c:pt idx="3">
                  <c:v>Placeholder 01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</c:v>
                </c:pt>
                <c:pt idx="1">
                  <c:v>0.15</c:v>
                </c:pt>
                <c:pt idx="2">
                  <c:v>0.25</c:v>
                </c:pt>
                <c:pt idx="3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7FD-4CC2-822A-9142858489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068817494988838E-2"/>
          <c:y val="6.9659797167579224E-2"/>
          <c:w val="0.93235096552177166"/>
          <c:h val="0.756769593689344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Placeholder Title1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</c:v>
                </c:pt>
                <c:pt idx="1">
                  <c:v>25</c:v>
                </c:pt>
                <c:pt idx="2">
                  <c:v>19</c:v>
                </c:pt>
                <c:pt idx="3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6C-4920-8C6B-2B969027CB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Placeholder Title2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70</c:v>
                </c:pt>
                <c:pt idx="1">
                  <c:v>90</c:v>
                </c:pt>
                <c:pt idx="2">
                  <c:v>160</c:v>
                </c:pt>
                <c:pt idx="3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6C-4920-8C6B-2B969027CB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Placeholder Title3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220</c:v>
                </c:pt>
                <c:pt idx="1">
                  <c:v>240</c:v>
                </c:pt>
                <c:pt idx="2">
                  <c:v>200</c:v>
                </c:pt>
                <c:pt idx="3">
                  <c:v>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6C-4920-8C6B-2B969027CB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overlap val="-20"/>
        <c:axId val="2060983056"/>
        <c:axId val="2067395264"/>
      </c:barChart>
      <c:catAx>
        <c:axId val="206098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2">
                <a:lumMod val="85000"/>
                <a:lumOff val="15000"/>
                <a:alpha val="3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7395264"/>
        <c:crosses val="autoZero"/>
        <c:auto val="1"/>
        <c:lblAlgn val="ctr"/>
        <c:lblOffset val="100"/>
        <c:noMultiLvlLbl val="0"/>
      </c:catAx>
      <c:valAx>
        <c:axId val="2067395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>
            <a:solidFill>
              <a:schemeClr val="tx2">
                <a:lumMod val="65000"/>
                <a:lumOff val="35000"/>
                <a:alpha val="3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sz="1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098305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bg1">
              <a:lumMod val="65000"/>
            </a:schemeClr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2025-03-17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17-03-2025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FBBF687-C756-9A76-24DD-894B6A5CDC47}"/>
              </a:ext>
            </a:extLst>
          </p:cNvPr>
          <p:cNvSpPr/>
          <p:nvPr userDrawn="1"/>
        </p:nvSpPr>
        <p:spPr>
          <a:xfrm>
            <a:off x="318742" y="326254"/>
            <a:ext cx="11554517" cy="6205492"/>
          </a:xfrm>
          <a:prstGeom prst="roundRect">
            <a:avLst>
              <a:gd name="adj" fmla="val 509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4055226" y="6636654"/>
            <a:ext cx="2743200" cy="194491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7831636" y="6636654"/>
            <a:ext cx="4114800" cy="194491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278817" y="6636654"/>
            <a:ext cx="2743200" cy="194491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676852" y="1702114"/>
            <a:ext cx="4443788" cy="2359877"/>
          </a:xfrm>
        </p:spPr>
        <p:txBody>
          <a:bodyPr anchor="ctr">
            <a:normAutofit/>
          </a:bodyPr>
          <a:lstStyle>
            <a:lvl1pPr algn="ctr">
              <a:defRPr sz="5400" b="1">
                <a:solidFill>
                  <a:schemeClr val="bg1"/>
                </a:solidFill>
                <a:latin typeface="+mj-lt"/>
                <a:ea typeface="Cascadia Code" panose="020B0609020000020004" pitchFamily="49" charset="0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D0418B3-F4E4-78CD-8BE4-19F7D7575C3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30788" y="874526"/>
            <a:ext cx="5983650" cy="5126779"/>
          </a:xfrm>
          <a:prstGeom prst="roundRect">
            <a:avLst>
              <a:gd name="adj" fmla="val 4121"/>
            </a:avLst>
          </a:prstGeom>
        </p:spPr>
        <p:txBody>
          <a:bodyPr/>
          <a:lstStyle/>
          <a:p>
            <a:endParaRPr lang="en-CA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67DDAA7-6E1F-E929-BFC3-DAF0BAA17CB2}"/>
              </a:ext>
            </a:extLst>
          </p:cNvPr>
          <p:cNvSpPr/>
          <p:nvPr userDrawn="1"/>
        </p:nvSpPr>
        <p:spPr>
          <a:xfrm>
            <a:off x="537166" y="4245245"/>
            <a:ext cx="4775199" cy="782320"/>
          </a:xfrm>
          <a:prstGeom prst="roundRect">
            <a:avLst>
              <a:gd name="adj" fmla="val 2628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677562" y="4341091"/>
            <a:ext cx="4443078" cy="59062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91029CF-9CAD-F000-1ADE-7836BC81223C}"/>
              </a:ext>
            </a:extLst>
          </p:cNvPr>
          <p:cNvSpPr/>
          <p:nvPr userDrawn="1"/>
        </p:nvSpPr>
        <p:spPr>
          <a:xfrm flipV="1">
            <a:off x="11454491" y="405282"/>
            <a:ext cx="101518" cy="101518"/>
          </a:xfrm>
          <a:prstGeom prst="ellipse">
            <a:avLst/>
          </a:pr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A5F6D0A-FCFE-9497-2F14-A6B7FAFBBE04}"/>
              </a:ext>
            </a:extLst>
          </p:cNvPr>
          <p:cNvSpPr/>
          <p:nvPr userDrawn="1"/>
        </p:nvSpPr>
        <p:spPr>
          <a:xfrm flipV="1">
            <a:off x="5019122" y="6065244"/>
            <a:ext cx="101518" cy="101518"/>
          </a:xfrm>
          <a:prstGeom prst="ellipse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Google Shape;437;p10">
            <a:extLst>
              <a:ext uri="{FF2B5EF4-FFF2-40B4-BE49-F238E27FC236}">
                <a16:creationId xmlns:a16="http://schemas.microsoft.com/office/drawing/2014/main" id="{EB6B0CA0-77F1-6F3A-65F6-CF87ECAD5AFD}"/>
              </a:ext>
            </a:extLst>
          </p:cNvPr>
          <p:cNvSpPr/>
          <p:nvPr userDrawn="1"/>
        </p:nvSpPr>
        <p:spPr>
          <a:xfrm flipH="1">
            <a:off x="610257" y="741336"/>
            <a:ext cx="133190" cy="133190"/>
          </a:xfrm>
          <a:prstGeom prst="ellipse">
            <a:avLst/>
          </a:prstGeom>
          <a:solidFill>
            <a:schemeClr val="bg2"/>
          </a:solidFill>
          <a:ln w="63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631245"/>
            <a:ext cx="2743200" cy="206056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631245"/>
            <a:ext cx="4114800" cy="206056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631245"/>
            <a:ext cx="2743200" cy="206056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632913"/>
            <a:ext cx="2743200" cy="223637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632913"/>
            <a:ext cx="4114800" cy="223637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632913"/>
            <a:ext cx="2743200" cy="223637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632913"/>
            <a:ext cx="2743200" cy="223637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632913"/>
            <a:ext cx="4114800" cy="223637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632913"/>
            <a:ext cx="2743200" cy="223637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5404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632913"/>
            <a:ext cx="2743200" cy="223637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632913"/>
            <a:ext cx="4114800" cy="223637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632913"/>
            <a:ext cx="2743200" cy="223637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23A27F0-2207-7574-3D17-21B82FBC57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3984" y="320326"/>
            <a:ext cx="4835395" cy="6217348"/>
          </a:xfrm>
          <a:prstGeom prst="roundRect">
            <a:avLst>
              <a:gd name="adj" fmla="val 4733"/>
            </a:avLst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7318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01558"/>
            <a:ext cx="6930024" cy="1167320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631806"/>
            <a:ext cx="2743200" cy="215120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631806"/>
            <a:ext cx="4114800" cy="215120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631806"/>
            <a:ext cx="2743200" cy="215120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153A4817-6464-DDB2-B173-9449F698F59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004481" y="320326"/>
            <a:ext cx="4835395" cy="6217348"/>
          </a:xfrm>
          <a:prstGeom prst="roundRect">
            <a:avLst>
              <a:gd name="adj" fmla="val 4733"/>
            </a:avLst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30497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622181"/>
            <a:ext cx="2743200" cy="234369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622181"/>
            <a:ext cx="4114800" cy="234369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622181"/>
            <a:ext cx="2743200" cy="234369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7504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631806"/>
            <a:ext cx="2743200" cy="215120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631806"/>
            <a:ext cx="4114800" cy="215120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631806"/>
            <a:ext cx="2743200" cy="215120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62B8DC70-2A1D-F5B9-E963-64E40D90DF1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9903" y="4580878"/>
            <a:ext cx="11452195" cy="1956796"/>
          </a:xfrm>
          <a:prstGeom prst="roundRect">
            <a:avLst>
              <a:gd name="adj" fmla="val 7909"/>
            </a:avLst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64479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712E-8C0F-A2DE-3C6D-574BB70D2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99B96F0-95DC-75B8-0AD5-6714D52B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632914"/>
            <a:ext cx="2743200" cy="21401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A0B4761-9281-F515-0C73-6CFC3642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632914"/>
            <a:ext cx="4114800" cy="21401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6A112E4-354A-E6EF-E0E5-E5659C46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632914"/>
            <a:ext cx="2743200" cy="21401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B6B7518-9FFB-A9FD-14F7-63B8C42948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4659" y="1805940"/>
            <a:ext cx="2160000" cy="216000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D7C41116-C507-E374-F6CF-2A24F90C868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06872" y="1805940"/>
            <a:ext cx="2160000" cy="216000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12F26B-4966-3CD2-5762-FEE7CFC292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99085" y="1805940"/>
            <a:ext cx="2160000" cy="216000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CE847B4-FC21-9EBC-C33B-5AB15883C2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91298" y="1805940"/>
            <a:ext cx="2160000" cy="216000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8746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130F0C7-4D06-D82D-D0AC-94B7F7BD2A98}"/>
              </a:ext>
            </a:extLst>
          </p:cNvPr>
          <p:cNvSpPr/>
          <p:nvPr userDrawn="1"/>
        </p:nvSpPr>
        <p:spPr>
          <a:xfrm>
            <a:off x="183294" y="183663"/>
            <a:ext cx="11825413" cy="6490674"/>
          </a:xfrm>
          <a:prstGeom prst="roundRect">
            <a:avLst>
              <a:gd name="adj" fmla="val 326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225086"/>
            <a:ext cx="11685793" cy="673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040971"/>
            <a:ext cx="11685793" cy="54574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613864"/>
            <a:ext cx="2743200" cy="221195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613864"/>
            <a:ext cx="4114800" cy="22119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641" y="6613864"/>
            <a:ext cx="2743200" cy="221195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15" r:id="rId4"/>
    <p:sldLayoutId id="2147483717" r:id="rId5"/>
    <p:sldLayoutId id="2147483726" r:id="rId6"/>
    <p:sldLayoutId id="2147483723" r:id="rId7"/>
    <p:sldLayoutId id="2147483724" r:id="rId8"/>
    <p:sldLayoutId id="2147483702" r:id="rId9"/>
    <p:sldLayoutId id="2147483701" r:id="rId10"/>
    <p:sldLayoutId id="2147483677" r:id="rId11"/>
    <p:sldLayoutId id="2147483678" r:id="rId12"/>
    <p:sldLayoutId id="2147483679" r:id="rId13"/>
    <p:sldLayoutId id="2147483683" r:id="rId14"/>
    <p:sldLayoutId id="2147483684" r:id="rId15"/>
    <p:sldLayoutId id="2147483685" r:id="rId16"/>
    <p:sldLayoutId id="2147483686" r:id="rId17"/>
    <p:sldLayoutId id="2147483725" r:id="rId18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2"/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C2F19-3752-2BA7-AD5C-F3C9C3072C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/>
              <a:t>EMPOWERING</a:t>
            </a:r>
            <a:r>
              <a:rPr lang="en-US" sz="4000" dirty="0"/>
              <a:t> </a:t>
            </a:r>
            <a:r>
              <a:rPr lang="en-US" dirty="0">
                <a:solidFill>
                  <a:schemeClr val="accent6"/>
                </a:solidFill>
              </a:rPr>
              <a:t>Business with </a:t>
            </a:r>
            <a:r>
              <a:rPr lang="en-US" dirty="0">
                <a:solidFill>
                  <a:schemeClr val="accent5"/>
                </a:solidFill>
              </a:rPr>
              <a:t>Data Analytics</a:t>
            </a:r>
            <a:endParaRPr lang="en-CA" b="0" dirty="0">
              <a:solidFill>
                <a:schemeClr val="accent5"/>
              </a:solidFill>
            </a:endParaRPr>
          </a:p>
        </p:txBody>
      </p:sp>
      <p:pic>
        <p:nvPicPr>
          <p:cNvPr id="6" name="Picture Placeholder 5" descr="A graph with arrows pointing up&#10;&#10;Description automatically generated">
            <a:extLst>
              <a:ext uri="{FF2B5EF4-FFF2-40B4-BE49-F238E27FC236}">
                <a16:creationId xmlns:a16="http://schemas.microsoft.com/office/drawing/2014/main" id="{11964C73-6C2A-9FE0-16BC-848A2537B08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0C921324-61CF-9352-417B-99F071D1B5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pc="600" dirty="0"/>
              <a:t>Presenter Name</a:t>
            </a:r>
            <a:endParaRPr lang="en-CA" spc="60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078FF8C-5C27-8FAA-C0DA-E29549F54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0F21E6C-6220-F72C-6D9A-EEAF2CD42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01308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59881-A9BD-EC4B-B29C-977594022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cs typeface="Cascadia Mono" panose="020B0609020000020004" pitchFamily="49" charset="0"/>
              </a:rPr>
              <a:t>Table of contents</a:t>
            </a:r>
            <a:endParaRPr lang="en-CA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95A1051-E67B-2EB8-8B9A-391F263D29E5}"/>
              </a:ext>
            </a:extLst>
          </p:cNvPr>
          <p:cNvGrpSpPr/>
          <p:nvPr/>
        </p:nvGrpSpPr>
        <p:grpSpPr>
          <a:xfrm>
            <a:off x="483960" y="1469047"/>
            <a:ext cx="11224080" cy="4258507"/>
            <a:chOff x="483960" y="1469047"/>
            <a:chExt cx="11224080" cy="4258507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219EEA0-0FE3-F621-3A6D-F57D4058B247}"/>
                </a:ext>
              </a:extLst>
            </p:cNvPr>
            <p:cNvGrpSpPr/>
            <p:nvPr/>
          </p:nvGrpSpPr>
          <p:grpSpPr>
            <a:xfrm>
              <a:off x="483960" y="1469047"/>
              <a:ext cx="3437261" cy="4258507"/>
              <a:chOff x="483960" y="1469047"/>
              <a:chExt cx="3437261" cy="4258507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A6BB2500-7AC3-FAA4-3813-A4501F472C59}"/>
                  </a:ext>
                </a:extLst>
              </p:cNvPr>
              <p:cNvGrpSpPr/>
              <p:nvPr/>
            </p:nvGrpSpPr>
            <p:grpSpPr>
              <a:xfrm>
                <a:off x="483960" y="1469047"/>
                <a:ext cx="3437261" cy="848876"/>
                <a:chOff x="5462984" y="2992029"/>
                <a:chExt cx="3437261" cy="848876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6952AC82-6008-918E-CFD2-F8A944FA5665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32" name="Rectangle: Rounded Corners 31">
                    <a:extLst>
                      <a:ext uri="{FF2B5EF4-FFF2-40B4-BE49-F238E27FC236}">
                        <a16:creationId xmlns:a16="http://schemas.microsoft.com/office/drawing/2014/main" id="{0CF76031-03B7-86F1-5AC8-EB086D6E9256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endParaRPr>
                  </a:p>
                </p:txBody>
              </p:sp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F25150AF-03C9-3EF6-A0F8-461A61C3E165}"/>
                      </a:ext>
                    </a:extLst>
                  </p:cNvPr>
                  <p:cNvSpPr txBox="1"/>
                  <p:nvPr/>
                </p:nvSpPr>
                <p:spPr>
                  <a:xfrm>
                    <a:off x="5499686" y="3120734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5"/>
                        </a:solidFill>
                        <a:latin typeface="+mj-lt"/>
                        <a:ea typeface="Cascadia Mono" panose="020B0609020000020004" pitchFamily="49" charset="0"/>
                        <a:cs typeface="Cascadia Mono" panose="020B0609020000020004" pitchFamily="49" charset="0"/>
                      </a:rPr>
                      <a:t>01</a:t>
                    </a:r>
                  </a:p>
                </p:txBody>
              </p:sp>
            </p:grp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ABBA4C54-5307-3684-69B4-AFB34B5676A8}"/>
                    </a:ext>
                  </a:extLst>
                </p:cNvPr>
                <p:cNvSpPr txBox="1"/>
                <p:nvPr/>
              </p:nvSpPr>
              <p:spPr>
                <a:xfrm>
                  <a:off x="644030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Placeholder title</a:t>
                  </a:r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7906F5BD-91ED-022D-A564-BE447396129B}"/>
                  </a:ext>
                </a:extLst>
              </p:cNvPr>
              <p:cNvGrpSpPr/>
              <p:nvPr/>
            </p:nvGrpSpPr>
            <p:grpSpPr>
              <a:xfrm>
                <a:off x="483960" y="3173862"/>
                <a:ext cx="3437261" cy="848876"/>
                <a:chOff x="5462984" y="2992029"/>
                <a:chExt cx="3437261" cy="848876"/>
              </a:xfrm>
            </p:grpSpPr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521A3503-107F-4D79-957D-268DEEEFDA4E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24" name="Rectangle: Rounded Corners 23">
                    <a:extLst>
                      <a:ext uri="{FF2B5EF4-FFF2-40B4-BE49-F238E27FC236}">
                        <a16:creationId xmlns:a16="http://schemas.microsoft.com/office/drawing/2014/main" id="{D45B20C9-972F-0EAF-3CB0-60787B43986F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endParaRP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31113C55-79ED-1E92-64FB-8266F331F00C}"/>
                      </a:ext>
                    </a:extLst>
                  </p:cNvPr>
                  <p:cNvSpPr txBox="1"/>
                  <p:nvPr/>
                </p:nvSpPr>
                <p:spPr>
                  <a:xfrm>
                    <a:off x="5499686" y="3120734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5"/>
                        </a:solidFill>
                        <a:latin typeface="+mj-lt"/>
                        <a:ea typeface="Cascadia Mono" panose="020B0609020000020004" pitchFamily="49" charset="0"/>
                        <a:cs typeface="Cascadia Mono" panose="020B0609020000020004" pitchFamily="49" charset="0"/>
                      </a:rPr>
                      <a:t>02</a:t>
                    </a:r>
                  </a:p>
                </p:txBody>
              </p:sp>
            </p:grp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CC5C972-D3F5-0CDE-248C-C8358C3E9A7F}"/>
                    </a:ext>
                  </a:extLst>
                </p:cNvPr>
                <p:cNvSpPr txBox="1"/>
                <p:nvPr/>
              </p:nvSpPr>
              <p:spPr>
                <a:xfrm>
                  <a:off x="644030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Placeholder title</a:t>
                  </a: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3397180B-E961-3D0E-509C-5982CD98B792}"/>
                  </a:ext>
                </a:extLst>
              </p:cNvPr>
              <p:cNvGrpSpPr/>
              <p:nvPr/>
            </p:nvGrpSpPr>
            <p:grpSpPr>
              <a:xfrm>
                <a:off x="483960" y="4878678"/>
                <a:ext cx="3437261" cy="848876"/>
                <a:chOff x="5462984" y="2992029"/>
                <a:chExt cx="3437261" cy="848876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C50F9C62-500C-3186-AD5C-0FE30477C736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16" name="Rectangle: Rounded Corners 15">
                    <a:extLst>
                      <a:ext uri="{FF2B5EF4-FFF2-40B4-BE49-F238E27FC236}">
                        <a16:creationId xmlns:a16="http://schemas.microsoft.com/office/drawing/2014/main" id="{5E7107C2-7679-1AAA-DD2F-0BF4CD974F2C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endParaRPr>
                  </a:p>
                </p:txBody>
              </p:sp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72E348EA-EAEE-9DB5-A9B7-274C18FFFE9B}"/>
                      </a:ext>
                    </a:extLst>
                  </p:cNvPr>
                  <p:cNvSpPr txBox="1"/>
                  <p:nvPr/>
                </p:nvSpPr>
                <p:spPr>
                  <a:xfrm>
                    <a:off x="5499686" y="3120734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5"/>
                        </a:solidFill>
                        <a:latin typeface="+mj-lt"/>
                        <a:ea typeface="Cascadia Mono" panose="020B0609020000020004" pitchFamily="49" charset="0"/>
                        <a:cs typeface="Cascadia Mono" panose="020B0609020000020004" pitchFamily="49" charset="0"/>
                      </a:rPr>
                      <a:t>03</a:t>
                    </a:r>
                  </a:p>
                </p:txBody>
              </p:sp>
            </p:grp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AEF295AC-028B-BF80-5A32-F921CC64211A}"/>
                    </a:ext>
                  </a:extLst>
                </p:cNvPr>
                <p:cNvSpPr txBox="1"/>
                <p:nvPr/>
              </p:nvSpPr>
              <p:spPr>
                <a:xfrm>
                  <a:off x="644030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Placeholder title</a:t>
                  </a:r>
                </a:p>
              </p:txBody>
            </p:sp>
          </p:grp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5AFE7AD-6AC5-711E-C70D-C2E13239D318}"/>
                </a:ext>
              </a:extLst>
            </p:cNvPr>
            <p:cNvGrpSpPr/>
            <p:nvPr/>
          </p:nvGrpSpPr>
          <p:grpSpPr>
            <a:xfrm>
              <a:off x="4377369" y="1469047"/>
              <a:ext cx="3437261" cy="4258507"/>
              <a:chOff x="4435558" y="1469047"/>
              <a:chExt cx="3437261" cy="4258507"/>
            </a:xfrm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A470852C-7554-7359-F28B-3E5F85D0034A}"/>
                  </a:ext>
                </a:extLst>
              </p:cNvPr>
              <p:cNvGrpSpPr/>
              <p:nvPr/>
            </p:nvGrpSpPr>
            <p:grpSpPr>
              <a:xfrm>
                <a:off x="4435558" y="1469047"/>
                <a:ext cx="3437261" cy="848876"/>
                <a:chOff x="5462984" y="2992029"/>
                <a:chExt cx="3437261" cy="848876"/>
              </a:xfrm>
            </p:grpSpPr>
            <p:grpSp>
              <p:nvGrpSpPr>
                <p:cNvPr id="50" name="Group 49">
                  <a:extLst>
                    <a:ext uri="{FF2B5EF4-FFF2-40B4-BE49-F238E27FC236}">
                      <a16:creationId xmlns:a16="http://schemas.microsoft.com/office/drawing/2014/main" id="{6E3B96CA-7461-F5AB-3EE6-5803000A7986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54" name="Rectangle: Rounded Corners 53">
                    <a:extLst>
                      <a:ext uri="{FF2B5EF4-FFF2-40B4-BE49-F238E27FC236}">
                        <a16:creationId xmlns:a16="http://schemas.microsoft.com/office/drawing/2014/main" id="{7D11FF45-F1C7-9113-621C-C7ACB9714857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endParaRPr>
                  </a:p>
                </p:txBody>
              </p: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5431DA78-65D3-2530-03E3-157F6AB41D59}"/>
                      </a:ext>
                    </a:extLst>
                  </p:cNvPr>
                  <p:cNvSpPr txBox="1"/>
                  <p:nvPr/>
                </p:nvSpPr>
                <p:spPr>
                  <a:xfrm>
                    <a:off x="5499686" y="3120734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6"/>
                        </a:solidFill>
                        <a:latin typeface="+mj-lt"/>
                        <a:ea typeface="Cascadia Mono" panose="020B0609020000020004" pitchFamily="49" charset="0"/>
                        <a:cs typeface="Cascadia Mono" panose="020B0609020000020004" pitchFamily="49" charset="0"/>
                      </a:rPr>
                      <a:t>04</a:t>
                    </a:r>
                  </a:p>
                </p:txBody>
              </p:sp>
            </p:grp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E0DC0E62-D7C3-3472-3E5E-63014A13EAC0}"/>
                    </a:ext>
                  </a:extLst>
                </p:cNvPr>
                <p:cNvSpPr txBox="1"/>
                <p:nvPr/>
              </p:nvSpPr>
              <p:spPr>
                <a:xfrm>
                  <a:off x="644030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Placeholder title</a:t>
                  </a:r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E7CD90FC-DA00-A580-B1FA-3612BED67ED9}"/>
                  </a:ext>
                </a:extLst>
              </p:cNvPr>
              <p:cNvGrpSpPr/>
              <p:nvPr/>
            </p:nvGrpSpPr>
            <p:grpSpPr>
              <a:xfrm>
                <a:off x="4435558" y="3173862"/>
                <a:ext cx="3437261" cy="848876"/>
                <a:chOff x="5462984" y="2992029"/>
                <a:chExt cx="3437261" cy="848876"/>
              </a:xfrm>
            </p:grpSpPr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EA66AF86-BFD5-AD43-889A-65FA942B9A93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48" name="Rectangle: Rounded Corners 47">
                    <a:extLst>
                      <a:ext uri="{FF2B5EF4-FFF2-40B4-BE49-F238E27FC236}">
                        <a16:creationId xmlns:a16="http://schemas.microsoft.com/office/drawing/2014/main" id="{7D3E5E6B-48BD-4F02-9A02-9A9F6191B429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endParaRPr>
                  </a:p>
                </p:txBody>
              </p:sp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FEDF905B-EAA5-0356-5646-224091BF7854}"/>
                      </a:ext>
                    </a:extLst>
                  </p:cNvPr>
                  <p:cNvSpPr txBox="1"/>
                  <p:nvPr/>
                </p:nvSpPr>
                <p:spPr>
                  <a:xfrm>
                    <a:off x="5499686" y="3120734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6"/>
                        </a:solidFill>
                        <a:latin typeface="+mj-lt"/>
                        <a:ea typeface="Cascadia Mono" panose="020B0609020000020004" pitchFamily="49" charset="0"/>
                        <a:cs typeface="Cascadia Mono" panose="020B0609020000020004" pitchFamily="49" charset="0"/>
                      </a:rPr>
                      <a:t>05</a:t>
                    </a:r>
                  </a:p>
                </p:txBody>
              </p:sp>
            </p:grp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77354B2C-3463-ED91-A50F-E96603449F50}"/>
                    </a:ext>
                  </a:extLst>
                </p:cNvPr>
                <p:cNvSpPr txBox="1"/>
                <p:nvPr/>
              </p:nvSpPr>
              <p:spPr>
                <a:xfrm>
                  <a:off x="644030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Placeholder title</a:t>
                  </a:r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400E6442-FD8E-796B-3FCD-38F219E880FB}"/>
                  </a:ext>
                </a:extLst>
              </p:cNvPr>
              <p:cNvGrpSpPr/>
              <p:nvPr/>
            </p:nvGrpSpPr>
            <p:grpSpPr>
              <a:xfrm>
                <a:off x="4435558" y="4878678"/>
                <a:ext cx="3437261" cy="848876"/>
                <a:chOff x="5462984" y="2992029"/>
                <a:chExt cx="3437261" cy="848876"/>
              </a:xfrm>
            </p:grpSpPr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EE7D2145-8D84-1470-B0BC-8FBAEDDFFDAA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42" name="Rectangle: Rounded Corners 41">
                    <a:extLst>
                      <a:ext uri="{FF2B5EF4-FFF2-40B4-BE49-F238E27FC236}">
                        <a16:creationId xmlns:a16="http://schemas.microsoft.com/office/drawing/2014/main" id="{3DEAA7A6-E445-A627-4581-E38152F68AD9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endParaRPr>
                  </a:p>
                </p:txBody>
              </p:sp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FE5E987C-FDBE-6DF0-5967-73AA4B5E2ADD}"/>
                      </a:ext>
                    </a:extLst>
                  </p:cNvPr>
                  <p:cNvSpPr txBox="1"/>
                  <p:nvPr/>
                </p:nvSpPr>
                <p:spPr>
                  <a:xfrm>
                    <a:off x="5499686" y="3120734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6"/>
                        </a:solidFill>
                        <a:latin typeface="+mj-lt"/>
                        <a:ea typeface="Cascadia Mono" panose="020B0609020000020004" pitchFamily="49" charset="0"/>
                        <a:cs typeface="Cascadia Mono" panose="020B0609020000020004" pitchFamily="49" charset="0"/>
                      </a:rPr>
                      <a:t>06</a:t>
                    </a:r>
                  </a:p>
                </p:txBody>
              </p:sp>
            </p:grp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3AACBB11-7C4A-6F9C-7F54-A0D8FF2C382B}"/>
                    </a:ext>
                  </a:extLst>
                </p:cNvPr>
                <p:cNvSpPr txBox="1"/>
                <p:nvPr/>
              </p:nvSpPr>
              <p:spPr>
                <a:xfrm>
                  <a:off x="644030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Placeholder title</a:t>
                  </a:r>
                </a:p>
              </p:txBody>
            </p:sp>
          </p:grp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A8DC820-B712-BD8C-FF2C-EE0B8FE71488}"/>
                </a:ext>
              </a:extLst>
            </p:cNvPr>
            <p:cNvGrpSpPr/>
            <p:nvPr/>
          </p:nvGrpSpPr>
          <p:grpSpPr>
            <a:xfrm>
              <a:off x="8270779" y="1469047"/>
              <a:ext cx="3437261" cy="4258507"/>
              <a:chOff x="483960" y="1469047"/>
              <a:chExt cx="3437261" cy="4258507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8FAAA009-4D1D-A475-0F5F-E25CDF7B40F4}"/>
                  </a:ext>
                </a:extLst>
              </p:cNvPr>
              <p:cNvGrpSpPr/>
              <p:nvPr/>
            </p:nvGrpSpPr>
            <p:grpSpPr>
              <a:xfrm>
                <a:off x="483960" y="1469047"/>
                <a:ext cx="3437261" cy="848876"/>
                <a:chOff x="5462984" y="2992029"/>
                <a:chExt cx="3437261" cy="848876"/>
              </a:xfrm>
            </p:grpSpPr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930B2A4E-F03D-9D48-0620-478E3486D313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40" name="Rectangle: Rounded Corners 39">
                    <a:extLst>
                      <a:ext uri="{FF2B5EF4-FFF2-40B4-BE49-F238E27FC236}">
                        <a16:creationId xmlns:a16="http://schemas.microsoft.com/office/drawing/2014/main" id="{ED909571-DAE9-8285-0EE0-9760DF32C49B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endParaRPr>
                  </a:p>
                </p:txBody>
              </p:sp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419F2C41-0DB8-9059-6797-3AE8B4EF016F}"/>
                      </a:ext>
                    </a:extLst>
                  </p:cNvPr>
                  <p:cNvSpPr txBox="1"/>
                  <p:nvPr/>
                </p:nvSpPr>
                <p:spPr>
                  <a:xfrm>
                    <a:off x="5499686" y="3120734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5"/>
                        </a:solidFill>
                        <a:latin typeface="+mj-lt"/>
                        <a:ea typeface="Cascadia Mono" panose="020B0609020000020004" pitchFamily="49" charset="0"/>
                        <a:cs typeface="Cascadia Mono" panose="020B0609020000020004" pitchFamily="49" charset="0"/>
                      </a:rPr>
                      <a:t>07</a:t>
                    </a:r>
                  </a:p>
                </p:txBody>
              </p:sp>
            </p:grp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50E121AE-7CE4-1A51-9173-03EAE3374F3B}"/>
                    </a:ext>
                  </a:extLst>
                </p:cNvPr>
                <p:cNvSpPr txBox="1"/>
                <p:nvPr/>
              </p:nvSpPr>
              <p:spPr>
                <a:xfrm>
                  <a:off x="644030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Placeholder title</a:t>
                  </a: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D598B5D7-4276-AB5F-B8BF-850D14088C61}"/>
                  </a:ext>
                </a:extLst>
              </p:cNvPr>
              <p:cNvGrpSpPr/>
              <p:nvPr/>
            </p:nvGrpSpPr>
            <p:grpSpPr>
              <a:xfrm>
                <a:off x="483960" y="3173862"/>
                <a:ext cx="3437261" cy="848876"/>
                <a:chOff x="5462984" y="2992029"/>
                <a:chExt cx="3437261" cy="848876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EEDCCA5C-8BC9-3B39-71BB-0F4D652A2EA4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29" name="Rectangle: Rounded Corners 28">
                    <a:extLst>
                      <a:ext uri="{FF2B5EF4-FFF2-40B4-BE49-F238E27FC236}">
                        <a16:creationId xmlns:a16="http://schemas.microsoft.com/office/drawing/2014/main" id="{9CCF6FD6-3F49-F075-1DBC-6F946E4C200A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endParaRPr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CF6AC3CF-5D6A-C72C-BFD9-D89FD3C7E042}"/>
                      </a:ext>
                    </a:extLst>
                  </p:cNvPr>
                  <p:cNvSpPr txBox="1"/>
                  <p:nvPr/>
                </p:nvSpPr>
                <p:spPr>
                  <a:xfrm>
                    <a:off x="5499686" y="3120734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5"/>
                        </a:solidFill>
                        <a:latin typeface="+mj-lt"/>
                        <a:ea typeface="Cascadia Mono" panose="020B0609020000020004" pitchFamily="49" charset="0"/>
                        <a:cs typeface="Cascadia Mono" panose="020B0609020000020004" pitchFamily="49" charset="0"/>
                      </a:rPr>
                      <a:t>08</a:t>
                    </a:r>
                  </a:p>
                </p:txBody>
              </p:sp>
            </p:grp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80BFBD7D-055B-B299-3C8B-5F2E7EB5B18A}"/>
                    </a:ext>
                  </a:extLst>
                </p:cNvPr>
                <p:cNvSpPr txBox="1"/>
                <p:nvPr/>
              </p:nvSpPr>
              <p:spPr>
                <a:xfrm>
                  <a:off x="644030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Placeholder title</a:t>
                  </a: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A424F0FF-E4E8-3496-AC3B-C4392C745649}"/>
                  </a:ext>
                </a:extLst>
              </p:cNvPr>
              <p:cNvGrpSpPr/>
              <p:nvPr/>
            </p:nvGrpSpPr>
            <p:grpSpPr>
              <a:xfrm>
                <a:off x="483960" y="4878678"/>
                <a:ext cx="3437261" cy="848876"/>
                <a:chOff x="5462984" y="2992029"/>
                <a:chExt cx="3437261" cy="848876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3700EC85-44A5-81E3-50B5-E1AE31650739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19" name="Rectangle: Rounded Corners 18">
                    <a:extLst>
                      <a:ext uri="{FF2B5EF4-FFF2-40B4-BE49-F238E27FC236}">
                        <a16:creationId xmlns:a16="http://schemas.microsoft.com/office/drawing/2014/main" id="{36BBC79F-1F8E-3BEA-767C-2EFB66F99048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endParaRP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92D5C6CE-C6A5-FDF9-7B08-F18AD49BDB3C}"/>
                      </a:ext>
                    </a:extLst>
                  </p:cNvPr>
                  <p:cNvSpPr txBox="1"/>
                  <p:nvPr/>
                </p:nvSpPr>
                <p:spPr>
                  <a:xfrm>
                    <a:off x="5499686" y="3120734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5"/>
                        </a:solidFill>
                        <a:latin typeface="+mj-lt"/>
                        <a:ea typeface="Cascadia Mono" panose="020B0609020000020004" pitchFamily="49" charset="0"/>
                        <a:cs typeface="Cascadia Mono" panose="020B0609020000020004" pitchFamily="49" charset="0"/>
                      </a:rPr>
                      <a:t>09</a:t>
                    </a:r>
                  </a:p>
                </p:txBody>
              </p:sp>
            </p:grp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6838CE1F-0237-F260-FCFC-ABEEB7D9B18B}"/>
                    </a:ext>
                  </a:extLst>
                </p:cNvPr>
                <p:cNvSpPr txBox="1"/>
                <p:nvPr/>
              </p:nvSpPr>
              <p:spPr>
                <a:xfrm>
                  <a:off x="644030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Placeholder title</a:t>
                  </a:r>
                </a:p>
              </p:txBody>
            </p:sp>
          </p:grpSp>
        </p:grpSp>
      </p:grp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9142EA5-EC69-50C6-A346-893FC930B4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6" name="Slide Number Placeholder 45">
            <a:extLst>
              <a:ext uri="{FF2B5EF4-FFF2-40B4-BE49-F238E27FC236}">
                <a16:creationId xmlns:a16="http://schemas.microsoft.com/office/drawing/2014/main" id="{0426E007-1D9B-4417-0437-9DD53FA141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21828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 handshake between two men&#10;&#10;Description automatically generated">
            <a:extLst>
              <a:ext uri="{FF2B5EF4-FFF2-40B4-BE49-F238E27FC236}">
                <a16:creationId xmlns:a16="http://schemas.microsoft.com/office/drawing/2014/main" id="{57BCE846-223D-E938-1615-D7263DFE28D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9903" y="4580878"/>
            <a:ext cx="11452195" cy="1956796"/>
          </a:xfrm>
        </p:spPr>
      </p:pic>
      <p:sp>
        <p:nvSpPr>
          <p:cNvPr id="43" name="Oval 42">
            <a:extLst>
              <a:ext uri="{FF2B5EF4-FFF2-40B4-BE49-F238E27FC236}">
                <a16:creationId xmlns:a16="http://schemas.microsoft.com/office/drawing/2014/main" id="{77681FF6-0ECA-6E19-8202-781C9538273F}"/>
              </a:ext>
            </a:extLst>
          </p:cNvPr>
          <p:cNvSpPr/>
          <p:nvPr/>
        </p:nvSpPr>
        <p:spPr>
          <a:xfrm>
            <a:off x="1300929" y="1125748"/>
            <a:ext cx="2299574" cy="23027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chemeClr val="accent5"/>
                </a:solidFill>
                <a:latin typeface="+mj-lt"/>
                <a:ea typeface="Cascadia Mono" panose="020B0609020000020004" pitchFamily="49" charset="0"/>
                <a:cs typeface="Cascadia Mono" panose="020B0609020000020004" pitchFamily="49" charset="0"/>
              </a:rPr>
              <a:t>01</a:t>
            </a:r>
            <a:endParaRPr lang="en-CA" sz="7200" b="1" dirty="0">
              <a:solidFill>
                <a:schemeClr val="accent5"/>
              </a:solidFill>
              <a:latin typeface="+mj-lt"/>
              <a:ea typeface="Cascadia Mono" panose="020B0609020000020004" pitchFamily="49" charset="0"/>
              <a:cs typeface="Cascadia Mono" panose="020B0609020000020004" pitchFamily="49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627869B-8B21-D51C-5DAE-3D01C289751D}"/>
              </a:ext>
            </a:extLst>
          </p:cNvPr>
          <p:cNvGrpSpPr/>
          <p:nvPr/>
        </p:nvGrpSpPr>
        <p:grpSpPr>
          <a:xfrm>
            <a:off x="3843575" y="1846200"/>
            <a:ext cx="6900625" cy="1943043"/>
            <a:chOff x="5710475" y="1331818"/>
            <a:chExt cx="6900625" cy="1943043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1CAAB0FB-7283-6C24-F0B8-2A84AE13E9C4}"/>
                </a:ext>
              </a:extLst>
            </p:cNvPr>
            <p:cNvSpPr/>
            <p:nvPr/>
          </p:nvSpPr>
          <p:spPr>
            <a:xfrm>
              <a:off x="5710475" y="1331818"/>
              <a:ext cx="4883505" cy="962954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3600" dirty="0">
                <a:solidFill>
                  <a:schemeClr val="bg1"/>
                </a:solidFill>
                <a:latin typeface="+mj-lt"/>
                <a:ea typeface="Cascadia Mono" panose="020B0609020000020004" pitchFamily="49" charset="0"/>
                <a:cs typeface="Cascadia Mono" panose="020B0609020000020004" pitchFamily="49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7A5E970-B7BA-9CB9-7F03-B3CAC3897A56}"/>
                </a:ext>
              </a:extLst>
            </p:cNvPr>
            <p:cNvSpPr txBox="1"/>
            <p:nvPr/>
          </p:nvSpPr>
          <p:spPr>
            <a:xfrm>
              <a:off x="5933513" y="1458892"/>
              <a:ext cx="4437429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/>
            <a:p>
              <a:r>
                <a:rPr lang="en-US" sz="4000" b="1" dirty="0">
                  <a:solidFill>
                    <a:schemeClr val="accent6"/>
                  </a:solidFill>
                  <a:latin typeface="+mj-lt"/>
                </a:rPr>
                <a:t>Section Name</a:t>
              </a:r>
              <a:endParaRPr lang="en-US" sz="400" b="1" spc="0" dirty="0">
                <a:solidFill>
                  <a:schemeClr val="accent6"/>
                </a:solidFill>
                <a:latin typeface="+mj-lt"/>
                <a:ea typeface="Cascadia Mono" panose="020B0609020000020004" pitchFamily="49" charset="0"/>
                <a:cs typeface="Cascadia Mono" panose="020B0609020000020004" pitchFamily="49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ED2BA81-267B-5F40-607B-A1890DEE3F83}"/>
                </a:ext>
              </a:extLst>
            </p:cNvPr>
            <p:cNvSpPr txBox="1"/>
            <p:nvPr/>
          </p:nvSpPr>
          <p:spPr>
            <a:xfrm>
              <a:off x="5933513" y="2751641"/>
              <a:ext cx="66775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400" i="0" dirty="0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Lorem ipsum dolor sit </a:t>
              </a:r>
              <a:r>
                <a:rPr lang="en-CA" sz="1400" i="0" dirty="0" err="1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amet</a:t>
              </a:r>
              <a:r>
                <a:rPr lang="en-CA" sz="1400" i="0" dirty="0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, </a:t>
              </a:r>
              <a:r>
                <a:rPr lang="en-CA" sz="1400" i="0" dirty="0" err="1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consectetur</a:t>
              </a:r>
              <a:r>
                <a:rPr lang="en-CA" sz="1400" i="0" dirty="0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 </a:t>
              </a:r>
              <a:r>
                <a:rPr lang="en-CA" sz="1400" i="0" dirty="0" err="1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adipiscing</a:t>
              </a:r>
              <a:r>
                <a:rPr lang="en-CA" sz="1400" i="0" dirty="0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 </a:t>
              </a:r>
              <a:r>
                <a:rPr lang="en-CA" sz="1400" i="0" dirty="0" err="1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elit</a:t>
              </a:r>
              <a:r>
                <a:rPr lang="en-CA" sz="1400" i="0" dirty="0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, sed do </a:t>
              </a:r>
              <a:r>
                <a:rPr lang="en-CA" sz="1400" i="0" dirty="0" err="1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eiusmod</a:t>
              </a:r>
              <a:r>
                <a:rPr lang="en-CA" sz="1400" i="0" dirty="0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 </a:t>
              </a:r>
              <a:r>
                <a:rPr lang="en-CA" sz="1400" i="0" dirty="0" err="1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tempor</a:t>
              </a:r>
              <a:r>
                <a:rPr lang="en-CA" sz="1400" i="0" dirty="0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 </a:t>
              </a:r>
              <a:r>
                <a:rPr lang="en-CA" sz="1400" i="0" dirty="0" err="1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incididunt</a:t>
              </a:r>
              <a:r>
                <a:rPr lang="en-CA" sz="1400" i="0" dirty="0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 </a:t>
              </a:r>
              <a:r>
                <a:rPr lang="en-CA" sz="1400" i="0" dirty="0" err="1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ut</a:t>
              </a:r>
              <a:r>
                <a:rPr lang="en-CA" sz="1400" i="0" dirty="0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 labore et dolore magna </a:t>
              </a:r>
              <a:r>
                <a:rPr lang="en-CA" sz="1400" i="0" dirty="0" err="1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aliqua</a:t>
              </a:r>
              <a:r>
                <a:rPr lang="en-CA" sz="1400" i="0" dirty="0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. </a:t>
              </a:r>
            </a:p>
          </p:txBody>
        </p:sp>
      </p:grpSp>
      <p:sp>
        <p:nvSpPr>
          <p:cNvPr id="18" name="Google Shape;437;p10">
            <a:extLst>
              <a:ext uri="{FF2B5EF4-FFF2-40B4-BE49-F238E27FC236}">
                <a16:creationId xmlns:a16="http://schemas.microsoft.com/office/drawing/2014/main" id="{76CBA4AC-B07B-5B25-0C20-1904F9ED549D}"/>
              </a:ext>
            </a:extLst>
          </p:cNvPr>
          <p:cNvSpPr/>
          <p:nvPr/>
        </p:nvSpPr>
        <p:spPr>
          <a:xfrm flipH="1">
            <a:off x="11360172" y="3132833"/>
            <a:ext cx="133190" cy="133190"/>
          </a:xfrm>
          <a:prstGeom prst="ellipse">
            <a:avLst/>
          </a:prstGeom>
          <a:solidFill>
            <a:schemeClr val="accent6"/>
          </a:solidFill>
          <a:ln w="63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437;p10">
            <a:extLst>
              <a:ext uri="{FF2B5EF4-FFF2-40B4-BE49-F238E27FC236}">
                <a16:creationId xmlns:a16="http://schemas.microsoft.com/office/drawing/2014/main" id="{6664141B-8881-1737-C94A-BAB3F609E850}"/>
              </a:ext>
            </a:extLst>
          </p:cNvPr>
          <p:cNvSpPr/>
          <p:nvPr/>
        </p:nvSpPr>
        <p:spPr>
          <a:xfrm flipH="1">
            <a:off x="701629" y="1973274"/>
            <a:ext cx="133190" cy="133190"/>
          </a:xfrm>
          <a:prstGeom prst="ellipse">
            <a:avLst/>
          </a:prstGeom>
          <a:solidFill>
            <a:schemeClr val="bg2"/>
          </a:solidFill>
          <a:ln w="63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437;p10">
            <a:extLst>
              <a:ext uri="{FF2B5EF4-FFF2-40B4-BE49-F238E27FC236}">
                <a16:creationId xmlns:a16="http://schemas.microsoft.com/office/drawing/2014/main" id="{97255B5D-3ADE-5690-ECFF-0F7D4D42C533}"/>
              </a:ext>
            </a:extLst>
          </p:cNvPr>
          <p:cNvSpPr/>
          <p:nvPr/>
        </p:nvSpPr>
        <p:spPr>
          <a:xfrm flipH="1">
            <a:off x="7272216" y="187136"/>
            <a:ext cx="133190" cy="133190"/>
          </a:xfrm>
          <a:prstGeom prst="ellipse">
            <a:avLst/>
          </a:prstGeom>
          <a:solidFill>
            <a:schemeClr val="accent5"/>
          </a:solidFill>
          <a:ln w="63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072D7FEB-8BB9-1C31-9617-AA28511A6B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108D401B-5E81-3384-E7C5-6EADD92066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2730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erson standing in front of a computer screen&#10;&#10;Description automatically generated">
            <a:extLst>
              <a:ext uri="{FF2B5EF4-FFF2-40B4-BE49-F238E27FC236}">
                <a16:creationId xmlns:a16="http://schemas.microsoft.com/office/drawing/2014/main" id="{5A663837-3C04-2C6F-6838-8C86A8D7B53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81D98F-E662-53BE-A447-09A08AC01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Introduction and welcome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21AC884-72B5-AF22-96FA-BFE287B1157C}"/>
              </a:ext>
            </a:extLst>
          </p:cNvPr>
          <p:cNvGrpSpPr/>
          <p:nvPr/>
        </p:nvGrpSpPr>
        <p:grpSpPr>
          <a:xfrm>
            <a:off x="5929944" y="1330062"/>
            <a:ext cx="5850170" cy="4962669"/>
            <a:chOff x="384374" y="1138369"/>
            <a:chExt cx="5850170" cy="4962669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9018A12-DDA9-C007-4470-3D413BB67CD6}"/>
                </a:ext>
              </a:extLst>
            </p:cNvPr>
            <p:cNvGrpSpPr/>
            <p:nvPr/>
          </p:nvGrpSpPr>
          <p:grpSpPr>
            <a:xfrm>
              <a:off x="384374" y="1138369"/>
              <a:ext cx="5850170" cy="1553038"/>
              <a:chOff x="6068442" y="1771796"/>
              <a:chExt cx="5850170" cy="1553038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78CB4556-AA33-519C-56A7-232BC7D62A7D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344898" cy="848876"/>
                <a:chOff x="5462984" y="2992029"/>
                <a:chExt cx="3344898" cy="848876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05BA9533-411C-D546-E20A-8E4D10BC9BB7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29" name="Oval 28">
                    <a:extLst>
                      <a:ext uri="{FF2B5EF4-FFF2-40B4-BE49-F238E27FC236}">
                        <a16:creationId xmlns:a16="http://schemas.microsoft.com/office/drawing/2014/main" id="{20BA18E3-267B-939A-4787-71732EC0D0A8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accent5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3F0E259E-EFC8-509C-9EBB-AB81F5A1CED7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accent5"/>
                        </a:solidFill>
                        <a:latin typeface="+mj-lt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D0346B5-1EEC-C294-5506-3A7C743657F7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2EF9822-0E1C-4FED-A3BE-CE1DBBE162D9}"/>
                  </a:ext>
                </a:extLst>
              </p:cNvPr>
              <p:cNvSpPr txBox="1"/>
              <p:nvPr/>
            </p:nvSpPr>
            <p:spPr>
              <a:xfrm>
                <a:off x="6953400" y="2586170"/>
                <a:ext cx="4965212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6F4F118-AB8F-C1B7-3CF6-A4D22010FA77}"/>
                </a:ext>
              </a:extLst>
            </p:cNvPr>
            <p:cNvGrpSpPr/>
            <p:nvPr/>
          </p:nvGrpSpPr>
          <p:grpSpPr>
            <a:xfrm>
              <a:off x="384374" y="2843184"/>
              <a:ext cx="5850170" cy="1553038"/>
              <a:chOff x="6068442" y="1771796"/>
              <a:chExt cx="5850170" cy="1553038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7BC0CB49-E108-565C-990C-2E4E69E34242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344898" cy="848876"/>
                <a:chOff x="5462984" y="2992029"/>
                <a:chExt cx="3344898" cy="848876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E42AF4C9-6A48-451E-183F-A2FAA55FFC98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23" name="Oval 22">
                    <a:extLst>
                      <a:ext uri="{FF2B5EF4-FFF2-40B4-BE49-F238E27FC236}">
                        <a16:creationId xmlns:a16="http://schemas.microsoft.com/office/drawing/2014/main" id="{C19FB9B3-8869-DDAF-E198-509B9586CF9C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accent5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348F14F4-3D4F-F519-58A3-1465FFAACD9F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accent6"/>
                        </a:solidFill>
                        <a:latin typeface="+mj-lt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A3476C89-2993-3270-3CA7-9E307200AE41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C8FC80B-4DC8-6856-4159-F55A3E20D7B5}"/>
                  </a:ext>
                </a:extLst>
              </p:cNvPr>
              <p:cNvSpPr txBox="1"/>
              <p:nvPr/>
            </p:nvSpPr>
            <p:spPr>
              <a:xfrm>
                <a:off x="6953400" y="2586170"/>
                <a:ext cx="4965212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3E4F6C5-08A9-F92A-15A6-CF9A02803210}"/>
                </a:ext>
              </a:extLst>
            </p:cNvPr>
            <p:cNvGrpSpPr/>
            <p:nvPr/>
          </p:nvGrpSpPr>
          <p:grpSpPr>
            <a:xfrm>
              <a:off x="384374" y="4548000"/>
              <a:ext cx="5850170" cy="1553038"/>
              <a:chOff x="6068442" y="1771796"/>
              <a:chExt cx="5850170" cy="1553038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989D4DEA-94ED-0DDC-7D48-40F4E911C8C3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344898" cy="848876"/>
                <a:chOff x="5462984" y="2992029"/>
                <a:chExt cx="3344898" cy="848876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9C78DD3E-771B-C9D0-DC22-69E7D4BFA111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17" name="Oval 16">
                    <a:extLst>
                      <a:ext uri="{FF2B5EF4-FFF2-40B4-BE49-F238E27FC236}">
                        <a16:creationId xmlns:a16="http://schemas.microsoft.com/office/drawing/2014/main" id="{920CB736-0B96-2CCD-ADAA-0F081D2FCFAA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accent5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D3D35D71-AB27-FFB3-0C57-0327CD07E7CD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accent5"/>
                        </a:solidFill>
                        <a:latin typeface="+mj-lt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076B7562-4E18-1059-9548-83AD038E5570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667F7AB-9DA6-FE00-8C66-DC90AB84916E}"/>
                  </a:ext>
                </a:extLst>
              </p:cNvPr>
              <p:cNvSpPr txBox="1"/>
              <p:nvPr/>
            </p:nvSpPr>
            <p:spPr>
              <a:xfrm>
                <a:off x="6953400" y="2586170"/>
                <a:ext cx="4965212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7B843AE-7A31-B9D8-E7BB-A596BCC33871}"/>
              </a:ext>
            </a:extLst>
          </p:cNvPr>
          <p:cNvGrpSpPr/>
          <p:nvPr/>
        </p:nvGrpSpPr>
        <p:grpSpPr>
          <a:xfrm>
            <a:off x="610257" y="142392"/>
            <a:ext cx="4510383" cy="6024370"/>
            <a:chOff x="610257" y="142392"/>
            <a:chExt cx="4510383" cy="6024370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1E1DA0C9-928F-9734-C016-B1CF1503B3A9}"/>
                </a:ext>
              </a:extLst>
            </p:cNvPr>
            <p:cNvSpPr/>
            <p:nvPr/>
          </p:nvSpPr>
          <p:spPr>
            <a:xfrm flipV="1">
              <a:off x="4070711" y="142392"/>
              <a:ext cx="101518" cy="101518"/>
            </a:xfrm>
            <a:prstGeom prst="ellipse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en-US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CBF250E7-C68B-1F50-2149-C2C8DB6B1BAA}"/>
                </a:ext>
              </a:extLst>
            </p:cNvPr>
            <p:cNvSpPr/>
            <p:nvPr/>
          </p:nvSpPr>
          <p:spPr>
            <a:xfrm flipV="1">
              <a:off x="5019122" y="6065244"/>
              <a:ext cx="101518" cy="101518"/>
            </a:xfrm>
            <a:prstGeom prst="ellipse">
              <a:avLst/>
            </a:prstGeom>
            <a:solidFill>
              <a:schemeClr val="accent6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en-US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2" name="Google Shape;437;p10">
              <a:extLst>
                <a:ext uri="{FF2B5EF4-FFF2-40B4-BE49-F238E27FC236}">
                  <a16:creationId xmlns:a16="http://schemas.microsoft.com/office/drawing/2014/main" id="{280A6C38-2222-36DC-73B7-BA32A54DBBD8}"/>
                </a:ext>
              </a:extLst>
            </p:cNvPr>
            <p:cNvSpPr/>
            <p:nvPr/>
          </p:nvSpPr>
          <p:spPr>
            <a:xfrm flipH="1">
              <a:off x="610257" y="741336"/>
              <a:ext cx="133190" cy="133190"/>
            </a:xfrm>
            <a:prstGeom prst="ellipse">
              <a:avLst/>
            </a:prstGeom>
            <a:solidFill>
              <a:schemeClr val="bg2"/>
            </a:solidFill>
            <a:ln w="63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40D24A7-3D91-6538-ED76-BF92EF429B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BB7F8FF-0478-DCE9-843C-398137C88D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4469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47335-38A3-0B33-9DC9-B8FDD6C1B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Executive Summary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1DAB633-6517-D33D-2387-66CE5DB994D2}"/>
              </a:ext>
            </a:extLst>
          </p:cNvPr>
          <p:cNvGrpSpPr/>
          <p:nvPr/>
        </p:nvGrpSpPr>
        <p:grpSpPr>
          <a:xfrm>
            <a:off x="487120" y="1406814"/>
            <a:ext cx="11232834" cy="4044372"/>
            <a:chOff x="479583" y="1937242"/>
            <a:chExt cx="11232834" cy="4044372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3B52ECF4-3448-9A2F-C16A-2976C4B57C76}"/>
                </a:ext>
              </a:extLst>
            </p:cNvPr>
            <p:cNvGrpSpPr/>
            <p:nvPr/>
          </p:nvGrpSpPr>
          <p:grpSpPr>
            <a:xfrm>
              <a:off x="555754" y="1937242"/>
              <a:ext cx="11080492" cy="3224600"/>
              <a:chOff x="2130477" y="1937242"/>
              <a:chExt cx="11080492" cy="32246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1B795E7A-F0AC-1365-61FE-D241590388E4}"/>
                  </a:ext>
                </a:extLst>
              </p:cNvPr>
              <p:cNvGrpSpPr/>
              <p:nvPr/>
            </p:nvGrpSpPr>
            <p:grpSpPr>
              <a:xfrm>
                <a:off x="2130477" y="1937242"/>
                <a:ext cx="2292196" cy="3224600"/>
                <a:chOff x="2130477" y="2095428"/>
                <a:chExt cx="2292196" cy="3224600"/>
              </a:xfrm>
            </p:grpSpPr>
            <p:sp>
              <p:nvSpPr>
                <p:cNvPr id="14" name="Rectangle: Rounded Corners 13">
                  <a:extLst>
                    <a:ext uri="{FF2B5EF4-FFF2-40B4-BE49-F238E27FC236}">
                      <a16:creationId xmlns:a16="http://schemas.microsoft.com/office/drawing/2014/main" id="{ADD9C8C6-D281-4B01-73BD-A4EA9EAB7A7C}"/>
                    </a:ext>
                  </a:extLst>
                </p:cNvPr>
                <p:cNvSpPr/>
                <p:nvPr/>
              </p:nvSpPr>
              <p:spPr>
                <a:xfrm>
                  <a:off x="2354711" y="2095428"/>
                  <a:ext cx="1843728" cy="1843728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accent5"/>
                      </a:solidFill>
                    </a:rPr>
                    <a:t>01</a:t>
                  </a:r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C9F6D0AE-5A8F-CAD4-086F-95934A466D4B}"/>
                    </a:ext>
                  </a:extLst>
                </p:cNvPr>
                <p:cNvGrpSpPr/>
                <p:nvPr/>
              </p:nvGrpSpPr>
              <p:grpSpPr>
                <a:xfrm>
                  <a:off x="2130477" y="4636113"/>
                  <a:ext cx="2292196" cy="683915"/>
                  <a:chOff x="1875919" y="3893735"/>
                  <a:chExt cx="2292196" cy="683915"/>
                </a:xfrm>
              </p:grpSpPr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D0E2A094-0B3B-6336-DAD8-628372825C0A}"/>
                      </a:ext>
                    </a:extLst>
                  </p:cNvPr>
                  <p:cNvSpPr txBox="1"/>
                  <p:nvPr/>
                </p:nvSpPr>
                <p:spPr>
                  <a:xfrm>
                    <a:off x="1875919" y="3893735"/>
                    <a:ext cx="229219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Placeholder </a:t>
                    </a:r>
                    <a:r>
                      <a:rPr lang="en-US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Title</a:t>
                    </a:r>
                  </a:p>
                </p:txBody>
              </p:sp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72DE0259-E73D-B894-CA5E-276882ACD706}"/>
                      </a:ext>
                    </a:extLst>
                  </p:cNvPr>
                  <p:cNvSpPr txBox="1"/>
                  <p:nvPr/>
                </p:nvSpPr>
                <p:spPr>
                  <a:xfrm>
                    <a:off x="1875919" y="4300651"/>
                    <a:ext cx="229219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200" b="1" i="0" u="none" strike="noStrike" dirty="0">
                        <a:solidFill>
                          <a:schemeClr val="accent5"/>
                        </a:solidFill>
                        <a:effectLst/>
                        <a:cs typeface="Aharoni" panose="02010803020104030203" pitchFamily="2" charset="-79"/>
                      </a:rPr>
                      <a:t>1950-1970</a:t>
                    </a:r>
                  </a:p>
                </p:txBody>
              </p:sp>
            </p:grpSp>
          </p:grp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63FD57D2-3B9F-F815-AB8B-3C962D53F305}"/>
                  </a:ext>
                </a:extLst>
              </p:cNvPr>
              <p:cNvGrpSpPr/>
              <p:nvPr/>
            </p:nvGrpSpPr>
            <p:grpSpPr>
              <a:xfrm>
                <a:off x="5059909" y="1937242"/>
                <a:ext cx="2292196" cy="3224600"/>
                <a:chOff x="4949903" y="2095428"/>
                <a:chExt cx="2292196" cy="3224600"/>
              </a:xfrm>
            </p:grpSpPr>
            <p:sp>
              <p:nvSpPr>
                <p:cNvPr id="11" name="Rectangle: Rounded Corners 10">
                  <a:extLst>
                    <a:ext uri="{FF2B5EF4-FFF2-40B4-BE49-F238E27FC236}">
                      <a16:creationId xmlns:a16="http://schemas.microsoft.com/office/drawing/2014/main" id="{54A729CC-82C6-0E24-5396-B3F4C833FD49}"/>
                    </a:ext>
                  </a:extLst>
                </p:cNvPr>
                <p:cNvSpPr/>
                <p:nvPr/>
              </p:nvSpPr>
              <p:spPr>
                <a:xfrm>
                  <a:off x="5174401" y="2095428"/>
                  <a:ext cx="1843728" cy="1843728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accent6"/>
                      </a:solidFill>
                    </a:rPr>
                    <a:t>02</a:t>
                  </a:r>
                </a:p>
              </p:txBody>
            </p: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B5D70DFF-CA73-606D-54CD-89E9654AAF06}"/>
                    </a:ext>
                  </a:extLst>
                </p:cNvPr>
                <p:cNvGrpSpPr/>
                <p:nvPr/>
              </p:nvGrpSpPr>
              <p:grpSpPr>
                <a:xfrm>
                  <a:off x="4949903" y="4636113"/>
                  <a:ext cx="2292196" cy="683915"/>
                  <a:chOff x="1875919" y="3893735"/>
                  <a:chExt cx="2292196" cy="683915"/>
                </a:xfrm>
              </p:grpSpPr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77894F49-BE40-FAF9-737D-03264B467E5A}"/>
                      </a:ext>
                    </a:extLst>
                  </p:cNvPr>
                  <p:cNvSpPr txBox="1"/>
                  <p:nvPr/>
                </p:nvSpPr>
                <p:spPr>
                  <a:xfrm>
                    <a:off x="1875919" y="3893735"/>
                    <a:ext cx="229219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Placeholder </a:t>
                    </a:r>
                    <a:r>
                      <a:rPr lang="en-US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Title</a:t>
                    </a: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137DB242-55F6-51B7-FF37-887EAC4010B6}"/>
                      </a:ext>
                    </a:extLst>
                  </p:cNvPr>
                  <p:cNvSpPr txBox="1"/>
                  <p:nvPr/>
                </p:nvSpPr>
                <p:spPr>
                  <a:xfrm>
                    <a:off x="1875919" y="4300651"/>
                    <a:ext cx="229219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200" b="1" i="0" u="none" strike="noStrike" dirty="0">
                        <a:solidFill>
                          <a:schemeClr val="accent6"/>
                        </a:solidFill>
                        <a:effectLst/>
                        <a:cs typeface="Aharoni" panose="02010803020104030203" pitchFamily="2" charset="-79"/>
                      </a:rPr>
                      <a:t>1980-2010</a:t>
                    </a:r>
                  </a:p>
                </p:txBody>
              </p:sp>
            </p:grp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6E6F16BB-974B-B7DB-AE24-4EFA365A765A}"/>
                  </a:ext>
                </a:extLst>
              </p:cNvPr>
              <p:cNvGrpSpPr/>
              <p:nvPr/>
            </p:nvGrpSpPr>
            <p:grpSpPr>
              <a:xfrm>
                <a:off x="7989341" y="1937242"/>
                <a:ext cx="2292196" cy="3204914"/>
                <a:chOff x="7769328" y="2095428"/>
                <a:chExt cx="2292196" cy="3204914"/>
              </a:xfrm>
            </p:grpSpPr>
            <p:sp>
              <p:nvSpPr>
                <p:cNvPr id="26" name="Rectangle: Rounded Corners 25">
                  <a:extLst>
                    <a:ext uri="{FF2B5EF4-FFF2-40B4-BE49-F238E27FC236}">
                      <a16:creationId xmlns:a16="http://schemas.microsoft.com/office/drawing/2014/main" id="{2F5D6C51-1666-5730-44CD-2D68B0548E6E}"/>
                    </a:ext>
                  </a:extLst>
                </p:cNvPr>
                <p:cNvSpPr/>
                <p:nvPr/>
              </p:nvSpPr>
              <p:spPr>
                <a:xfrm>
                  <a:off x="7993826" y="2095428"/>
                  <a:ext cx="1843200" cy="1843200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accent5"/>
                      </a:solidFill>
                    </a:rPr>
                    <a:t>03</a:t>
                  </a:r>
                </a:p>
              </p:txBody>
            </p: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089D0C55-CCC2-9C08-B576-7B6F3A694E41}"/>
                    </a:ext>
                  </a:extLst>
                </p:cNvPr>
                <p:cNvGrpSpPr/>
                <p:nvPr/>
              </p:nvGrpSpPr>
              <p:grpSpPr>
                <a:xfrm>
                  <a:off x="7769328" y="4636113"/>
                  <a:ext cx="2292196" cy="664229"/>
                  <a:chOff x="1875919" y="3893735"/>
                  <a:chExt cx="2292196" cy="664229"/>
                </a:xfrm>
              </p:grpSpPr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5ACD4BCC-5AE2-D8E3-2319-D702DA957B72}"/>
                      </a:ext>
                    </a:extLst>
                  </p:cNvPr>
                  <p:cNvSpPr txBox="1"/>
                  <p:nvPr/>
                </p:nvSpPr>
                <p:spPr>
                  <a:xfrm>
                    <a:off x="1875919" y="3893735"/>
                    <a:ext cx="229219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Placeholder </a:t>
                    </a:r>
                    <a:r>
                      <a:rPr lang="en-US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Title</a:t>
                    </a: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ED256EF9-9474-2322-EB95-6FE676BD5CFD}"/>
                      </a:ext>
                    </a:extLst>
                  </p:cNvPr>
                  <p:cNvSpPr txBox="1"/>
                  <p:nvPr/>
                </p:nvSpPr>
                <p:spPr>
                  <a:xfrm>
                    <a:off x="1875919" y="4280965"/>
                    <a:ext cx="229219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200" b="1" i="0" u="none" strike="noStrike" dirty="0">
                        <a:solidFill>
                          <a:schemeClr val="accent5"/>
                        </a:solidFill>
                        <a:effectLst/>
                        <a:cs typeface="Aharoni" panose="02010803020104030203" pitchFamily="2" charset="-79"/>
                      </a:rPr>
                      <a:t>2010-2022</a:t>
                    </a:r>
                  </a:p>
                </p:txBody>
              </p:sp>
            </p:grp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49AA145C-D914-DEE7-5ACD-763C294B773D}"/>
                  </a:ext>
                </a:extLst>
              </p:cNvPr>
              <p:cNvGrpSpPr/>
              <p:nvPr/>
            </p:nvGrpSpPr>
            <p:grpSpPr>
              <a:xfrm>
                <a:off x="10918773" y="1937242"/>
                <a:ext cx="2292196" cy="3224600"/>
                <a:chOff x="4949903" y="2095428"/>
                <a:chExt cx="2292196" cy="3224600"/>
              </a:xfrm>
            </p:grpSpPr>
            <p:sp>
              <p:nvSpPr>
                <p:cNvPr id="32" name="Rectangle: Rounded Corners 31">
                  <a:extLst>
                    <a:ext uri="{FF2B5EF4-FFF2-40B4-BE49-F238E27FC236}">
                      <a16:creationId xmlns:a16="http://schemas.microsoft.com/office/drawing/2014/main" id="{EA9CEA91-43A3-E3CE-F39D-EE30FA16B97C}"/>
                    </a:ext>
                  </a:extLst>
                </p:cNvPr>
                <p:cNvSpPr/>
                <p:nvPr/>
              </p:nvSpPr>
              <p:spPr>
                <a:xfrm>
                  <a:off x="5174401" y="2095428"/>
                  <a:ext cx="1843728" cy="1843728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accent6"/>
                      </a:solidFill>
                      <a:latin typeface="+mj-lt"/>
                    </a:rPr>
                    <a:t>04</a:t>
                  </a:r>
                </a:p>
              </p:txBody>
            </p:sp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BD85D58A-5BB0-3895-8523-87D39E056831}"/>
                    </a:ext>
                  </a:extLst>
                </p:cNvPr>
                <p:cNvGrpSpPr/>
                <p:nvPr/>
              </p:nvGrpSpPr>
              <p:grpSpPr>
                <a:xfrm>
                  <a:off x="4949903" y="4636113"/>
                  <a:ext cx="2292196" cy="683915"/>
                  <a:chOff x="1875919" y="3893735"/>
                  <a:chExt cx="2292196" cy="683915"/>
                </a:xfrm>
              </p:grpSpPr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2090EA4F-D66D-ECE4-5D48-A5FDD20A83F1}"/>
                      </a:ext>
                    </a:extLst>
                  </p:cNvPr>
                  <p:cNvSpPr txBox="1"/>
                  <p:nvPr/>
                </p:nvSpPr>
                <p:spPr>
                  <a:xfrm>
                    <a:off x="1875919" y="3893735"/>
                    <a:ext cx="229219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Placeholder </a:t>
                    </a:r>
                    <a:r>
                      <a:rPr lang="en-US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Title</a:t>
                    </a: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2C1B44FD-05D9-0043-1491-835F44DF25C0}"/>
                      </a:ext>
                    </a:extLst>
                  </p:cNvPr>
                  <p:cNvSpPr txBox="1"/>
                  <p:nvPr/>
                </p:nvSpPr>
                <p:spPr>
                  <a:xfrm>
                    <a:off x="1875919" y="4300651"/>
                    <a:ext cx="229219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200" b="1" i="0" u="none" strike="noStrike" dirty="0">
                        <a:solidFill>
                          <a:schemeClr val="accent6"/>
                        </a:solidFill>
                        <a:effectLst/>
                        <a:cs typeface="Aharoni" panose="02010803020104030203" pitchFamily="2" charset="-79"/>
                      </a:rPr>
                      <a:t>Today</a:t>
                    </a:r>
                  </a:p>
                </p:txBody>
              </p:sp>
            </p:grpSp>
          </p:grp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BABA386-805B-85E7-F8CB-4FC8CA39B5E3}"/>
                </a:ext>
              </a:extLst>
            </p:cNvPr>
            <p:cNvGrpSpPr/>
            <p:nvPr/>
          </p:nvGrpSpPr>
          <p:grpSpPr>
            <a:xfrm>
              <a:off x="479583" y="5212173"/>
              <a:ext cx="11232834" cy="769441"/>
              <a:chOff x="518810" y="5175229"/>
              <a:chExt cx="11232834" cy="769441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6233B6D-F633-4B95-6B73-1C7AF15CB9F7}"/>
                  </a:ext>
                </a:extLst>
              </p:cNvPr>
              <p:cNvSpPr txBox="1"/>
              <p:nvPr/>
            </p:nvSpPr>
            <p:spPr>
              <a:xfrm>
                <a:off x="3460557" y="5175229"/>
                <a:ext cx="2407594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35E70F0-066E-58B6-0D5C-7564F3C404B7}"/>
                  </a:ext>
                </a:extLst>
              </p:cNvPr>
              <p:cNvSpPr txBox="1"/>
              <p:nvPr/>
            </p:nvSpPr>
            <p:spPr>
              <a:xfrm>
                <a:off x="6402304" y="5175229"/>
                <a:ext cx="2407594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29F55F1-4793-FE28-D841-53E295910EEC}"/>
                  </a:ext>
                </a:extLst>
              </p:cNvPr>
              <p:cNvSpPr txBox="1"/>
              <p:nvPr/>
            </p:nvSpPr>
            <p:spPr>
              <a:xfrm>
                <a:off x="9344050" y="5175229"/>
                <a:ext cx="2407594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22D2577-D75A-D600-4B28-EFF3EF5BF608}"/>
                  </a:ext>
                </a:extLst>
              </p:cNvPr>
              <p:cNvSpPr txBox="1"/>
              <p:nvPr/>
            </p:nvSpPr>
            <p:spPr>
              <a:xfrm>
                <a:off x="518810" y="5175229"/>
                <a:ext cx="2407594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2C6B82-8336-2D99-56D0-418E115846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42A667-6E6A-81EE-1D30-69110EACBE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98871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in a black suit&#10;&#10;Description automatically generated">
            <a:extLst>
              <a:ext uri="{FF2B5EF4-FFF2-40B4-BE49-F238E27FC236}">
                <a16:creationId xmlns:a16="http://schemas.microsoft.com/office/drawing/2014/main" id="{36267297-5207-2193-FDBA-B1E842386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84208" y="1530989"/>
            <a:ext cx="5325148" cy="53251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F1A29F-956D-3D5F-1074-7534B7848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sz="3600" dirty="0"/>
              <a:t>Market Analysis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7E9EE2-A5A7-6DAA-903A-D36DA2ACFC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FB531E-64B7-52E1-C37B-1B00FD2CE4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D43D816-FA77-C0DF-7F85-4980CBB04FF1}"/>
              </a:ext>
            </a:extLst>
          </p:cNvPr>
          <p:cNvGrpSpPr/>
          <p:nvPr/>
        </p:nvGrpSpPr>
        <p:grpSpPr>
          <a:xfrm>
            <a:off x="2943694" y="1338711"/>
            <a:ext cx="8639619" cy="4203791"/>
            <a:chOff x="2622148" y="1358808"/>
            <a:chExt cx="8639619" cy="4203791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38AC1E9-64D7-B5BD-30C1-F6C2A9835714}"/>
                </a:ext>
              </a:extLst>
            </p:cNvPr>
            <p:cNvGrpSpPr/>
            <p:nvPr/>
          </p:nvGrpSpPr>
          <p:grpSpPr>
            <a:xfrm>
              <a:off x="2622148" y="1358808"/>
              <a:ext cx="2419520" cy="4182609"/>
              <a:chOff x="940727" y="1379990"/>
              <a:chExt cx="2419520" cy="4182609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150EB3B-7B1E-DDCE-C4BF-FC7F70D153BB}"/>
                  </a:ext>
                </a:extLst>
              </p:cNvPr>
              <p:cNvGrpSpPr/>
              <p:nvPr/>
            </p:nvGrpSpPr>
            <p:grpSpPr>
              <a:xfrm>
                <a:off x="995743" y="1379990"/>
                <a:ext cx="2345454" cy="1580220"/>
                <a:chOff x="995743" y="2704699"/>
                <a:chExt cx="2345454" cy="1580220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218F443F-3DED-A74E-665A-D402FD2A8B78}"/>
                    </a:ext>
                  </a:extLst>
                </p:cNvPr>
                <p:cNvSpPr txBox="1"/>
                <p:nvPr/>
              </p:nvSpPr>
              <p:spPr>
                <a:xfrm>
                  <a:off x="995743" y="3977142"/>
                  <a:ext cx="2345454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accent5"/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DE1083ED-F80E-834D-9614-C17362D82637}"/>
                    </a:ext>
                  </a:extLst>
                </p:cNvPr>
                <p:cNvSpPr/>
                <p:nvPr/>
              </p:nvSpPr>
              <p:spPr>
                <a:xfrm>
                  <a:off x="1639279" y="2704699"/>
                  <a:ext cx="1039528" cy="1039528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accent5"/>
                      </a:solidFill>
                    </a:rPr>
                    <a:t>01</a:t>
                  </a:r>
                </a:p>
              </p:txBody>
            </p:sp>
          </p:grpSp>
          <p:sp>
            <p:nvSpPr>
              <p:cNvPr id="6" name="Google Shape;5323;p76">
                <a:extLst>
                  <a:ext uri="{FF2B5EF4-FFF2-40B4-BE49-F238E27FC236}">
                    <a16:creationId xmlns:a16="http://schemas.microsoft.com/office/drawing/2014/main" id="{9B9F2D15-8FA2-E6E9-ADD4-EA30F1DF90E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40727" y="3003336"/>
                <a:ext cx="2419520" cy="2559263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  <a:defRPr/>
                </a:pP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FD4F9691-9DCC-0274-92CF-9758CEF5ECE2}"/>
                </a:ext>
              </a:extLst>
            </p:cNvPr>
            <p:cNvGrpSpPr/>
            <p:nvPr/>
          </p:nvGrpSpPr>
          <p:grpSpPr>
            <a:xfrm>
              <a:off x="5732198" y="1358808"/>
              <a:ext cx="2419520" cy="4203791"/>
              <a:chOff x="4891487" y="1358808"/>
              <a:chExt cx="2419520" cy="4203791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F6698338-B89B-BFD8-63B9-C37792958882}"/>
                  </a:ext>
                </a:extLst>
              </p:cNvPr>
              <p:cNvGrpSpPr/>
              <p:nvPr/>
            </p:nvGrpSpPr>
            <p:grpSpPr>
              <a:xfrm>
                <a:off x="4923273" y="1358808"/>
                <a:ext cx="2345454" cy="1601402"/>
                <a:chOff x="4923273" y="2683517"/>
                <a:chExt cx="2345454" cy="1601402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8DAE67B9-B936-B0E7-8737-6AB2B9D5DE7E}"/>
                    </a:ext>
                  </a:extLst>
                </p:cNvPr>
                <p:cNvSpPr txBox="1"/>
                <p:nvPr/>
              </p:nvSpPr>
              <p:spPr>
                <a:xfrm>
                  <a:off x="4923273" y="3977142"/>
                  <a:ext cx="2345454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400" b="1" dirty="0">
                      <a:solidFill>
                        <a:schemeClr val="accent6"/>
                      </a:solidFill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79E2DA34-8167-92F5-1CE5-88AD12029FF2}"/>
                    </a:ext>
                  </a:extLst>
                </p:cNvPr>
                <p:cNvSpPr/>
                <p:nvPr/>
              </p:nvSpPr>
              <p:spPr>
                <a:xfrm>
                  <a:off x="5576236" y="2683517"/>
                  <a:ext cx="1039528" cy="1039528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accent6"/>
                      </a:solidFill>
                    </a:rPr>
                    <a:t>02</a:t>
                  </a:r>
                </a:p>
              </p:txBody>
            </p:sp>
          </p:grpSp>
          <p:sp>
            <p:nvSpPr>
              <p:cNvPr id="30" name="Google Shape;5323;p76">
                <a:extLst>
                  <a:ext uri="{FF2B5EF4-FFF2-40B4-BE49-F238E27FC236}">
                    <a16:creationId xmlns:a16="http://schemas.microsoft.com/office/drawing/2014/main" id="{839ED42E-0CB1-A36C-45AE-CA5728ED50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891487" y="3003336"/>
                <a:ext cx="2419520" cy="2559263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  <a:defRPr/>
                </a:pP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56B2129-6923-FD2C-17DA-6A025EFA0362}"/>
                </a:ext>
              </a:extLst>
            </p:cNvPr>
            <p:cNvGrpSpPr/>
            <p:nvPr/>
          </p:nvGrpSpPr>
          <p:grpSpPr>
            <a:xfrm>
              <a:off x="8842247" y="1358808"/>
              <a:ext cx="2419520" cy="4182609"/>
              <a:chOff x="8842247" y="1379990"/>
              <a:chExt cx="2419520" cy="4182609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E01019A-1E86-FBE6-9E93-82C87992AB0B}"/>
                  </a:ext>
                </a:extLst>
              </p:cNvPr>
              <p:cNvGrpSpPr/>
              <p:nvPr/>
            </p:nvGrpSpPr>
            <p:grpSpPr>
              <a:xfrm>
                <a:off x="8860230" y="1379990"/>
                <a:ext cx="2345454" cy="1580220"/>
                <a:chOff x="8860230" y="2704699"/>
                <a:chExt cx="2345454" cy="1580220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49481DD5-CCF0-120E-479A-C937FD275537}"/>
                    </a:ext>
                  </a:extLst>
                </p:cNvPr>
                <p:cNvSpPr txBox="1"/>
                <p:nvPr/>
              </p:nvSpPr>
              <p:spPr>
                <a:xfrm>
                  <a:off x="8860230" y="3977142"/>
                  <a:ext cx="2345454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400" b="1" dirty="0">
                      <a:solidFill>
                        <a:schemeClr val="accent5"/>
                      </a:solidFill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CB8B928A-7FE0-7381-BC11-E39332DF6B00}"/>
                    </a:ext>
                  </a:extLst>
                </p:cNvPr>
                <p:cNvSpPr/>
                <p:nvPr/>
              </p:nvSpPr>
              <p:spPr>
                <a:xfrm>
                  <a:off x="9513193" y="2704699"/>
                  <a:ext cx="1039528" cy="1039528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accent5"/>
                      </a:solidFill>
                    </a:rPr>
                    <a:t>03</a:t>
                  </a:r>
                </a:p>
              </p:txBody>
            </p:sp>
          </p:grpSp>
          <p:sp>
            <p:nvSpPr>
              <p:cNvPr id="32" name="Google Shape;5323;p76">
                <a:extLst>
                  <a:ext uri="{FF2B5EF4-FFF2-40B4-BE49-F238E27FC236}">
                    <a16:creationId xmlns:a16="http://schemas.microsoft.com/office/drawing/2014/main" id="{37884881-F68C-5B6E-D90D-C49710DA393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842247" y="3003336"/>
                <a:ext cx="2419520" cy="2559263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  <a:defRPr/>
                </a:pP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47DF2EC-822A-4380-6D1F-3B4D490D108D}"/>
              </a:ext>
            </a:extLst>
          </p:cNvPr>
          <p:cNvGrpSpPr/>
          <p:nvPr/>
        </p:nvGrpSpPr>
        <p:grpSpPr>
          <a:xfrm>
            <a:off x="260641" y="451910"/>
            <a:ext cx="2031674" cy="5257150"/>
            <a:chOff x="2191314" y="142392"/>
            <a:chExt cx="2031674" cy="5257150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95C2F0E2-4608-D094-1762-EDF2ED7DF3EB}"/>
                </a:ext>
              </a:extLst>
            </p:cNvPr>
            <p:cNvSpPr/>
            <p:nvPr/>
          </p:nvSpPr>
          <p:spPr>
            <a:xfrm flipV="1">
              <a:off x="4070711" y="142392"/>
              <a:ext cx="101518" cy="101518"/>
            </a:xfrm>
            <a:prstGeom prst="ellipse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en-US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892EB3E-8B6A-D371-FCF3-5AF23C06A3EC}"/>
                </a:ext>
              </a:extLst>
            </p:cNvPr>
            <p:cNvSpPr/>
            <p:nvPr/>
          </p:nvSpPr>
          <p:spPr>
            <a:xfrm flipV="1">
              <a:off x="4121470" y="5298024"/>
              <a:ext cx="101518" cy="101518"/>
            </a:xfrm>
            <a:prstGeom prst="ellipse">
              <a:avLst/>
            </a:prstGeom>
            <a:solidFill>
              <a:schemeClr val="accent6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en-US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9" name="Google Shape;437;p10">
              <a:extLst>
                <a:ext uri="{FF2B5EF4-FFF2-40B4-BE49-F238E27FC236}">
                  <a16:creationId xmlns:a16="http://schemas.microsoft.com/office/drawing/2014/main" id="{B04C5BA9-03C0-637B-5BEA-6F1CF3223F0B}"/>
                </a:ext>
              </a:extLst>
            </p:cNvPr>
            <p:cNvSpPr/>
            <p:nvPr/>
          </p:nvSpPr>
          <p:spPr>
            <a:xfrm flipH="1">
              <a:off x="2191314" y="2094282"/>
              <a:ext cx="133190" cy="133190"/>
            </a:xfrm>
            <a:prstGeom prst="ellipse">
              <a:avLst/>
            </a:prstGeom>
            <a:solidFill>
              <a:schemeClr val="bg2"/>
            </a:solidFill>
            <a:ln w="63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760234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D6127-0ED0-C879-DE33-FD2241956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US" altLang="en-US" sz="3600" i="0" u="none" strike="noStrike" cap="none" normalizeH="0" baseline="0" dirty="0">
                <a:ln>
                  <a:noFill/>
                </a:ln>
                <a:effectLst/>
              </a:rPr>
              <a:t>SWOT Analysis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2FD909-9356-083D-9641-508857F6F9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B0A40F-9FB4-C399-7E4B-380E107156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B8B476-FE9F-A452-4ABE-B51870F3FE87}"/>
              </a:ext>
            </a:extLst>
          </p:cNvPr>
          <p:cNvGrpSpPr/>
          <p:nvPr/>
        </p:nvGrpSpPr>
        <p:grpSpPr>
          <a:xfrm>
            <a:off x="258319" y="1317583"/>
            <a:ext cx="11669557" cy="4516085"/>
            <a:chOff x="312337" y="1468307"/>
            <a:chExt cx="11669557" cy="4516085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FDB7896-2BB8-7CF7-5403-AAFE55F2EE04}"/>
                </a:ext>
              </a:extLst>
            </p:cNvPr>
            <p:cNvGrpSpPr/>
            <p:nvPr/>
          </p:nvGrpSpPr>
          <p:grpSpPr>
            <a:xfrm>
              <a:off x="312337" y="1468307"/>
              <a:ext cx="2523684" cy="4516085"/>
              <a:chOff x="312337" y="1471620"/>
              <a:chExt cx="2523684" cy="4516085"/>
            </a:xfrm>
          </p:grpSpPr>
          <p:sp>
            <p:nvSpPr>
              <p:cNvPr id="52" name="Rectangle: Rounded Corners 51">
                <a:extLst>
                  <a:ext uri="{FF2B5EF4-FFF2-40B4-BE49-F238E27FC236}">
                    <a16:creationId xmlns:a16="http://schemas.microsoft.com/office/drawing/2014/main" id="{B7949B82-501A-179F-7E58-DF8750BC246B}"/>
                  </a:ext>
                </a:extLst>
              </p:cNvPr>
              <p:cNvSpPr/>
              <p:nvPr/>
            </p:nvSpPr>
            <p:spPr>
              <a:xfrm>
                <a:off x="312337" y="1471620"/>
                <a:ext cx="2517506" cy="2517506"/>
              </a:xfrm>
              <a:prstGeom prst="roundRect">
                <a:avLst>
                  <a:gd name="adj" fmla="val 11748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bg2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854B3A4-C764-D9B0-05C2-AE090968DA32}"/>
                  </a:ext>
                </a:extLst>
              </p:cNvPr>
              <p:cNvSpPr txBox="1"/>
              <p:nvPr/>
            </p:nvSpPr>
            <p:spPr>
              <a:xfrm>
                <a:off x="791989" y="1485637"/>
                <a:ext cx="1566583" cy="1672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5"/>
                    </a:solidFill>
                    <a:effectLst/>
                    <a:uLnTx/>
                    <a:uFillTx/>
                    <a:latin typeface="+mj-lt"/>
                  </a:rPr>
                  <a:t>S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3247B04-9C3F-13E1-0607-FFDCEA95379A}"/>
                  </a:ext>
                </a:extLst>
              </p:cNvPr>
              <p:cNvSpPr txBox="1"/>
              <p:nvPr/>
            </p:nvSpPr>
            <p:spPr>
              <a:xfrm>
                <a:off x="314539" y="4233379"/>
                <a:ext cx="2521482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D07D8119-498E-ADCB-E457-E93052115D10}"/>
                  </a:ext>
                </a:extLst>
              </p:cNvPr>
              <p:cNvSpPr txBox="1"/>
              <p:nvPr/>
            </p:nvSpPr>
            <p:spPr>
              <a:xfrm>
                <a:off x="945140" y="3172365"/>
                <a:ext cx="126028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bg2"/>
                    </a:solidFill>
                  </a:rPr>
                  <a:t>Strengths</a:t>
                </a:r>
                <a:endParaRPr lang="en-IN" sz="20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27981A1-A4F2-45BD-866E-A53B851F6BB5}"/>
                </a:ext>
              </a:extLst>
            </p:cNvPr>
            <p:cNvGrpSpPr/>
            <p:nvPr/>
          </p:nvGrpSpPr>
          <p:grpSpPr>
            <a:xfrm>
              <a:off x="3361695" y="1468307"/>
              <a:ext cx="2519416" cy="4516085"/>
              <a:chOff x="3360538" y="1488554"/>
              <a:chExt cx="2519416" cy="4516085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9EFF9A4A-442E-E73D-67E3-9FD030E2A20C}"/>
                  </a:ext>
                </a:extLst>
              </p:cNvPr>
              <p:cNvSpPr/>
              <p:nvPr/>
            </p:nvSpPr>
            <p:spPr>
              <a:xfrm>
                <a:off x="3360538" y="1488554"/>
                <a:ext cx="2517506" cy="2517506"/>
              </a:xfrm>
              <a:prstGeom prst="roundRect">
                <a:avLst>
                  <a:gd name="adj" fmla="val 10613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bg2"/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8D70DDDA-1D1E-99D7-64A4-F648153486AD}"/>
                  </a:ext>
                </a:extLst>
              </p:cNvPr>
              <p:cNvGrpSpPr/>
              <p:nvPr/>
            </p:nvGrpSpPr>
            <p:grpSpPr>
              <a:xfrm>
                <a:off x="3367009" y="1502571"/>
                <a:ext cx="2512945" cy="4502068"/>
                <a:chOff x="3367009" y="1502571"/>
                <a:chExt cx="2512945" cy="4502068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41160FBD-81E6-9A7B-FCCE-610C053BD632}"/>
                    </a:ext>
                  </a:extLst>
                </p:cNvPr>
                <p:cNvSpPr txBox="1"/>
                <p:nvPr/>
              </p:nvSpPr>
              <p:spPr>
                <a:xfrm>
                  <a:off x="3840190" y="1502571"/>
                  <a:ext cx="1566582" cy="167259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0200" b="1" dirty="0">
                      <a:solidFill>
                        <a:schemeClr val="accent6"/>
                      </a:solidFill>
                      <a:latin typeface="+mj-lt"/>
                    </a:rPr>
                    <a:t>W</a:t>
                  </a:r>
                  <a:endPara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E8C1CA1B-FBFA-F0ED-2E95-39EAB7E521C6}"/>
                    </a:ext>
                  </a:extLst>
                </p:cNvPr>
                <p:cNvSpPr txBox="1"/>
                <p:nvPr/>
              </p:nvSpPr>
              <p:spPr>
                <a:xfrm>
                  <a:off x="3367009" y="4250313"/>
                  <a:ext cx="2512945" cy="175432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exercitation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ullamco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laboris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nisi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aliquip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ex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commodo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consequat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34BCE61B-EC97-0CE4-7D82-4C0FBFA1365C}"/>
                    </a:ext>
                  </a:extLst>
                </p:cNvPr>
                <p:cNvSpPr txBox="1"/>
                <p:nvPr/>
              </p:nvSpPr>
              <p:spPr>
                <a:xfrm>
                  <a:off x="3860581" y="3189299"/>
                  <a:ext cx="1525802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2"/>
                      </a:solidFill>
                    </a:rPr>
                    <a:t>Weaknesses</a:t>
                  </a:r>
                  <a:endParaRPr lang="en-IN" sz="20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0E0A940-EBC3-6FDF-FBCB-5E784067559F}"/>
                </a:ext>
              </a:extLst>
            </p:cNvPr>
            <p:cNvGrpSpPr/>
            <p:nvPr/>
          </p:nvGrpSpPr>
          <p:grpSpPr>
            <a:xfrm>
              <a:off x="6412946" y="1468307"/>
              <a:ext cx="2517506" cy="4516085"/>
              <a:chOff x="6411124" y="1468307"/>
              <a:chExt cx="2517506" cy="4516085"/>
            </a:xfrm>
          </p:grpSpPr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id="{E7D07602-0469-2E27-900E-BC5DC955F2F0}"/>
                  </a:ext>
                </a:extLst>
              </p:cNvPr>
              <p:cNvSpPr/>
              <p:nvPr/>
            </p:nvSpPr>
            <p:spPr>
              <a:xfrm>
                <a:off x="6411124" y="1468307"/>
                <a:ext cx="2517506" cy="2517506"/>
              </a:xfrm>
              <a:prstGeom prst="roundRect">
                <a:avLst>
                  <a:gd name="adj" fmla="val 11748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bg2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0EEA853-A4DC-A978-DAF2-3CB39589B85E}"/>
                  </a:ext>
                </a:extLst>
              </p:cNvPr>
              <p:cNvSpPr txBox="1"/>
              <p:nvPr/>
            </p:nvSpPr>
            <p:spPr>
              <a:xfrm>
                <a:off x="6890776" y="1482324"/>
                <a:ext cx="1566583" cy="1672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5"/>
                    </a:solidFill>
                    <a:effectLst/>
                    <a:uLnTx/>
                    <a:uFillTx/>
                    <a:latin typeface="+mj-lt"/>
                  </a:rPr>
                  <a:t>O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FC45A9F-B975-9A26-5DD4-FD658196C091}"/>
                  </a:ext>
                </a:extLst>
              </p:cNvPr>
              <p:cNvSpPr txBox="1"/>
              <p:nvPr/>
            </p:nvSpPr>
            <p:spPr>
              <a:xfrm>
                <a:off x="6422400" y="4230066"/>
                <a:ext cx="2503334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7504C16-ABA4-FF3F-FC4B-FDC3CEB21186}"/>
                  </a:ext>
                </a:extLst>
              </p:cNvPr>
              <p:cNvSpPr txBox="1"/>
              <p:nvPr/>
            </p:nvSpPr>
            <p:spPr>
              <a:xfrm>
                <a:off x="6797865" y="3169052"/>
                <a:ext cx="175240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bg2"/>
                    </a:solidFill>
                  </a:rPr>
                  <a:t>Opportunities</a:t>
                </a:r>
                <a:endParaRPr lang="en-IN" sz="20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769B4D0-54D6-C5A4-FCCD-D03A5792C041}"/>
                </a:ext>
              </a:extLst>
            </p:cNvPr>
            <p:cNvGrpSpPr/>
            <p:nvPr/>
          </p:nvGrpSpPr>
          <p:grpSpPr>
            <a:xfrm>
              <a:off x="9461812" y="1468307"/>
              <a:ext cx="2520082" cy="4516085"/>
              <a:chOff x="9461812" y="1468307"/>
              <a:chExt cx="2520082" cy="4516085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71976DB1-054D-9457-5E61-429871D81DF2}"/>
                  </a:ext>
                </a:extLst>
              </p:cNvPr>
              <p:cNvSpPr/>
              <p:nvPr/>
            </p:nvSpPr>
            <p:spPr>
              <a:xfrm>
                <a:off x="9461812" y="1468307"/>
                <a:ext cx="2517506" cy="2517506"/>
              </a:xfrm>
              <a:prstGeom prst="roundRect">
                <a:avLst>
                  <a:gd name="adj" fmla="val 11370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bg2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7228A9A-C9F8-4AF7-D06B-53FF6F6CDDC7}"/>
                  </a:ext>
                </a:extLst>
              </p:cNvPr>
              <p:cNvSpPr txBox="1"/>
              <p:nvPr/>
            </p:nvSpPr>
            <p:spPr>
              <a:xfrm>
                <a:off x="9941710" y="1482324"/>
                <a:ext cx="1566583" cy="1672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  <a:latin typeface="+mj-lt"/>
                  </a:rPr>
                  <a:t>T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8466D79-AF19-7FCB-3AC3-743A680BF00C}"/>
                  </a:ext>
                </a:extLst>
              </p:cNvPr>
              <p:cNvSpPr txBox="1"/>
              <p:nvPr/>
            </p:nvSpPr>
            <p:spPr>
              <a:xfrm>
                <a:off x="9468109" y="4230066"/>
                <a:ext cx="2513785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4A3BD94-1FAB-AC22-4E6F-0F2010B56210}"/>
                  </a:ext>
                </a:extLst>
              </p:cNvPr>
              <p:cNvSpPr txBox="1"/>
              <p:nvPr/>
            </p:nvSpPr>
            <p:spPr>
              <a:xfrm>
                <a:off x="10199055" y="3169052"/>
                <a:ext cx="105189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bg2"/>
                    </a:solidFill>
                  </a:rPr>
                  <a:t>Threats</a:t>
                </a:r>
                <a:endParaRPr lang="en-IN" sz="2000" dirty="0">
                  <a:solidFill>
                    <a:schemeClr val="bg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02568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97109-A6B1-5A47-7A89-2617FD781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sz="3600" dirty="0"/>
              <a:t>Budget Analysis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3A4B19-5497-689B-6F66-2BAD552E01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D73373-99DF-8E19-D20F-408BBDB55B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33870E0-41A9-8D9B-F2F9-FF9A8BB1F9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7116689"/>
              </p:ext>
            </p:extLst>
          </p:nvPr>
        </p:nvGraphicFramePr>
        <p:xfrm>
          <a:off x="2742273" y="1123594"/>
          <a:ext cx="6707454" cy="4610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EBE60694-F272-4216-89C5-8245A9933C90}"/>
              </a:ext>
            </a:extLst>
          </p:cNvPr>
          <p:cNvGrpSpPr/>
          <p:nvPr/>
        </p:nvGrpSpPr>
        <p:grpSpPr>
          <a:xfrm>
            <a:off x="438286" y="1516748"/>
            <a:ext cx="11279712" cy="3774141"/>
            <a:chOff x="438286" y="2059356"/>
            <a:chExt cx="11279712" cy="377414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00DE6E8-755F-26F4-DA9F-FCE83CB03CAB}"/>
                </a:ext>
              </a:extLst>
            </p:cNvPr>
            <p:cNvGrpSpPr/>
            <p:nvPr/>
          </p:nvGrpSpPr>
          <p:grpSpPr>
            <a:xfrm>
              <a:off x="8377171" y="2059356"/>
              <a:ext cx="3340827" cy="1548152"/>
              <a:chOff x="1130087" y="3599110"/>
              <a:chExt cx="3340827" cy="1548152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2D67306-D906-0504-0F87-5BEE8C89D4EF}"/>
                  </a:ext>
                </a:extLst>
              </p:cNvPr>
              <p:cNvSpPr txBox="1"/>
              <p:nvPr/>
            </p:nvSpPr>
            <p:spPr>
              <a:xfrm>
                <a:off x="1130087" y="3599110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400" b="1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4F8329D-D68C-D25E-65D3-C319C0B4C9CD}"/>
                  </a:ext>
                </a:extLst>
              </p:cNvPr>
              <p:cNvSpPr txBox="1"/>
              <p:nvPr/>
            </p:nvSpPr>
            <p:spPr>
              <a:xfrm>
                <a:off x="1130087" y="4039266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7A3535D-A5F9-ED08-0E20-59A9717A2915}"/>
                </a:ext>
              </a:extLst>
            </p:cNvPr>
            <p:cNvGrpSpPr/>
            <p:nvPr/>
          </p:nvGrpSpPr>
          <p:grpSpPr>
            <a:xfrm>
              <a:off x="8377171" y="4285345"/>
              <a:ext cx="3340827" cy="1548152"/>
              <a:chOff x="1130087" y="4008038"/>
              <a:chExt cx="3340827" cy="1548152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800EF9B-0F69-2F92-6A64-6C1DFECBD2F7}"/>
                  </a:ext>
                </a:extLst>
              </p:cNvPr>
              <p:cNvSpPr txBox="1"/>
              <p:nvPr/>
            </p:nvSpPr>
            <p:spPr>
              <a:xfrm>
                <a:off x="1130087" y="4008038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400" b="1" i="0" dirty="0">
                    <a:solidFill>
                      <a:schemeClr val="accent5"/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accent5"/>
                  </a:solidFill>
                  <a:latin typeface="+mj-lt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4DE0D7F-7E0E-F96B-C804-FA36375ADFFD}"/>
                  </a:ext>
                </a:extLst>
              </p:cNvPr>
              <p:cNvSpPr txBox="1"/>
              <p:nvPr/>
            </p:nvSpPr>
            <p:spPr>
              <a:xfrm>
                <a:off x="1130087" y="4448194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893BC60-ADA7-D506-960D-82990E5448B8}"/>
                </a:ext>
              </a:extLst>
            </p:cNvPr>
            <p:cNvGrpSpPr/>
            <p:nvPr/>
          </p:nvGrpSpPr>
          <p:grpSpPr>
            <a:xfrm flipH="1">
              <a:off x="438286" y="2059356"/>
              <a:ext cx="3340827" cy="1548152"/>
              <a:chOff x="1139818" y="3599110"/>
              <a:chExt cx="3340827" cy="1548152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959C656-7BA5-579A-0303-0851D99D59C4}"/>
                  </a:ext>
                </a:extLst>
              </p:cNvPr>
              <p:cNvSpPr txBox="1"/>
              <p:nvPr/>
            </p:nvSpPr>
            <p:spPr>
              <a:xfrm>
                <a:off x="1139818" y="3599110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accent6"/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accent6"/>
                  </a:solidFill>
                  <a:latin typeface="+mj-lt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4F09C98-48BB-969B-6B37-97E840106AD7}"/>
                  </a:ext>
                </a:extLst>
              </p:cNvPr>
              <p:cNvSpPr txBox="1"/>
              <p:nvPr/>
            </p:nvSpPr>
            <p:spPr>
              <a:xfrm>
                <a:off x="1139818" y="4039266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pPr algn="r"/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67622D5-E181-306C-16EB-4AFC89301095}"/>
                </a:ext>
              </a:extLst>
            </p:cNvPr>
            <p:cNvGrpSpPr/>
            <p:nvPr/>
          </p:nvGrpSpPr>
          <p:grpSpPr>
            <a:xfrm flipH="1">
              <a:off x="438286" y="4285345"/>
              <a:ext cx="3340827" cy="1548152"/>
              <a:chOff x="1139818" y="4008038"/>
              <a:chExt cx="3340827" cy="1548152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6DED6A6-5478-2BC6-6905-B106D73184B4}"/>
                  </a:ext>
                </a:extLst>
              </p:cNvPr>
              <p:cNvSpPr txBox="1"/>
              <p:nvPr/>
            </p:nvSpPr>
            <p:spPr>
              <a:xfrm>
                <a:off x="1139818" y="4008038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4125E6F-FC68-901C-67C7-A52FAC2FBFBD}"/>
                  </a:ext>
                </a:extLst>
              </p:cNvPr>
              <p:cNvSpPr txBox="1"/>
              <p:nvPr/>
            </p:nvSpPr>
            <p:spPr>
              <a:xfrm>
                <a:off x="1139818" y="4448194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pPr algn="r"/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</p:grpSp>
      <p:sp>
        <p:nvSpPr>
          <p:cNvPr id="28" name="TextBox 25">
            <a:extLst>
              <a:ext uri="{FF2B5EF4-FFF2-40B4-BE49-F238E27FC236}">
                <a16:creationId xmlns:a16="http://schemas.microsoft.com/office/drawing/2014/main" id="{865B4B32-C88E-A62D-89A7-991FA84D1251}"/>
              </a:ext>
            </a:extLst>
          </p:cNvPr>
          <p:cNvSpPr txBox="1"/>
          <p:nvPr/>
        </p:nvSpPr>
        <p:spPr>
          <a:xfrm>
            <a:off x="1283110" y="6275170"/>
            <a:ext cx="962578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i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“This editable PowerPoint graph allows easy customization of colors, values, and legends.”</a:t>
            </a:r>
            <a:endParaRPr lang="en-CA" sz="900" i="1" dirty="0">
              <a:solidFill>
                <a:schemeClr val="tx2">
                  <a:lumMod val="50000"/>
                  <a:lumOff val="50000"/>
                </a:schemeClr>
              </a:solidFill>
              <a:ea typeface="Roboto" panose="02000000000000000000" pitchFamily="2" charset="0"/>
              <a:cs typeface="Biome Light" panose="020B03030302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090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85A71-BA1E-D6FA-FD10-36C35E1BC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sz="3600" dirty="0"/>
              <a:t>Technology Integration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77AAA9-4355-06E7-F70A-BF5375A873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CFAFC5-2FA3-0C42-74F3-1111D53D29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FAB73AA-7506-25B1-B578-BD876870EC10}"/>
              </a:ext>
            </a:extLst>
          </p:cNvPr>
          <p:cNvGrpSpPr/>
          <p:nvPr/>
        </p:nvGrpSpPr>
        <p:grpSpPr>
          <a:xfrm>
            <a:off x="523204" y="1609725"/>
            <a:ext cx="11161519" cy="4246258"/>
            <a:chOff x="523204" y="1609725"/>
            <a:chExt cx="11161519" cy="424625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F5F478B-0C00-4F6A-EF94-48B010DA92BF}"/>
                </a:ext>
              </a:extLst>
            </p:cNvPr>
            <p:cNvGrpSpPr/>
            <p:nvPr/>
          </p:nvGrpSpPr>
          <p:grpSpPr>
            <a:xfrm>
              <a:off x="523204" y="1609725"/>
              <a:ext cx="2329822" cy="4246258"/>
              <a:chOff x="523204" y="1609725"/>
              <a:chExt cx="2329822" cy="4246258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84FD5058-AC10-636F-9D36-D59035918C8F}"/>
                  </a:ext>
                </a:extLst>
              </p:cNvPr>
              <p:cNvSpPr/>
              <p:nvPr/>
            </p:nvSpPr>
            <p:spPr>
              <a:xfrm>
                <a:off x="826909" y="1609725"/>
                <a:ext cx="1722412" cy="172241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dirty="0">
                    <a:solidFill>
                      <a:schemeClr val="accent5"/>
                    </a:solidFill>
                  </a:rPr>
                  <a:t>01</a:t>
                </a: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763BEDFA-3CF7-F560-DBA1-EB5C295425B4}"/>
                  </a:ext>
                </a:extLst>
              </p:cNvPr>
              <p:cNvGrpSpPr/>
              <p:nvPr/>
            </p:nvGrpSpPr>
            <p:grpSpPr>
              <a:xfrm>
                <a:off x="523204" y="3714734"/>
                <a:ext cx="2329822" cy="2141249"/>
                <a:chOff x="1263964" y="1521052"/>
                <a:chExt cx="2329822" cy="2141249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A660E063-468F-8063-9C93-70D236AA8473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accent5"/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0F766129-AF42-37E7-652F-4C2A83C45511}"/>
                    </a:ext>
                  </a:extLst>
                </p:cNvPr>
                <p:cNvSpPr txBox="1"/>
                <p:nvPr/>
              </p:nvSpPr>
              <p:spPr>
                <a:xfrm>
                  <a:off x="1263964" y="1877197"/>
                  <a:ext cx="2329822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. 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. </a:t>
                  </a:r>
                  <a:endParaRPr lang="en-US" sz="1100" dirty="0">
                    <a:solidFill>
                      <a:schemeClr val="bg2"/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F25021C-0AF5-9C3E-FC99-F2BFA260B765}"/>
                </a:ext>
              </a:extLst>
            </p:cNvPr>
            <p:cNvGrpSpPr/>
            <p:nvPr/>
          </p:nvGrpSpPr>
          <p:grpSpPr>
            <a:xfrm>
              <a:off x="3467103" y="1609725"/>
              <a:ext cx="2329822" cy="4076981"/>
              <a:chOff x="3311343" y="1609725"/>
              <a:chExt cx="2329822" cy="4076981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6D3D2632-6B8A-1EBB-6C9A-7E012CC2D821}"/>
                  </a:ext>
                </a:extLst>
              </p:cNvPr>
              <p:cNvSpPr/>
              <p:nvPr/>
            </p:nvSpPr>
            <p:spPr>
              <a:xfrm>
                <a:off x="3615048" y="1609725"/>
                <a:ext cx="1722412" cy="172241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dirty="0">
                    <a:solidFill>
                      <a:schemeClr val="accent6"/>
                    </a:solidFill>
                  </a:rPr>
                  <a:t>02</a:t>
                </a: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6C93992B-C3E9-C02D-DCE8-0DE3CA3AE5F7}"/>
                  </a:ext>
                </a:extLst>
              </p:cNvPr>
              <p:cNvGrpSpPr/>
              <p:nvPr/>
            </p:nvGrpSpPr>
            <p:grpSpPr>
              <a:xfrm>
                <a:off x="3311343" y="3714734"/>
                <a:ext cx="2329822" cy="1971972"/>
                <a:chOff x="1263964" y="1521052"/>
                <a:chExt cx="2329822" cy="1971972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1F5232B5-B4BC-E9C1-5916-7B2B0E466A83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accent6"/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EFB08C69-6847-EA2B-4DD3-97DAB62C5407}"/>
                    </a:ext>
                  </a:extLst>
                </p:cNvPr>
                <p:cNvSpPr txBox="1"/>
                <p:nvPr/>
              </p:nvSpPr>
              <p:spPr>
                <a:xfrm>
                  <a:off x="1263964" y="1877197"/>
                  <a:ext cx="2329822" cy="161582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. Lorem ipsum dolor sit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. </a:t>
                  </a:r>
                  <a:endParaRPr lang="en-US" sz="1100" dirty="0">
                    <a:solidFill>
                      <a:schemeClr val="bg2"/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F90925A2-30AB-4BB1-9E36-C99B9113F6B8}"/>
                </a:ext>
              </a:extLst>
            </p:cNvPr>
            <p:cNvGrpSpPr/>
            <p:nvPr/>
          </p:nvGrpSpPr>
          <p:grpSpPr>
            <a:xfrm>
              <a:off x="6411002" y="1609725"/>
              <a:ext cx="2329822" cy="4246258"/>
              <a:chOff x="6362151" y="1609725"/>
              <a:chExt cx="2329822" cy="4246258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6161030-CCCC-FB8F-1A55-1D2B3BA8ACDB}"/>
                  </a:ext>
                </a:extLst>
              </p:cNvPr>
              <p:cNvSpPr/>
              <p:nvPr/>
            </p:nvSpPr>
            <p:spPr>
              <a:xfrm>
                <a:off x="6665856" y="1609725"/>
                <a:ext cx="1722412" cy="172241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dirty="0">
                    <a:solidFill>
                      <a:schemeClr val="accent5"/>
                    </a:solidFill>
                  </a:rPr>
                  <a:t>03</a:t>
                </a: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93BC9B89-CAB7-EA37-4FFD-67BCF2EA647A}"/>
                  </a:ext>
                </a:extLst>
              </p:cNvPr>
              <p:cNvGrpSpPr/>
              <p:nvPr/>
            </p:nvGrpSpPr>
            <p:grpSpPr>
              <a:xfrm>
                <a:off x="6362151" y="3714734"/>
                <a:ext cx="2329822" cy="2141249"/>
                <a:chOff x="1263964" y="1521052"/>
                <a:chExt cx="2329822" cy="2141249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173927A7-ABFB-E1FE-38DE-EFF194F04CF8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accent5"/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CED2EA79-8DD0-B94D-E119-811E383C7C2D}"/>
                    </a:ext>
                  </a:extLst>
                </p:cNvPr>
                <p:cNvSpPr txBox="1"/>
                <p:nvPr/>
              </p:nvSpPr>
              <p:spPr>
                <a:xfrm>
                  <a:off x="1263964" y="1877197"/>
                  <a:ext cx="2329822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.  </a:t>
                  </a:r>
                  <a:endParaRPr lang="en-US" sz="1100" dirty="0">
                    <a:solidFill>
                      <a:schemeClr val="bg2"/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7467CD66-355F-26A1-3B1E-B0E630952FD9}"/>
                </a:ext>
              </a:extLst>
            </p:cNvPr>
            <p:cNvGrpSpPr/>
            <p:nvPr/>
          </p:nvGrpSpPr>
          <p:grpSpPr>
            <a:xfrm>
              <a:off x="9354901" y="1609725"/>
              <a:ext cx="2329822" cy="4246258"/>
              <a:chOff x="9354901" y="1609725"/>
              <a:chExt cx="2329822" cy="4246258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B150D598-44F0-D917-0E10-7C9EDEAFD0ED}"/>
                  </a:ext>
                </a:extLst>
              </p:cNvPr>
              <p:cNvSpPr/>
              <p:nvPr/>
            </p:nvSpPr>
            <p:spPr>
              <a:xfrm>
                <a:off x="9658606" y="1609725"/>
                <a:ext cx="1722412" cy="172241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dirty="0">
                    <a:solidFill>
                      <a:schemeClr val="accent6"/>
                    </a:solidFill>
                  </a:rPr>
                  <a:t>04</a:t>
                </a:r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8BDBF97-AE84-AF0C-DCD2-ED66F4F7475A}"/>
                  </a:ext>
                </a:extLst>
              </p:cNvPr>
              <p:cNvGrpSpPr/>
              <p:nvPr/>
            </p:nvGrpSpPr>
            <p:grpSpPr>
              <a:xfrm>
                <a:off x="9354901" y="3714734"/>
                <a:ext cx="2329822" cy="2141249"/>
                <a:chOff x="1263964" y="1521052"/>
                <a:chExt cx="2329822" cy="2141249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19D2D0A-3FAF-65EF-9D9F-DC7CDF57D079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accent6"/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970CE1BA-931A-DCC4-F921-DF61EA3C5772}"/>
                    </a:ext>
                  </a:extLst>
                </p:cNvPr>
                <p:cNvSpPr txBox="1"/>
                <p:nvPr/>
              </p:nvSpPr>
              <p:spPr>
                <a:xfrm>
                  <a:off x="1263964" y="1877197"/>
                  <a:ext cx="2329822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.  </a:t>
                  </a:r>
                  <a:endParaRPr lang="en-US" sz="1100" dirty="0">
                    <a:solidFill>
                      <a:schemeClr val="bg2"/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644298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7097A4-BE47-0725-AE58-8B4C0553F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2C784-8B30-D816-1A11-B2B47A188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sz="3600" dirty="0"/>
              <a:t>Implementation Plan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386288-E244-301D-3E06-D51B84D35D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AAB58A-043B-662B-48F7-390E149A7D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11BA1B1-A7EE-C3BA-BBAA-A1603ACD1CA3}"/>
              </a:ext>
            </a:extLst>
          </p:cNvPr>
          <p:cNvGrpSpPr/>
          <p:nvPr/>
        </p:nvGrpSpPr>
        <p:grpSpPr>
          <a:xfrm>
            <a:off x="560824" y="1257301"/>
            <a:ext cx="11070353" cy="4657975"/>
            <a:chOff x="422910" y="1257301"/>
            <a:chExt cx="11070353" cy="4657975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C1778B61-7660-4F88-A2F8-AB2DE896013F}"/>
                </a:ext>
              </a:extLst>
            </p:cNvPr>
            <p:cNvGrpSpPr/>
            <p:nvPr/>
          </p:nvGrpSpPr>
          <p:grpSpPr>
            <a:xfrm>
              <a:off x="560823" y="3317651"/>
              <a:ext cx="10794526" cy="2597625"/>
              <a:chOff x="920147" y="3397858"/>
              <a:chExt cx="9921398" cy="2387513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A281A85D-A64A-C6ED-9869-5B36638126BF}"/>
                  </a:ext>
                </a:extLst>
              </p:cNvPr>
              <p:cNvGrpSpPr/>
              <p:nvPr/>
            </p:nvGrpSpPr>
            <p:grpSpPr>
              <a:xfrm>
                <a:off x="3521059" y="3397860"/>
                <a:ext cx="2118661" cy="2387507"/>
                <a:chOff x="3521060" y="3621796"/>
                <a:chExt cx="2118661" cy="2387507"/>
              </a:xfrm>
            </p:grpSpPr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6B549509-C840-42DB-9F24-AABB3CFFCC88}"/>
                    </a:ext>
                  </a:extLst>
                </p:cNvPr>
                <p:cNvSpPr txBox="1"/>
                <p:nvPr/>
              </p:nvSpPr>
              <p:spPr>
                <a:xfrm>
                  <a:off x="3799248" y="3621796"/>
                  <a:ext cx="1586318" cy="3111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accent6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DFF24637-AE8F-A825-CBFD-F63BBDEE5871}"/>
                    </a:ext>
                  </a:extLst>
                </p:cNvPr>
                <p:cNvSpPr txBox="1"/>
                <p:nvPr/>
              </p:nvSpPr>
              <p:spPr>
                <a:xfrm>
                  <a:off x="3521060" y="4057419"/>
                  <a:ext cx="2118661" cy="195188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exercitation.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DDE73C56-8EB9-F853-93D0-93E1FAE77327}"/>
                  </a:ext>
                </a:extLst>
              </p:cNvPr>
              <p:cNvGrpSpPr/>
              <p:nvPr/>
            </p:nvGrpSpPr>
            <p:grpSpPr>
              <a:xfrm>
                <a:off x="6121971" y="3397859"/>
                <a:ext cx="2118661" cy="2387512"/>
                <a:chOff x="6091087" y="3621795"/>
                <a:chExt cx="2118661" cy="2387512"/>
              </a:xfrm>
            </p:grpSpPr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CBE75222-4FF9-86D1-D23D-4AB0D9AEC00C}"/>
                    </a:ext>
                  </a:extLst>
                </p:cNvPr>
                <p:cNvSpPr txBox="1"/>
                <p:nvPr/>
              </p:nvSpPr>
              <p:spPr>
                <a:xfrm>
                  <a:off x="6369275" y="3621795"/>
                  <a:ext cx="1586318" cy="3111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accent5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accent5"/>
                    </a:solidFill>
                  </a:endParaRP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A58CCB74-9DC0-7D06-95BB-14DA6A6A0D00}"/>
                    </a:ext>
                  </a:extLst>
                </p:cNvPr>
                <p:cNvSpPr txBox="1"/>
                <p:nvPr/>
              </p:nvSpPr>
              <p:spPr>
                <a:xfrm>
                  <a:off x="6091087" y="4057423"/>
                  <a:ext cx="2118661" cy="195188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2C66D6F5-EB3F-9C34-FBCF-3D391684CEEB}"/>
                  </a:ext>
                </a:extLst>
              </p:cNvPr>
              <p:cNvGrpSpPr/>
              <p:nvPr/>
            </p:nvGrpSpPr>
            <p:grpSpPr>
              <a:xfrm>
                <a:off x="8722884" y="3397858"/>
                <a:ext cx="2118661" cy="2387512"/>
                <a:chOff x="8722884" y="3621794"/>
                <a:chExt cx="2118661" cy="2387512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48232A39-D97B-0113-C2D6-0E4E3803B9CD}"/>
                    </a:ext>
                  </a:extLst>
                </p:cNvPr>
                <p:cNvSpPr txBox="1"/>
                <p:nvPr/>
              </p:nvSpPr>
              <p:spPr>
                <a:xfrm>
                  <a:off x="9001072" y="3621794"/>
                  <a:ext cx="1586318" cy="3111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accent6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BB58522-FB8E-2B25-1D9A-B466E77F9213}"/>
                    </a:ext>
                  </a:extLst>
                </p:cNvPr>
                <p:cNvSpPr txBox="1"/>
                <p:nvPr/>
              </p:nvSpPr>
              <p:spPr>
                <a:xfrm>
                  <a:off x="8722884" y="4057422"/>
                  <a:ext cx="2118661" cy="195188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9D7F4A7-7E73-FD8B-DDB4-7865505EDBD7}"/>
                  </a:ext>
                </a:extLst>
              </p:cNvPr>
              <p:cNvGrpSpPr/>
              <p:nvPr/>
            </p:nvGrpSpPr>
            <p:grpSpPr>
              <a:xfrm>
                <a:off x="920147" y="3397858"/>
                <a:ext cx="2118661" cy="2387509"/>
                <a:chOff x="1438247" y="3953439"/>
                <a:chExt cx="1989276" cy="2241706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648E84D9-2980-1462-7CBB-0A1E62E2E3F7}"/>
                    </a:ext>
                  </a:extLst>
                </p:cNvPr>
                <p:cNvSpPr txBox="1"/>
                <p:nvPr/>
              </p:nvSpPr>
              <p:spPr>
                <a:xfrm>
                  <a:off x="1699446" y="3953439"/>
                  <a:ext cx="1489443" cy="2921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accent5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accent5"/>
                    </a:solidFill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B1CAAB9E-EF43-FFCA-370B-EFB9460C361F}"/>
                    </a:ext>
                  </a:extLst>
                </p:cNvPr>
                <p:cNvSpPr txBox="1"/>
                <p:nvPr/>
              </p:nvSpPr>
              <p:spPr>
                <a:xfrm>
                  <a:off x="1438247" y="4362461"/>
                  <a:ext cx="1989276" cy="183268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DE4F208-8B96-FE20-EFF1-DA32202AC16F}"/>
                </a:ext>
              </a:extLst>
            </p:cNvPr>
            <p:cNvGrpSpPr/>
            <p:nvPr/>
          </p:nvGrpSpPr>
          <p:grpSpPr>
            <a:xfrm>
              <a:off x="422910" y="1257301"/>
              <a:ext cx="11070353" cy="1752059"/>
              <a:chOff x="483135" y="1257301"/>
              <a:chExt cx="11708866" cy="1752059"/>
            </a:xfrm>
          </p:grpSpPr>
          <p:sp>
            <p:nvSpPr>
              <p:cNvPr id="7" name="Arrow: Chevron 6">
                <a:extLst>
                  <a:ext uri="{FF2B5EF4-FFF2-40B4-BE49-F238E27FC236}">
                    <a16:creationId xmlns:a16="http://schemas.microsoft.com/office/drawing/2014/main" id="{159273F8-DD26-3A3D-802E-796D2B33017D}"/>
                  </a:ext>
                </a:extLst>
              </p:cNvPr>
              <p:cNvSpPr/>
              <p:nvPr/>
            </p:nvSpPr>
            <p:spPr>
              <a:xfrm>
                <a:off x="3312938" y="1257302"/>
                <a:ext cx="3219461" cy="1752058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accent6"/>
                    </a:solidFill>
                    <a:latin typeface="+mj-lt"/>
                  </a:rPr>
                  <a:t>Phase 02</a:t>
                </a:r>
                <a:endParaRPr lang="en-IN" sz="2800" b="1" dirty="0">
                  <a:solidFill>
                    <a:schemeClr val="accent6"/>
                  </a:solidFill>
                  <a:latin typeface="+mj-lt"/>
                </a:endParaRPr>
              </a:p>
            </p:txBody>
          </p:sp>
          <p:sp>
            <p:nvSpPr>
              <p:cNvPr id="8" name="Arrow: Chevron 7">
                <a:extLst>
                  <a:ext uri="{FF2B5EF4-FFF2-40B4-BE49-F238E27FC236}">
                    <a16:creationId xmlns:a16="http://schemas.microsoft.com/office/drawing/2014/main" id="{D4BF88EC-380A-43BE-EFAC-7C659AEBDF7C}"/>
                  </a:ext>
                </a:extLst>
              </p:cNvPr>
              <p:cNvSpPr/>
              <p:nvPr/>
            </p:nvSpPr>
            <p:spPr>
              <a:xfrm>
                <a:off x="6142742" y="1257301"/>
                <a:ext cx="3219462" cy="1752059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accent5"/>
                    </a:solidFill>
                    <a:latin typeface="+mj-lt"/>
                  </a:rPr>
                  <a:t>Phase 03</a:t>
                </a:r>
                <a:endParaRPr lang="en-IN" sz="2800" b="1" dirty="0">
                  <a:solidFill>
                    <a:schemeClr val="accent5"/>
                  </a:solidFill>
                  <a:latin typeface="+mj-lt"/>
                </a:endParaRPr>
              </a:p>
            </p:txBody>
          </p:sp>
          <p:sp>
            <p:nvSpPr>
              <p:cNvPr id="9" name="Arrow: Chevron 8">
                <a:extLst>
                  <a:ext uri="{FF2B5EF4-FFF2-40B4-BE49-F238E27FC236}">
                    <a16:creationId xmlns:a16="http://schemas.microsoft.com/office/drawing/2014/main" id="{C19691B9-0F64-3D53-F9E8-14435DF86DD2}"/>
                  </a:ext>
                </a:extLst>
              </p:cNvPr>
              <p:cNvSpPr/>
              <p:nvPr/>
            </p:nvSpPr>
            <p:spPr>
              <a:xfrm>
                <a:off x="8972551" y="1257301"/>
                <a:ext cx="3219450" cy="1752059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accent6"/>
                    </a:solidFill>
                    <a:latin typeface="+mj-lt"/>
                  </a:rPr>
                  <a:t>Phase 04</a:t>
                </a:r>
                <a:endParaRPr lang="en-IN" sz="2800" b="1" dirty="0">
                  <a:solidFill>
                    <a:schemeClr val="accent6"/>
                  </a:solidFill>
                  <a:latin typeface="+mj-lt"/>
                </a:endParaRPr>
              </a:p>
            </p:txBody>
          </p:sp>
          <p:sp>
            <p:nvSpPr>
              <p:cNvPr id="10" name="Arrow: Chevron 9">
                <a:extLst>
                  <a:ext uri="{FF2B5EF4-FFF2-40B4-BE49-F238E27FC236}">
                    <a16:creationId xmlns:a16="http://schemas.microsoft.com/office/drawing/2014/main" id="{82F0E1D3-C4A6-0C35-5C17-D63A4645E314}"/>
                  </a:ext>
                </a:extLst>
              </p:cNvPr>
              <p:cNvSpPr/>
              <p:nvPr/>
            </p:nvSpPr>
            <p:spPr>
              <a:xfrm>
                <a:off x="483135" y="1257301"/>
                <a:ext cx="3219463" cy="1752059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accent5"/>
                    </a:solidFill>
                    <a:latin typeface="+mj-lt"/>
                  </a:rPr>
                  <a:t>Phase 01</a:t>
                </a:r>
                <a:endParaRPr lang="en-IN" sz="2800" b="1" dirty="0">
                  <a:solidFill>
                    <a:schemeClr val="accent5"/>
                  </a:solidFill>
                  <a:latin typeface="+mj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63721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90A8C-3CF6-89F7-92E4-04E49F324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1BA46C-3FAE-82B9-0941-C63570450B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2C3EDD-D8BA-3855-86B5-BEBC3BC300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1F6FAA8-74C1-80A9-FA88-475636B9C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350" y="225425"/>
            <a:ext cx="11685588" cy="673100"/>
          </a:xfrm>
        </p:spPr>
        <p:txBody>
          <a:bodyPr>
            <a:normAutofit/>
          </a:bodyPr>
          <a:lstStyle/>
          <a:p>
            <a:pPr algn="ctr"/>
            <a:r>
              <a:rPr lang="en-US" altLang="en-US" dirty="0"/>
              <a:t>Case Study </a:t>
            </a:r>
            <a:endParaRPr lang="en-CA" sz="40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8CAE67A-6777-7C9B-88FA-BB67C395717C}"/>
              </a:ext>
            </a:extLst>
          </p:cNvPr>
          <p:cNvGrpSpPr/>
          <p:nvPr/>
        </p:nvGrpSpPr>
        <p:grpSpPr>
          <a:xfrm>
            <a:off x="7794901" y="225425"/>
            <a:ext cx="3776614" cy="6405820"/>
            <a:chOff x="8467013" y="1279053"/>
            <a:chExt cx="3648297" cy="60778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34C6AFB-E025-16C2-F80D-E98459CB5661}"/>
                </a:ext>
              </a:extLst>
            </p:cNvPr>
            <p:cNvSpPr/>
            <p:nvPr/>
          </p:nvSpPr>
          <p:spPr>
            <a:xfrm>
              <a:off x="8467013" y="1279053"/>
              <a:ext cx="3648297" cy="60778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BA66999-ECFE-1D8A-3C96-EC8429BA0D4D}"/>
                </a:ext>
              </a:extLst>
            </p:cNvPr>
            <p:cNvGrpSpPr/>
            <p:nvPr/>
          </p:nvGrpSpPr>
          <p:grpSpPr>
            <a:xfrm>
              <a:off x="8529798" y="1529415"/>
              <a:ext cx="3343648" cy="4377595"/>
              <a:chOff x="3022018" y="-814378"/>
              <a:chExt cx="4692274" cy="6143254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CB6E10F0-D404-346F-8CB0-F8A9CFD44332}"/>
                  </a:ext>
                </a:extLst>
              </p:cNvPr>
              <p:cNvGrpSpPr/>
              <p:nvPr/>
            </p:nvGrpSpPr>
            <p:grpSpPr>
              <a:xfrm>
                <a:off x="3022018" y="3808853"/>
                <a:ext cx="3115614" cy="1520023"/>
                <a:chOff x="2219829" y="2899532"/>
                <a:chExt cx="1880543" cy="917463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7921E046-7B07-EF2E-8379-0E8CE141A82E}"/>
                    </a:ext>
                  </a:extLst>
                </p:cNvPr>
                <p:cNvGrpSpPr/>
                <p:nvPr/>
              </p:nvGrpSpPr>
              <p:grpSpPr>
                <a:xfrm>
                  <a:off x="2266989" y="3296535"/>
                  <a:ext cx="1287951" cy="520460"/>
                  <a:chOff x="2243091" y="2216740"/>
                  <a:chExt cx="1287951" cy="520460"/>
                </a:xfrm>
                <a:solidFill>
                  <a:schemeClr val="accent2"/>
                </a:solidFill>
              </p:grpSpPr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891D67FA-D93E-86D8-93AD-B536153C666C}"/>
                      </a:ext>
                    </a:extLst>
                  </p:cNvPr>
                  <p:cNvGrpSpPr/>
                  <p:nvPr/>
                </p:nvGrpSpPr>
                <p:grpSpPr>
                  <a:xfrm>
                    <a:off x="2243091" y="2216740"/>
                    <a:ext cx="878883" cy="133234"/>
                    <a:chOff x="1883495" y="2231988"/>
                    <a:chExt cx="878883" cy="133234"/>
                  </a:xfrm>
                  <a:grpFill/>
                </p:grpSpPr>
                <p:sp>
                  <p:nvSpPr>
                    <p:cNvPr id="17" name="Star: 5 Points 16">
                      <a:extLst>
                        <a:ext uri="{FF2B5EF4-FFF2-40B4-BE49-F238E27FC236}">
                          <a16:creationId xmlns:a16="http://schemas.microsoft.com/office/drawing/2014/main" id="{370666B8-CBA1-E8B4-C81C-BEFDE4ED6F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83495" y="2231988"/>
                      <a:ext cx="133236" cy="133234"/>
                    </a:xfrm>
                    <a:prstGeom prst="star5">
                      <a:avLst>
                        <a:gd name="adj" fmla="val 26730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8" name="Star: 5 Points 17">
                      <a:extLst>
                        <a:ext uri="{FF2B5EF4-FFF2-40B4-BE49-F238E27FC236}">
                          <a16:creationId xmlns:a16="http://schemas.microsoft.com/office/drawing/2014/main" id="{E4A50E93-8D1A-E90D-118D-512F6ECC46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56315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9" name="Star: 5 Points 18">
                      <a:extLst>
                        <a:ext uri="{FF2B5EF4-FFF2-40B4-BE49-F238E27FC236}">
                          <a16:creationId xmlns:a16="http://schemas.microsoft.com/office/drawing/2014/main" id="{5F1D6C3D-2C68-72E3-3051-95DA638505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42725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0" name="Star: 5 Points 19">
                      <a:extLst>
                        <a:ext uri="{FF2B5EF4-FFF2-40B4-BE49-F238E27FC236}">
                          <a16:creationId xmlns:a16="http://schemas.microsoft.com/office/drawing/2014/main" id="{07147EC4-84E0-93E1-933D-0CC88CBA02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29142" y="2231988"/>
                      <a:ext cx="133236" cy="133234"/>
                    </a:xfrm>
                    <a:prstGeom prst="star5">
                      <a:avLst>
                        <a:gd name="adj" fmla="val 26730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1" name="Star: 5 Points 20">
                      <a:extLst>
                        <a:ext uri="{FF2B5EF4-FFF2-40B4-BE49-F238E27FC236}">
                          <a16:creationId xmlns:a16="http://schemas.microsoft.com/office/drawing/2014/main" id="{25238F45-DC76-C1CD-6191-2658434707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69907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C2558118-8CDD-11F8-103D-D71F4527FBF4}"/>
                      </a:ext>
                    </a:extLst>
                  </p:cNvPr>
                  <p:cNvSpPr txBox="1"/>
                  <p:nvPr/>
                </p:nvSpPr>
                <p:spPr>
                  <a:xfrm>
                    <a:off x="2243091" y="2523135"/>
                    <a:ext cx="1287951" cy="2140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Lorem ipsum</a:t>
                    </a:r>
                  </a:p>
                </p:txBody>
              </p:sp>
            </p:grp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237D9D4E-96AB-95D2-5E29-73D03783DD81}"/>
                    </a:ext>
                  </a:extLst>
                </p:cNvPr>
                <p:cNvSpPr txBox="1"/>
                <p:nvPr/>
              </p:nvSpPr>
              <p:spPr>
                <a:xfrm>
                  <a:off x="2219829" y="2899532"/>
                  <a:ext cx="1880543" cy="3128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Jane Chang S.</a:t>
                  </a:r>
                </a:p>
              </p:txBody>
            </p:sp>
          </p:grp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4506B78-8094-2D46-A1A2-46656B2ABB81}"/>
                  </a:ext>
                </a:extLst>
              </p:cNvPr>
              <p:cNvSpPr txBox="1"/>
              <p:nvPr/>
            </p:nvSpPr>
            <p:spPr>
              <a:xfrm>
                <a:off x="3032719" y="56019"/>
                <a:ext cx="4681573" cy="21696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Lorem ipsum dolor sit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amet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,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consectetur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adipiscing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elit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, sed do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eiusmod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tempor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incididunt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ut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labore et dolore magna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aliqua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. Lorem ipsum dolor sit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amet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,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consectetur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adipiscing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elit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, sed do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eiusmod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tempor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incididunt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ut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labore et dolore magna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aliqua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.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BB08FFC-E6D4-D4C6-2480-D081161B86DF}"/>
                  </a:ext>
                </a:extLst>
              </p:cNvPr>
              <p:cNvSpPr txBox="1"/>
              <p:nvPr/>
            </p:nvSpPr>
            <p:spPr>
              <a:xfrm>
                <a:off x="3100150" y="-814378"/>
                <a:ext cx="611532" cy="376389"/>
              </a:xfrm>
              <a:custGeom>
                <a:avLst/>
                <a:gdLst/>
                <a:ahLst/>
                <a:cxnLst/>
                <a:rect l="l" t="t" r="r" b="b"/>
                <a:pathLst>
                  <a:path w="829289" h="510416">
                    <a:moveTo>
                      <a:pt x="760182" y="0"/>
                    </a:moveTo>
                    <a:lnTo>
                      <a:pt x="769976" y="6530"/>
                    </a:lnTo>
                    <a:cubicBezTo>
                      <a:pt x="745671" y="20678"/>
                      <a:pt x="725900" y="40177"/>
                      <a:pt x="710664" y="65027"/>
                    </a:cubicBezTo>
                    <a:cubicBezTo>
                      <a:pt x="695428" y="89876"/>
                      <a:pt x="686540" y="116812"/>
                      <a:pt x="684000" y="145833"/>
                    </a:cubicBezTo>
                    <a:cubicBezTo>
                      <a:pt x="733337" y="160707"/>
                      <a:pt x="769886" y="182473"/>
                      <a:pt x="793647" y="211132"/>
                    </a:cubicBezTo>
                    <a:cubicBezTo>
                      <a:pt x="817408" y="239790"/>
                      <a:pt x="829289" y="275886"/>
                      <a:pt x="829289" y="319418"/>
                    </a:cubicBezTo>
                    <a:cubicBezTo>
                      <a:pt x="829289" y="354607"/>
                      <a:pt x="821127" y="386802"/>
                      <a:pt x="804802" y="416005"/>
                    </a:cubicBezTo>
                    <a:cubicBezTo>
                      <a:pt x="788478" y="445208"/>
                      <a:pt x="766349" y="468244"/>
                      <a:pt x="738416" y="485113"/>
                    </a:cubicBezTo>
                    <a:cubicBezTo>
                      <a:pt x="710482" y="501981"/>
                      <a:pt x="679466" y="510416"/>
                      <a:pt x="645365" y="510416"/>
                    </a:cubicBezTo>
                    <a:cubicBezTo>
                      <a:pt x="610540" y="510416"/>
                      <a:pt x="579523" y="501800"/>
                      <a:pt x="552315" y="484568"/>
                    </a:cubicBezTo>
                    <a:cubicBezTo>
                      <a:pt x="525108" y="467337"/>
                      <a:pt x="503886" y="443757"/>
                      <a:pt x="488649" y="413829"/>
                    </a:cubicBezTo>
                    <a:cubicBezTo>
                      <a:pt x="473413" y="383900"/>
                      <a:pt x="465795" y="350253"/>
                      <a:pt x="465795" y="312888"/>
                    </a:cubicBezTo>
                    <a:cubicBezTo>
                      <a:pt x="465795" y="263914"/>
                      <a:pt x="478764" y="217117"/>
                      <a:pt x="504702" y="172497"/>
                    </a:cubicBezTo>
                    <a:cubicBezTo>
                      <a:pt x="530640" y="127876"/>
                      <a:pt x="566101" y="90148"/>
                      <a:pt x="611084" y="59313"/>
                    </a:cubicBezTo>
                    <a:cubicBezTo>
                      <a:pt x="656067" y="28478"/>
                      <a:pt x="705766" y="8707"/>
                      <a:pt x="760182" y="0"/>
                    </a:cubicBezTo>
                    <a:close/>
                    <a:moveTo>
                      <a:pt x="294387" y="0"/>
                    </a:moveTo>
                    <a:lnTo>
                      <a:pt x="304182" y="6530"/>
                    </a:lnTo>
                    <a:cubicBezTo>
                      <a:pt x="279876" y="20678"/>
                      <a:pt x="260105" y="40177"/>
                      <a:pt x="244869" y="65027"/>
                    </a:cubicBezTo>
                    <a:cubicBezTo>
                      <a:pt x="229633" y="89876"/>
                      <a:pt x="220745" y="116812"/>
                      <a:pt x="218206" y="145833"/>
                    </a:cubicBezTo>
                    <a:cubicBezTo>
                      <a:pt x="267542" y="160707"/>
                      <a:pt x="304091" y="182473"/>
                      <a:pt x="327852" y="211132"/>
                    </a:cubicBezTo>
                    <a:cubicBezTo>
                      <a:pt x="351614" y="239790"/>
                      <a:pt x="363494" y="275886"/>
                      <a:pt x="363494" y="319418"/>
                    </a:cubicBezTo>
                    <a:cubicBezTo>
                      <a:pt x="363494" y="354607"/>
                      <a:pt x="355332" y="386802"/>
                      <a:pt x="339007" y="416005"/>
                    </a:cubicBezTo>
                    <a:cubicBezTo>
                      <a:pt x="322683" y="445208"/>
                      <a:pt x="300554" y="468244"/>
                      <a:pt x="272621" y="485113"/>
                    </a:cubicBezTo>
                    <a:cubicBezTo>
                      <a:pt x="244688" y="501981"/>
                      <a:pt x="213671" y="510416"/>
                      <a:pt x="179571" y="510416"/>
                    </a:cubicBezTo>
                    <a:cubicBezTo>
                      <a:pt x="144382" y="510416"/>
                      <a:pt x="113275" y="501800"/>
                      <a:pt x="86248" y="484568"/>
                    </a:cubicBezTo>
                    <a:cubicBezTo>
                      <a:pt x="59222" y="467337"/>
                      <a:pt x="38091" y="443757"/>
                      <a:pt x="22855" y="413829"/>
                    </a:cubicBezTo>
                    <a:cubicBezTo>
                      <a:pt x="7618" y="383900"/>
                      <a:pt x="0" y="350253"/>
                      <a:pt x="0" y="312888"/>
                    </a:cubicBezTo>
                    <a:cubicBezTo>
                      <a:pt x="0" y="263914"/>
                      <a:pt x="12969" y="217117"/>
                      <a:pt x="38907" y="172497"/>
                    </a:cubicBezTo>
                    <a:cubicBezTo>
                      <a:pt x="64845" y="127876"/>
                      <a:pt x="100306" y="90148"/>
                      <a:pt x="145289" y="59313"/>
                    </a:cubicBezTo>
                    <a:cubicBezTo>
                      <a:pt x="190272" y="28478"/>
                      <a:pt x="239972" y="8707"/>
                      <a:pt x="29438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6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0197BB9-70BF-D0EF-E115-DEBF16C5ED8F}"/>
              </a:ext>
            </a:extLst>
          </p:cNvPr>
          <p:cNvGrpSpPr/>
          <p:nvPr/>
        </p:nvGrpSpPr>
        <p:grpSpPr>
          <a:xfrm>
            <a:off x="317245" y="1286625"/>
            <a:ext cx="6318644" cy="4824774"/>
            <a:chOff x="628650" y="2855817"/>
            <a:chExt cx="4495799" cy="3206559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E9686FB-4FA3-3C10-31FC-44C97514ABF9}"/>
                </a:ext>
              </a:extLst>
            </p:cNvPr>
            <p:cNvGrpSpPr/>
            <p:nvPr/>
          </p:nvGrpSpPr>
          <p:grpSpPr>
            <a:xfrm>
              <a:off x="628650" y="2855817"/>
              <a:ext cx="1533525" cy="3206559"/>
              <a:chOff x="628650" y="2958910"/>
              <a:chExt cx="1533525" cy="3206559"/>
            </a:xfrm>
          </p:grpSpPr>
          <p:sp>
            <p:nvSpPr>
              <p:cNvPr id="29" name="Arrow: Pentagon 28">
                <a:extLst>
                  <a:ext uri="{FF2B5EF4-FFF2-40B4-BE49-F238E27FC236}">
                    <a16:creationId xmlns:a16="http://schemas.microsoft.com/office/drawing/2014/main" id="{6EE721B8-1D39-FDD0-264B-84B27AA044FC}"/>
                  </a:ext>
                </a:extLst>
              </p:cNvPr>
              <p:cNvSpPr/>
              <p:nvPr/>
            </p:nvSpPr>
            <p:spPr>
              <a:xfrm>
                <a:off x="628650" y="5584444"/>
                <a:ext cx="1533525" cy="581025"/>
              </a:xfrm>
              <a:prstGeom prst="homePlat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5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STEP 01</a:t>
                </a:r>
              </a:p>
            </p:txBody>
          </p:sp>
          <p:sp>
            <p:nvSpPr>
              <p:cNvPr id="30" name="Arrow: Pentagon 29">
                <a:extLst>
                  <a:ext uri="{FF2B5EF4-FFF2-40B4-BE49-F238E27FC236}">
                    <a16:creationId xmlns:a16="http://schemas.microsoft.com/office/drawing/2014/main" id="{7D88DA6D-5C79-3E98-118B-5406D4AD340A}"/>
                  </a:ext>
                </a:extLst>
              </p:cNvPr>
              <p:cNvSpPr/>
              <p:nvPr/>
            </p:nvSpPr>
            <p:spPr>
              <a:xfrm>
                <a:off x="628650" y="4709266"/>
                <a:ext cx="1533525" cy="581025"/>
              </a:xfrm>
              <a:prstGeom prst="homePlat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STEP 02</a:t>
                </a:r>
              </a:p>
            </p:txBody>
          </p:sp>
          <p:sp>
            <p:nvSpPr>
              <p:cNvPr id="31" name="Arrow: Pentagon 30">
                <a:extLst>
                  <a:ext uri="{FF2B5EF4-FFF2-40B4-BE49-F238E27FC236}">
                    <a16:creationId xmlns:a16="http://schemas.microsoft.com/office/drawing/2014/main" id="{85CFF825-FD3C-903B-8019-8F6944E56A82}"/>
                  </a:ext>
                </a:extLst>
              </p:cNvPr>
              <p:cNvSpPr/>
              <p:nvPr/>
            </p:nvSpPr>
            <p:spPr>
              <a:xfrm>
                <a:off x="628650" y="3834088"/>
                <a:ext cx="1533525" cy="581025"/>
              </a:xfrm>
              <a:prstGeom prst="homePlat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5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STEP 03</a:t>
                </a:r>
              </a:p>
            </p:txBody>
          </p:sp>
          <p:sp>
            <p:nvSpPr>
              <p:cNvPr id="32" name="Arrow: Pentagon 31">
                <a:extLst>
                  <a:ext uri="{FF2B5EF4-FFF2-40B4-BE49-F238E27FC236}">
                    <a16:creationId xmlns:a16="http://schemas.microsoft.com/office/drawing/2014/main" id="{B23D0BDA-F2CB-98CB-34EF-69C23685B147}"/>
                  </a:ext>
                </a:extLst>
              </p:cNvPr>
              <p:cNvSpPr/>
              <p:nvPr/>
            </p:nvSpPr>
            <p:spPr>
              <a:xfrm>
                <a:off x="628650" y="2958910"/>
                <a:ext cx="1533525" cy="581025"/>
              </a:xfrm>
              <a:prstGeom prst="homePlat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STEP 04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FA06389-AC40-4AC3-E03C-260626AE22DA}"/>
                </a:ext>
              </a:extLst>
            </p:cNvPr>
            <p:cNvGrpSpPr/>
            <p:nvPr/>
          </p:nvGrpSpPr>
          <p:grpSpPr>
            <a:xfrm>
              <a:off x="2381250" y="2986040"/>
              <a:ext cx="2743199" cy="2874210"/>
              <a:chOff x="2381250" y="2986040"/>
              <a:chExt cx="2743199" cy="2874210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3A77778-BA3E-9DB3-458A-C8C372F9DA0D}"/>
                  </a:ext>
                </a:extLst>
              </p:cNvPr>
              <p:cNvSpPr txBox="1"/>
              <p:nvPr/>
            </p:nvSpPr>
            <p:spPr>
              <a:xfrm>
                <a:off x="2381250" y="2986040"/>
                <a:ext cx="2743199" cy="306824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Lorem ipsum dolor sit amet, consectetur adipisicing elit, sed do eiusmod tempor incididunt . </a:t>
                </a:r>
                <a:endParaRPr kumimoji="0" lang="en-IN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7F6567D-8EB4-7F5F-C7E3-1E90E6AFAC15}"/>
                  </a:ext>
                </a:extLst>
              </p:cNvPr>
              <p:cNvSpPr txBox="1"/>
              <p:nvPr/>
            </p:nvSpPr>
            <p:spPr>
              <a:xfrm>
                <a:off x="2381250" y="3841835"/>
                <a:ext cx="2743199" cy="306824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Lorem ipsum dolor sit amet, consectetur adipisicing elit, sed do eiusmod tempor incididunt . </a:t>
                </a:r>
                <a:endParaRPr kumimoji="0" lang="en-IN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E89A25D-533D-31B7-CE63-81BC29EE372B}"/>
                  </a:ext>
                </a:extLst>
              </p:cNvPr>
              <p:cNvSpPr txBox="1"/>
              <p:nvPr/>
            </p:nvSpPr>
            <p:spPr>
              <a:xfrm>
                <a:off x="2381250" y="4697630"/>
                <a:ext cx="2743199" cy="306824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Lorem ipsum dolor sit amet, consectetur adipisicing elit, sed do eiusmod tempor incididunt . </a:t>
                </a:r>
                <a:endParaRPr kumimoji="0" lang="en-IN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3AB5458-0260-B1BB-2A02-55A9F3434E2B}"/>
                  </a:ext>
                </a:extLst>
              </p:cNvPr>
              <p:cNvSpPr txBox="1"/>
              <p:nvPr/>
            </p:nvSpPr>
            <p:spPr>
              <a:xfrm>
                <a:off x="2381250" y="5553426"/>
                <a:ext cx="2743199" cy="306824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Lorem ipsum dolor sit amet, consectetur adipisicing elit, sed do eiusmod tempor incididunt . </a:t>
                </a:r>
                <a:endParaRPr kumimoji="0" lang="en-IN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</p:grpSp>
      <p:sp>
        <p:nvSpPr>
          <p:cNvPr id="33" name="Oval 32">
            <a:extLst>
              <a:ext uri="{FF2B5EF4-FFF2-40B4-BE49-F238E27FC236}">
                <a16:creationId xmlns:a16="http://schemas.microsoft.com/office/drawing/2014/main" id="{AC43F6F0-2A86-4862-E172-0DC0F65C53AF}"/>
              </a:ext>
            </a:extLst>
          </p:cNvPr>
          <p:cNvSpPr/>
          <p:nvPr/>
        </p:nvSpPr>
        <p:spPr>
          <a:xfrm>
            <a:off x="9953568" y="4907794"/>
            <a:ext cx="1203605" cy="1203605"/>
          </a:xfrm>
          <a:prstGeom prst="ellipse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6331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C039D-21B4-17CA-7471-5F9259EF1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B3B75-9363-55A4-98C0-2CEE72758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sz="3600" dirty="0"/>
              <a:t>Revenue Projections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6C3524-EFBA-24A5-D394-1A9B81E577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A3C800-4B1F-7A24-54C6-5DDAA56E35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6FDB253-3994-4D96-7C55-702F15F80172}"/>
              </a:ext>
            </a:extLst>
          </p:cNvPr>
          <p:cNvGrpSpPr/>
          <p:nvPr/>
        </p:nvGrpSpPr>
        <p:grpSpPr>
          <a:xfrm>
            <a:off x="519426" y="1653928"/>
            <a:ext cx="2930239" cy="4336077"/>
            <a:chOff x="813237" y="2212946"/>
            <a:chExt cx="2930239" cy="4336077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D3C6A94-29A2-F6AE-D12B-15CE60DCF167}"/>
                </a:ext>
              </a:extLst>
            </p:cNvPr>
            <p:cNvGrpSpPr/>
            <p:nvPr/>
          </p:nvGrpSpPr>
          <p:grpSpPr>
            <a:xfrm>
              <a:off x="813237" y="2212946"/>
              <a:ext cx="2912557" cy="1306812"/>
              <a:chOff x="5304627" y="1391182"/>
              <a:chExt cx="4502823" cy="1306812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1A5D983-1F88-63B9-755F-A09D8357A0BC}"/>
                  </a:ext>
                </a:extLst>
              </p:cNvPr>
              <p:cNvSpPr txBox="1"/>
              <p:nvPr/>
            </p:nvSpPr>
            <p:spPr>
              <a:xfrm>
                <a:off x="5304627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b="1" dirty="0">
                    <a:solidFill>
                      <a:schemeClr val="accent5"/>
                    </a:solidFill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3EFF85F-5EDC-7D03-F10F-14BCE8AED060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0F846DB-37BD-0F1D-4740-5CE47FED9902}"/>
                </a:ext>
              </a:extLst>
            </p:cNvPr>
            <p:cNvGrpSpPr/>
            <p:nvPr/>
          </p:nvGrpSpPr>
          <p:grpSpPr>
            <a:xfrm>
              <a:off x="830920" y="3693740"/>
              <a:ext cx="2912556" cy="1306812"/>
              <a:chOff x="5304628" y="1391182"/>
              <a:chExt cx="4502822" cy="130681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6EE37DD-499D-567C-DF11-BA5D6C58A525}"/>
                  </a:ext>
                </a:extLst>
              </p:cNvPr>
              <p:cNvSpPr txBox="1"/>
              <p:nvPr/>
            </p:nvSpPr>
            <p:spPr>
              <a:xfrm>
                <a:off x="5304628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b="1" dirty="0">
                    <a:solidFill>
                      <a:schemeClr val="accent3">
                        <a:lumMod val="60000"/>
                        <a:lumOff val="40000"/>
                      </a:schemeClr>
                    </a:solidFill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B1609E3-21F8-24FE-AA28-F03ED05512B3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168D051-6904-B196-08D4-5231421A70EB}"/>
                </a:ext>
              </a:extLst>
            </p:cNvPr>
            <p:cNvGrpSpPr/>
            <p:nvPr/>
          </p:nvGrpSpPr>
          <p:grpSpPr>
            <a:xfrm>
              <a:off x="830920" y="5242211"/>
              <a:ext cx="2912556" cy="1306812"/>
              <a:chOff x="5304628" y="1391182"/>
              <a:chExt cx="4502822" cy="1306812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01392E9-AD72-BA78-D1B9-1B223631A22C}"/>
                  </a:ext>
                </a:extLst>
              </p:cNvPr>
              <p:cNvSpPr txBox="1"/>
              <p:nvPr/>
            </p:nvSpPr>
            <p:spPr>
              <a:xfrm>
                <a:off x="5304628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b="1" dirty="0">
                    <a:solidFill>
                      <a:schemeClr val="accent6"/>
                    </a:solidFill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48B819C-6C9E-6C37-4A44-0325A0AA532F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599643B-73C6-568D-4798-3BE2AF116239}"/>
              </a:ext>
            </a:extLst>
          </p:cNvPr>
          <p:cNvGrpSpPr/>
          <p:nvPr/>
        </p:nvGrpSpPr>
        <p:grpSpPr>
          <a:xfrm>
            <a:off x="3990697" y="1547447"/>
            <a:ext cx="7681877" cy="4396152"/>
            <a:chOff x="3990697" y="1547447"/>
            <a:chExt cx="7681877" cy="4396152"/>
          </a:xfrm>
        </p:grpSpPr>
        <p:graphicFrame>
          <p:nvGraphicFramePr>
            <p:cNvPr id="7" name="Chart 6">
              <a:extLst>
                <a:ext uri="{FF2B5EF4-FFF2-40B4-BE49-F238E27FC236}">
                  <a16:creationId xmlns:a16="http://schemas.microsoft.com/office/drawing/2014/main" id="{28EA3426-BF5D-04C8-3139-1673B7EE701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315538500"/>
                </p:ext>
              </p:extLst>
            </p:nvPr>
          </p:nvGraphicFramePr>
          <p:xfrm>
            <a:off x="3990697" y="1547447"/>
            <a:ext cx="7681877" cy="439615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2" name="TextBox 25">
              <a:extLst>
                <a:ext uri="{FF2B5EF4-FFF2-40B4-BE49-F238E27FC236}">
                  <a16:creationId xmlns:a16="http://schemas.microsoft.com/office/drawing/2014/main" id="{EF45C690-C2CC-0165-10B6-641D3D4009DE}"/>
                </a:ext>
              </a:extLst>
            </p:cNvPr>
            <p:cNvSpPr txBox="1"/>
            <p:nvPr/>
          </p:nvSpPr>
          <p:spPr>
            <a:xfrm>
              <a:off x="4345584" y="5639643"/>
              <a:ext cx="6972103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i="1" dirty="0">
                  <a:solidFill>
                    <a:schemeClr val="bg2">
                      <a:lumMod val="65000"/>
                    </a:schemeClr>
                  </a:solidFill>
                </a:rPr>
                <a:t>“This editable PowerPoint graph allows easy customization of colors, values, and legends.”</a:t>
              </a:r>
              <a:endParaRPr lang="en-CA" sz="900" i="1" dirty="0">
                <a:solidFill>
                  <a:schemeClr val="bg2">
                    <a:lumMod val="65000"/>
                  </a:schemeClr>
                </a:solidFill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5115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59E1B3F-B8A7-80EC-AC0B-6229096B8E84}"/>
              </a:ext>
            </a:extLst>
          </p:cNvPr>
          <p:cNvGrpSpPr/>
          <p:nvPr/>
        </p:nvGrpSpPr>
        <p:grpSpPr>
          <a:xfrm>
            <a:off x="633904" y="1402909"/>
            <a:ext cx="10924193" cy="4567463"/>
            <a:chOff x="721274" y="1764859"/>
            <a:chExt cx="10924193" cy="4567463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34AFBFE-CCB6-E3FC-1C13-FAE8B7B7E5AF}"/>
                </a:ext>
              </a:extLst>
            </p:cNvPr>
            <p:cNvGrpSpPr/>
            <p:nvPr/>
          </p:nvGrpSpPr>
          <p:grpSpPr>
            <a:xfrm>
              <a:off x="721274" y="1768697"/>
              <a:ext cx="2599218" cy="4563625"/>
              <a:chOff x="721274" y="1768697"/>
              <a:chExt cx="2599218" cy="4563625"/>
            </a:xfrm>
          </p:grpSpPr>
          <p:sp>
            <p:nvSpPr>
              <p:cNvPr id="19" name="Rectangle: Top Corners Rounded 18">
                <a:extLst>
                  <a:ext uri="{FF2B5EF4-FFF2-40B4-BE49-F238E27FC236}">
                    <a16:creationId xmlns:a16="http://schemas.microsoft.com/office/drawing/2014/main" id="{6B0EA5B8-DA8A-BA45-D41E-62565E3EEB87}"/>
                  </a:ext>
                </a:extLst>
              </p:cNvPr>
              <p:cNvSpPr/>
              <p:nvPr/>
            </p:nvSpPr>
            <p:spPr>
              <a:xfrm flipH="1">
                <a:off x="721274" y="3306047"/>
                <a:ext cx="2599218" cy="182575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765D4B58-5496-0DEA-8952-1F72CCFCF00E}"/>
                  </a:ext>
                </a:extLst>
              </p:cNvPr>
              <p:cNvGrpSpPr/>
              <p:nvPr/>
            </p:nvGrpSpPr>
            <p:grpSpPr>
              <a:xfrm>
                <a:off x="991844" y="1768697"/>
                <a:ext cx="2058076" cy="3131970"/>
                <a:chOff x="1536792" y="1316206"/>
                <a:chExt cx="2058076" cy="3131970"/>
              </a:xfrm>
            </p:grpSpPr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ED3C896A-D777-E4A4-E855-F408C3AE689B}"/>
                    </a:ext>
                  </a:extLst>
                </p:cNvPr>
                <p:cNvSpPr txBox="1"/>
                <p:nvPr/>
              </p:nvSpPr>
              <p:spPr>
                <a:xfrm>
                  <a:off x="1536792" y="1316206"/>
                  <a:ext cx="205807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accent5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accent5"/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28EA60B9-A089-5730-9DC8-AB35A1C84E4D}"/>
                    </a:ext>
                  </a:extLst>
                </p:cNvPr>
                <p:cNvSpPr txBox="1"/>
                <p:nvPr/>
              </p:nvSpPr>
              <p:spPr>
                <a:xfrm>
                  <a:off x="1723324" y="4171177"/>
                  <a:ext cx="168501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200" b="1" dirty="0">
                    <a:solidFill>
                      <a:schemeClr val="bg2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92BE906-4BAB-D1B7-4B6E-4E4C7A757EDB}"/>
                  </a:ext>
                </a:extLst>
              </p:cNvPr>
              <p:cNvSpPr txBox="1"/>
              <p:nvPr/>
            </p:nvSpPr>
            <p:spPr>
              <a:xfrm>
                <a:off x="990371" y="5393603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80ACBEAF-E47A-B578-53A7-272518E33E56}"/>
                </a:ext>
              </a:extLst>
            </p:cNvPr>
            <p:cNvGrpSpPr/>
            <p:nvPr/>
          </p:nvGrpSpPr>
          <p:grpSpPr>
            <a:xfrm>
              <a:off x="3496266" y="1768697"/>
              <a:ext cx="2599218" cy="4563625"/>
              <a:chOff x="3317641" y="1768697"/>
              <a:chExt cx="2599218" cy="4563625"/>
            </a:xfrm>
          </p:grpSpPr>
          <p:sp>
            <p:nvSpPr>
              <p:cNvPr id="20" name="Rectangle: Top Corners Rounded 19">
                <a:extLst>
                  <a:ext uri="{FF2B5EF4-FFF2-40B4-BE49-F238E27FC236}">
                    <a16:creationId xmlns:a16="http://schemas.microsoft.com/office/drawing/2014/main" id="{952728AE-DF3C-66E4-DC4D-2FE8AFF829BB}"/>
                  </a:ext>
                </a:extLst>
              </p:cNvPr>
              <p:cNvSpPr/>
              <p:nvPr/>
            </p:nvSpPr>
            <p:spPr>
              <a:xfrm flipH="1">
                <a:off x="3317641" y="3306047"/>
                <a:ext cx="2599218" cy="182575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AB47FAD8-3790-479D-25BD-E9DBF867FEA2}"/>
                  </a:ext>
                </a:extLst>
              </p:cNvPr>
              <p:cNvGrpSpPr/>
              <p:nvPr/>
            </p:nvGrpSpPr>
            <p:grpSpPr>
              <a:xfrm>
                <a:off x="3555846" y="1768697"/>
                <a:ext cx="2122808" cy="4563625"/>
                <a:chOff x="3747452" y="1548095"/>
                <a:chExt cx="2122808" cy="4563625"/>
              </a:xfrm>
            </p:grpSpPr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0068E36D-B06E-A84C-213B-CEB0B53AE2F8}"/>
                    </a:ext>
                  </a:extLst>
                </p:cNvPr>
                <p:cNvGrpSpPr/>
                <p:nvPr/>
              </p:nvGrpSpPr>
              <p:grpSpPr>
                <a:xfrm>
                  <a:off x="3747452" y="1548095"/>
                  <a:ext cx="2122808" cy="3131970"/>
                  <a:chOff x="3712118" y="1316206"/>
                  <a:chExt cx="2122808" cy="3131970"/>
                </a:xfrm>
              </p:grpSpPr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9036DB18-1007-C387-2BB1-12252EEAAC61}"/>
                      </a:ext>
                    </a:extLst>
                  </p:cNvPr>
                  <p:cNvSpPr txBox="1"/>
                  <p:nvPr/>
                </p:nvSpPr>
                <p:spPr>
                  <a:xfrm>
                    <a:off x="3712118" y="1316206"/>
                    <a:ext cx="2122808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 fontAlgn="base"/>
                    <a:r>
                      <a:rPr lang="en-CA" sz="1600" b="1" i="0" dirty="0">
                        <a:solidFill>
                          <a:schemeClr val="accent6"/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CA" sz="1600" b="1" i="0" dirty="0">
                      <a:solidFill>
                        <a:schemeClr val="accent6"/>
                      </a:solidFill>
                      <a:effectLst/>
                      <a:latin typeface="+mj-lt"/>
                    </a:endParaRPr>
                  </a:p>
                </p:txBody>
              </p:sp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D07E3E09-515B-F6F5-486E-7BD6762B0D72}"/>
                      </a:ext>
                    </a:extLst>
                  </p:cNvPr>
                  <p:cNvSpPr txBox="1"/>
                  <p:nvPr/>
                </p:nvSpPr>
                <p:spPr>
                  <a:xfrm>
                    <a:off x="3931016" y="4171177"/>
                    <a:ext cx="1685013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US" sz="1200" b="1" dirty="0">
                      <a:solidFill>
                        <a:schemeClr val="bg2"/>
                      </a:solidFill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B0502432-A2A6-71BB-1228-1DE1BBC8BD3D}"/>
                    </a:ext>
                  </a:extLst>
                </p:cNvPr>
                <p:cNvSpPr txBox="1"/>
                <p:nvPr/>
              </p:nvSpPr>
              <p:spPr>
                <a:xfrm>
                  <a:off x="3814106" y="5173001"/>
                  <a:ext cx="1989501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5FE5971B-8F62-2DA9-9020-7B93C2E72820}"/>
                </a:ext>
              </a:extLst>
            </p:cNvPr>
            <p:cNvGrpSpPr/>
            <p:nvPr/>
          </p:nvGrpSpPr>
          <p:grpSpPr>
            <a:xfrm>
              <a:off x="6271258" y="1768697"/>
              <a:ext cx="2599218" cy="4563625"/>
              <a:chOff x="5916934" y="1768697"/>
              <a:chExt cx="2599218" cy="4563625"/>
            </a:xfrm>
          </p:grpSpPr>
          <p:sp>
            <p:nvSpPr>
              <p:cNvPr id="21" name="Rectangle: Top Corners Rounded 20">
                <a:extLst>
                  <a:ext uri="{FF2B5EF4-FFF2-40B4-BE49-F238E27FC236}">
                    <a16:creationId xmlns:a16="http://schemas.microsoft.com/office/drawing/2014/main" id="{A2B6F2F2-C8BF-7F98-87FA-51143023FB54}"/>
                  </a:ext>
                </a:extLst>
              </p:cNvPr>
              <p:cNvSpPr/>
              <p:nvPr/>
            </p:nvSpPr>
            <p:spPr>
              <a:xfrm flipH="1">
                <a:off x="5916934" y="3306047"/>
                <a:ext cx="2599218" cy="182575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7E1DFED0-D7D9-4806-D7F6-A2F477E80BA7}"/>
                  </a:ext>
                </a:extLst>
              </p:cNvPr>
              <p:cNvGrpSpPr/>
              <p:nvPr/>
            </p:nvGrpSpPr>
            <p:grpSpPr>
              <a:xfrm>
                <a:off x="6171013" y="1768697"/>
                <a:ext cx="2079359" cy="4563625"/>
                <a:chOff x="6443388" y="1548095"/>
                <a:chExt cx="2079359" cy="4563625"/>
              </a:xfrm>
            </p:grpSpPr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C435B0DF-6ECB-C33D-CDA3-0D7C842C0EEF}"/>
                    </a:ext>
                  </a:extLst>
                </p:cNvPr>
                <p:cNvGrpSpPr/>
                <p:nvPr/>
              </p:nvGrpSpPr>
              <p:grpSpPr>
                <a:xfrm>
                  <a:off x="6443388" y="1548095"/>
                  <a:ext cx="2079359" cy="3131970"/>
                  <a:chOff x="6786685" y="1287959"/>
                  <a:chExt cx="2079359" cy="3131970"/>
                </a:xfrm>
              </p:grpSpPr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22600F2E-6959-32F5-5190-54A80C627209}"/>
                      </a:ext>
                    </a:extLst>
                  </p:cNvPr>
                  <p:cNvSpPr txBox="1"/>
                  <p:nvPr/>
                </p:nvSpPr>
                <p:spPr>
                  <a:xfrm>
                    <a:off x="6786685" y="1287959"/>
                    <a:ext cx="2079359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 fontAlgn="base"/>
                    <a:r>
                      <a:rPr lang="en-CA" sz="1600" b="1" i="0" dirty="0">
                        <a:solidFill>
                          <a:schemeClr val="accent5"/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US" sz="1600" b="1" i="0" strike="noStrike" dirty="0">
                      <a:solidFill>
                        <a:schemeClr val="accent5"/>
                      </a:solidFill>
                      <a:effectLst/>
                      <a:latin typeface="+mj-lt"/>
                    </a:endParaRPr>
                  </a:p>
                </p:txBody>
              </p:sp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F2341DC7-72E5-9961-95C6-5DA45882BB1A}"/>
                      </a:ext>
                    </a:extLst>
                  </p:cNvPr>
                  <p:cNvSpPr txBox="1"/>
                  <p:nvPr/>
                </p:nvSpPr>
                <p:spPr>
                  <a:xfrm>
                    <a:off x="6983858" y="4142930"/>
                    <a:ext cx="1685013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US" sz="1200" b="1" dirty="0">
                      <a:solidFill>
                        <a:schemeClr val="bg2"/>
                      </a:solidFill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FD8B3104-E580-ACB8-81FF-48DE2F55DE30}"/>
                    </a:ext>
                  </a:extLst>
                </p:cNvPr>
                <p:cNvSpPr txBox="1"/>
                <p:nvPr/>
              </p:nvSpPr>
              <p:spPr>
                <a:xfrm>
                  <a:off x="6488317" y="5173001"/>
                  <a:ext cx="1989501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B548D2B9-D758-E355-EE7E-8940501FFC1F}"/>
                </a:ext>
              </a:extLst>
            </p:cNvPr>
            <p:cNvGrpSpPr/>
            <p:nvPr/>
          </p:nvGrpSpPr>
          <p:grpSpPr>
            <a:xfrm>
              <a:off x="9046249" y="1764859"/>
              <a:ext cx="2599218" cy="4563625"/>
              <a:chOff x="9046249" y="1764859"/>
              <a:chExt cx="2599218" cy="4563625"/>
            </a:xfrm>
          </p:grpSpPr>
          <p:sp>
            <p:nvSpPr>
              <p:cNvPr id="22" name="Rectangle: Top Corners Rounded 21">
                <a:extLst>
                  <a:ext uri="{FF2B5EF4-FFF2-40B4-BE49-F238E27FC236}">
                    <a16:creationId xmlns:a16="http://schemas.microsoft.com/office/drawing/2014/main" id="{BF9EC232-BAB3-7A9B-879D-53EAE6C4ACC2}"/>
                  </a:ext>
                </a:extLst>
              </p:cNvPr>
              <p:cNvSpPr/>
              <p:nvPr/>
            </p:nvSpPr>
            <p:spPr>
              <a:xfrm flipH="1">
                <a:off x="9046249" y="3302209"/>
                <a:ext cx="2599218" cy="182575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1D33FBFE-795A-3A9A-5910-DD2CFFD017DB}"/>
                  </a:ext>
                </a:extLst>
              </p:cNvPr>
              <p:cNvGrpSpPr/>
              <p:nvPr/>
            </p:nvGrpSpPr>
            <p:grpSpPr>
              <a:xfrm>
                <a:off x="9306178" y="1764859"/>
                <a:ext cx="2079360" cy="4563625"/>
                <a:chOff x="8993059" y="1548095"/>
                <a:chExt cx="2079360" cy="4563625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7AC3932E-F3B0-E089-340F-7FE3710390F8}"/>
                    </a:ext>
                  </a:extLst>
                </p:cNvPr>
                <p:cNvGrpSpPr/>
                <p:nvPr/>
              </p:nvGrpSpPr>
              <p:grpSpPr>
                <a:xfrm>
                  <a:off x="8993059" y="1548095"/>
                  <a:ext cx="2079360" cy="3131970"/>
                  <a:chOff x="9244231" y="1272713"/>
                  <a:chExt cx="2079360" cy="3131970"/>
                </a:xfrm>
              </p:grpSpPr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56DF3778-9709-F098-D422-AF61B1555909}"/>
                      </a:ext>
                    </a:extLst>
                  </p:cNvPr>
                  <p:cNvSpPr txBox="1"/>
                  <p:nvPr/>
                </p:nvSpPr>
                <p:spPr>
                  <a:xfrm>
                    <a:off x="9244231" y="1272713"/>
                    <a:ext cx="2079360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 fontAlgn="base"/>
                    <a:r>
                      <a:rPr lang="en-CA" sz="1600" b="1" i="0" dirty="0">
                        <a:solidFill>
                          <a:schemeClr val="accent6"/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CA" sz="1600" b="1" i="0" strike="noStrike" dirty="0">
                      <a:solidFill>
                        <a:schemeClr val="accent6"/>
                      </a:solidFill>
                      <a:effectLst/>
                      <a:latin typeface="+mj-lt"/>
                    </a:endParaRPr>
                  </a:p>
                </p:txBody>
              </p:sp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007A9BEB-4BB3-4A0C-8C2F-FBC90BE846CD}"/>
                      </a:ext>
                    </a:extLst>
                  </p:cNvPr>
                  <p:cNvSpPr txBox="1"/>
                  <p:nvPr/>
                </p:nvSpPr>
                <p:spPr>
                  <a:xfrm>
                    <a:off x="9441405" y="4127684"/>
                    <a:ext cx="1685013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US" sz="1200" b="1" dirty="0">
                      <a:solidFill>
                        <a:schemeClr val="bg2"/>
                      </a:solidFill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5AE36FB6-4E64-D852-DCAC-EDDEA7C2243A}"/>
                    </a:ext>
                  </a:extLst>
                </p:cNvPr>
                <p:cNvSpPr txBox="1"/>
                <p:nvPr/>
              </p:nvSpPr>
              <p:spPr>
                <a:xfrm>
                  <a:off x="9037989" y="5173001"/>
                  <a:ext cx="1989501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</p:grpSp>
      </p:grpSp>
      <p:sp>
        <p:nvSpPr>
          <p:cNvPr id="29" name="Title 28">
            <a:extLst>
              <a:ext uri="{FF2B5EF4-FFF2-40B4-BE49-F238E27FC236}">
                <a16:creationId xmlns:a16="http://schemas.microsoft.com/office/drawing/2014/main" id="{A756B452-7549-729D-CFBC-DF4B15DBE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Team Roles and Responsibilities</a:t>
            </a:r>
            <a:endParaRPr lang="en-US" sz="5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506085-6E2F-A2AA-EF47-42A47F2DA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279804-BEE1-4916-D38F-5C29482CA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78E7AB9D-7AB4-30AA-5C6F-D7E5F90BAC00}"/>
              </a:ext>
            </a:extLst>
          </p:cNvPr>
          <p:cNvSpPr/>
          <p:nvPr/>
        </p:nvSpPr>
        <p:spPr>
          <a:xfrm flipV="1">
            <a:off x="3804970" y="1245695"/>
            <a:ext cx="101518" cy="101518"/>
          </a:xfrm>
          <a:prstGeom prst="ellipse">
            <a:avLst/>
          </a:pr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B9366A7C-4C2E-3EF2-1D39-59A48F2BE218}"/>
              </a:ext>
            </a:extLst>
          </p:cNvPr>
          <p:cNvSpPr/>
          <p:nvPr/>
        </p:nvSpPr>
        <p:spPr>
          <a:xfrm flipV="1">
            <a:off x="8692334" y="2737224"/>
            <a:ext cx="101518" cy="101518"/>
          </a:xfrm>
          <a:prstGeom prst="ellipse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8" name="Google Shape;437;p10">
            <a:extLst>
              <a:ext uri="{FF2B5EF4-FFF2-40B4-BE49-F238E27FC236}">
                <a16:creationId xmlns:a16="http://schemas.microsoft.com/office/drawing/2014/main" id="{640CDC1A-F46E-63AA-8F2F-5229EBAFCAB3}"/>
              </a:ext>
            </a:extLst>
          </p:cNvPr>
          <p:cNvSpPr/>
          <p:nvPr/>
        </p:nvSpPr>
        <p:spPr>
          <a:xfrm flipH="1">
            <a:off x="344516" y="1844639"/>
            <a:ext cx="133190" cy="133190"/>
          </a:xfrm>
          <a:prstGeom prst="ellipse">
            <a:avLst/>
          </a:prstGeom>
          <a:solidFill>
            <a:schemeClr val="bg2"/>
          </a:solidFill>
          <a:ln w="63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" name="Picture Placeholder 13" descr="A person in a suit and tie&#10;&#10;Description automatically generated">
            <a:extLst>
              <a:ext uri="{FF2B5EF4-FFF2-40B4-BE49-F238E27FC236}">
                <a16:creationId xmlns:a16="http://schemas.microsoft.com/office/drawing/2014/main" id="{4027A737-A471-5E09-B098-12C2BB4B1E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Picture Placeholder 15" descr="A person in a suit and tie&#10;&#10;Description automatically generated">
            <a:extLst>
              <a:ext uri="{FF2B5EF4-FFF2-40B4-BE49-F238E27FC236}">
                <a16:creationId xmlns:a16="http://schemas.microsoft.com/office/drawing/2014/main" id="{EF8A758B-EC81-AA34-C079-75713E20384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06872" y="1805940"/>
            <a:ext cx="2160000" cy="2160000"/>
          </a:xfrm>
        </p:spPr>
      </p:pic>
      <p:pic>
        <p:nvPicPr>
          <p:cNvPr id="26" name="Picture Placeholder 25" descr="A person with long blonde hair&#10;&#10;Description automatically generated">
            <a:extLst>
              <a:ext uri="{FF2B5EF4-FFF2-40B4-BE49-F238E27FC236}">
                <a16:creationId xmlns:a16="http://schemas.microsoft.com/office/drawing/2014/main" id="{4A1BF62E-CE01-F0CA-EE98-91B2F1E62A8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99085" y="1805940"/>
            <a:ext cx="2160000" cy="2160000"/>
          </a:xfrm>
        </p:spPr>
      </p:pic>
      <p:pic>
        <p:nvPicPr>
          <p:cNvPr id="8" name="Picture Placeholder 7" descr="A person with long blonde hair sitting at a table with laptops&#10;&#10;Description automatically generated">
            <a:extLst>
              <a:ext uri="{FF2B5EF4-FFF2-40B4-BE49-F238E27FC236}">
                <a16:creationId xmlns:a16="http://schemas.microsoft.com/office/drawing/2014/main" id="{6EF331A2-2A33-C0F0-38F1-C8D0B20B6142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69335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A2FA7-6C64-52CB-C033-7A08D3AD3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3200" dirty="0"/>
              <a:t>Client Testimonials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FB6AF8-8C26-D79A-3871-18B18CF83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D62FD2-D10C-D4B0-2E61-84C59185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D5596B9-9BA1-A135-55AD-0485185D650D}"/>
              </a:ext>
            </a:extLst>
          </p:cNvPr>
          <p:cNvGrpSpPr/>
          <p:nvPr/>
        </p:nvGrpSpPr>
        <p:grpSpPr>
          <a:xfrm>
            <a:off x="1491895" y="1575375"/>
            <a:ext cx="9208211" cy="4013720"/>
            <a:chOff x="1272220" y="1575375"/>
            <a:chExt cx="9208211" cy="401372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5825917-DA07-5531-55FA-3318A51DA978}"/>
                </a:ext>
              </a:extLst>
            </p:cNvPr>
            <p:cNvGrpSpPr/>
            <p:nvPr/>
          </p:nvGrpSpPr>
          <p:grpSpPr>
            <a:xfrm>
              <a:off x="1272220" y="1575375"/>
              <a:ext cx="4202096" cy="4013720"/>
              <a:chOff x="386442" y="1190102"/>
              <a:chExt cx="3579290" cy="3418835"/>
            </a:xfrm>
          </p:grpSpPr>
          <p:sp>
            <p:nvSpPr>
              <p:cNvPr id="6" name="Google Shape;201;p29">
                <a:extLst>
                  <a:ext uri="{FF2B5EF4-FFF2-40B4-BE49-F238E27FC236}">
                    <a16:creationId xmlns:a16="http://schemas.microsoft.com/office/drawing/2014/main" id="{4046064A-E5AF-2B67-1076-6A621146400B}"/>
                  </a:ext>
                </a:extLst>
              </p:cNvPr>
              <p:cNvSpPr/>
              <p:nvPr/>
            </p:nvSpPr>
            <p:spPr>
              <a:xfrm>
                <a:off x="386442" y="1190102"/>
                <a:ext cx="3579290" cy="3418835"/>
              </a:xfrm>
              <a:prstGeom prst="roundRect">
                <a:avLst>
                  <a:gd name="adj" fmla="val 11702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Fira Sans Extra Condensed SemiBold"/>
                  <a:cs typeface="Fira Sans Extra Condensed SemiBold"/>
                  <a:sym typeface="Fira Sans Extra Condensed SemiBold"/>
                </a:endParaRPr>
              </a:p>
            </p:txBody>
          </p: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61D929A0-5087-7D6E-C077-73761CBD6CD4}"/>
                  </a:ext>
                </a:extLst>
              </p:cNvPr>
              <p:cNvGrpSpPr/>
              <p:nvPr/>
            </p:nvGrpSpPr>
            <p:grpSpPr>
              <a:xfrm>
                <a:off x="501994" y="1492754"/>
                <a:ext cx="3348187" cy="2335171"/>
                <a:chOff x="1190977" y="2820971"/>
                <a:chExt cx="3952538" cy="2756669"/>
              </a:xfrm>
            </p:grpSpPr>
            <p:sp>
              <p:nvSpPr>
                <p:cNvPr id="101" name="Oval 100">
                  <a:extLst>
                    <a:ext uri="{FF2B5EF4-FFF2-40B4-BE49-F238E27FC236}">
                      <a16:creationId xmlns:a16="http://schemas.microsoft.com/office/drawing/2014/main" id="{37FFBD37-5E63-142C-2FA6-76FCD9DC29E3}"/>
                    </a:ext>
                  </a:extLst>
                </p:cNvPr>
                <p:cNvSpPr/>
                <p:nvPr/>
              </p:nvSpPr>
              <p:spPr>
                <a:xfrm>
                  <a:off x="1190977" y="2820971"/>
                  <a:ext cx="780748" cy="780747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CA" sz="4000" b="1" dirty="0">
                      <a:solidFill>
                        <a:schemeClr val="accent3"/>
                      </a:solidFill>
                      <a:cs typeface="Aharoni" panose="02010803020104030203" pitchFamily="2" charset="-79"/>
                    </a:rPr>
                    <a:t>A</a:t>
                  </a:r>
                </a:p>
              </p:txBody>
            </p:sp>
            <p:grpSp>
              <p:nvGrpSpPr>
                <p:cNvPr id="89" name="Group 88">
                  <a:extLst>
                    <a:ext uri="{FF2B5EF4-FFF2-40B4-BE49-F238E27FC236}">
                      <a16:creationId xmlns:a16="http://schemas.microsoft.com/office/drawing/2014/main" id="{A0EC81DC-C0CE-5945-DC81-66729DF06B18}"/>
                    </a:ext>
                  </a:extLst>
                </p:cNvPr>
                <p:cNvGrpSpPr/>
                <p:nvPr/>
              </p:nvGrpSpPr>
              <p:grpSpPr>
                <a:xfrm>
                  <a:off x="2219828" y="2899532"/>
                  <a:ext cx="2923687" cy="2678108"/>
                  <a:chOff x="2219828" y="2899532"/>
                  <a:chExt cx="2923687" cy="2678108"/>
                </a:xfrm>
              </p:grpSpPr>
              <p:sp>
                <p:nvSpPr>
                  <p:cNvPr id="90" name="TextBox 89">
                    <a:extLst>
                      <a:ext uri="{FF2B5EF4-FFF2-40B4-BE49-F238E27FC236}">
                        <a16:creationId xmlns:a16="http://schemas.microsoft.com/office/drawing/2014/main" id="{96AE5864-F75C-2F5F-F242-CCD398AA755C}"/>
                      </a:ext>
                    </a:extLst>
                  </p:cNvPr>
                  <p:cNvSpPr txBox="1"/>
                  <p:nvPr/>
                </p:nvSpPr>
                <p:spPr>
                  <a:xfrm>
                    <a:off x="2219828" y="3751708"/>
                    <a:ext cx="2923687" cy="18259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labore et dolore magna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aliqua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. Ut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exercitation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ullamco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laboris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nisi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aliquip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ex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ea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commodo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consequat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. </a:t>
                    </a:r>
                  </a:p>
                </p:txBody>
              </p:sp>
              <p:grpSp>
                <p:nvGrpSpPr>
                  <p:cNvPr id="92" name="Group 91">
                    <a:extLst>
                      <a:ext uri="{FF2B5EF4-FFF2-40B4-BE49-F238E27FC236}">
                        <a16:creationId xmlns:a16="http://schemas.microsoft.com/office/drawing/2014/main" id="{608C4C5C-837B-F35E-F968-EDE4AE80C686}"/>
                      </a:ext>
                    </a:extLst>
                  </p:cNvPr>
                  <p:cNvGrpSpPr/>
                  <p:nvPr/>
                </p:nvGrpSpPr>
                <p:grpSpPr>
                  <a:xfrm>
                    <a:off x="2343117" y="3193875"/>
                    <a:ext cx="2261883" cy="278533"/>
                    <a:chOff x="2319219" y="2114080"/>
                    <a:chExt cx="2261883" cy="278533"/>
                  </a:xfrm>
                  <a:solidFill>
                    <a:schemeClr val="accent2"/>
                  </a:solidFill>
                </p:grpSpPr>
                <p:grpSp>
                  <p:nvGrpSpPr>
                    <p:cNvPr id="94" name="Group 93">
                      <a:extLst>
                        <a:ext uri="{FF2B5EF4-FFF2-40B4-BE49-F238E27FC236}">
                          <a16:creationId xmlns:a16="http://schemas.microsoft.com/office/drawing/2014/main" id="{23D3A394-76A4-6F20-E792-C6BDD31C979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319219" y="2216740"/>
                      <a:ext cx="878877" cy="133234"/>
                      <a:chOff x="1959623" y="2231988"/>
                      <a:chExt cx="878877" cy="133234"/>
                    </a:xfrm>
                    <a:grpFill/>
                  </p:grpSpPr>
                  <p:sp>
                    <p:nvSpPr>
                      <p:cNvPr id="96" name="Star: 5 Points 95">
                        <a:extLst>
                          <a:ext uri="{FF2B5EF4-FFF2-40B4-BE49-F238E27FC236}">
                            <a16:creationId xmlns:a16="http://schemas.microsoft.com/office/drawing/2014/main" id="{ABE33458-CA6F-AA89-B9B0-159CBE1EB9E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59623" y="2231988"/>
                        <a:ext cx="133236" cy="133234"/>
                      </a:xfrm>
                      <a:prstGeom prst="star5">
                        <a:avLst>
                          <a:gd name="adj" fmla="val 26730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 dirty="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  <p:sp>
                    <p:nvSpPr>
                      <p:cNvPr id="97" name="Star: 5 Points 96">
                        <a:extLst>
                          <a:ext uri="{FF2B5EF4-FFF2-40B4-BE49-F238E27FC236}">
                            <a16:creationId xmlns:a16="http://schemas.microsoft.com/office/drawing/2014/main" id="{B2BE261A-E313-69F9-7F2A-03D6B657B34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3244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  <p:sp>
                    <p:nvSpPr>
                      <p:cNvPr id="98" name="Star: 5 Points 97">
                        <a:extLst>
                          <a:ext uri="{FF2B5EF4-FFF2-40B4-BE49-F238E27FC236}">
                            <a16:creationId xmlns:a16="http://schemas.microsoft.com/office/drawing/2014/main" id="{63B5E7F2-3CCB-E328-6676-C14D8247A10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1885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  <p:sp>
                    <p:nvSpPr>
                      <p:cNvPr id="99" name="Star: 5 Points 98">
                        <a:extLst>
                          <a:ext uri="{FF2B5EF4-FFF2-40B4-BE49-F238E27FC236}">
                            <a16:creationId xmlns:a16="http://schemas.microsoft.com/office/drawing/2014/main" id="{419B37B3-1052-6D41-0ECF-D9EC171B0FF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05264" y="2231988"/>
                        <a:ext cx="133236" cy="133234"/>
                      </a:xfrm>
                      <a:prstGeom prst="star5">
                        <a:avLst>
                          <a:gd name="adj" fmla="val 26730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  <p:sp>
                    <p:nvSpPr>
                      <p:cNvPr id="100" name="Star: 5 Points 99">
                        <a:extLst>
                          <a:ext uri="{FF2B5EF4-FFF2-40B4-BE49-F238E27FC236}">
                            <a16:creationId xmlns:a16="http://schemas.microsoft.com/office/drawing/2014/main" id="{24FDC4AE-4A7A-B20B-9300-000B71C30C3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4603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95" name="TextBox 94">
                      <a:extLst>
                        <a:ext uri="{FF2B5EF4-FFF2-40B4-BE49-F238E27FC236}">
                          <a16:creationId xmlns:a16="http://schemas.microsoft.com/office/drawing/2014/main" id="{61A464AB-61EF-A6E3-C6A8-E3171762131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93151" y="2114080"/>
                      <a:ext cx="1287951" cy="278533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1200" b="0" i="0" dirty="0">
                          <a:solidFill>
                            <a:schemeClr val="bg2"/>
                          </a:solidFill>
                          <a:effectLst/>
                          <a:ea typeface="Roboto" panose="02000000000000000000" pitchFamily="2" charset="0"/>
                          <a:cs typeface="Aparajita" panose="02020603050405020304" pitchFamily="18" charset="0"/>
                        </a:rPr>
                        <a:t>Lorem ipsum</a:t>
                      </a:r>
                      <a:endParaRPr lang="en-CA" sz="12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2D1B719E-C247-EB74-0ABB-84CA19BF9868}"/>
                      </a:ext>
                    </a:extLst>
                  </p:cNvPr>
                  <p:cNvSpPr txBox="1"/>
                  <p:nvPr/>
                </p:nvSpPr>
                <p:spPr>
                  <a:xfrm>
                    <a:off x="2219829" y="2899532"/>
                    <a:ext cx="1880543" cy="34042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sz="1600" b="1" i="0" dirty="0">
                        <a:solidFill>
                          <a:schemeClr val="bg2"/>
                        </a:solidFill>
                        <a:effectLst/>
                      </a:rPr>
                      <a:t>Alex Thompson</a:t>
                    </a:r>
                    <a:endParaRPr lang="en-CA" sz="16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FE415B5-EDAE-9383-8BB7-1D683DA7E809}"/>
                </a:ext>
              </a:extLst>
            </p:cNvPr>
            <p:cNvGrpSpPr/>
            <p:nvPr/>
          </p:nvGrpSpPr>
          <p:grpSpPr>
            <a:xfrm>
              <a:off x="6278335" y="1575375"/>
              <a:ext cx="4202096" cy="4013720"/>
              <a:chOff x="8178945" y="1190102"/>
              <a:chExt cx="3579290" cy="3418835"/>
            </a:xfrm>
          </p:grpSpPr>
          <p:sp>
            <p:nvSpPr>
              <p:cNvPr id="8" name="Google Shape;201;p29">
                <a:extLst>
                  <a:ext uri="{FF2B5EF4-FFF2-40B4-BE49-F238E27FC236}">
                    <a16:creationId xmlns:a16="http://schemas.microsoft.com/office/drawing/2014/main" id="{1A82FF64-C154-748E-68AB-FF5C98594590}"/>
                  </a:ext>
                </a:extLst>
              </p:cNvPr>
              <p:cNvSpPr/>
              <p:nvPr/>
            </p:nvSpPr>
            <p:spPr>
              <a:xfrm>
                <a:off x="8178945" y="1190102"/>
                <a:ext cx="3579290" cy="3418835"/>
              </a:xfrm>
              <a:prstGeom prst="roundRect">
                <a:avLst>
                  <a:gd name="adj" fmla="val 11702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Fira Sans Extra Condensed SemiBold"/>
                  <a:cs typeface="Fira Sans Extra Condensed SemiBold"/>
                  <a:sym typeface="Fira Sans Extra Condensed SemiBold"/>
                </a:endParaRPr>
              </a:p>
            </p:txBody>
          </p:sp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id="{A87BD29F-AEE4-0EE0-FA21-4A6F8CBAD708}"/>
                  </a:ext>
                </a:extLst>
              </p:cNvPr>
              <p:cNvGrpSpPr/>
              <p:nvPr/>
            </p:nvGrpSpPr>
            <p:grpSpPr>
              <a:xfrm>
                <a:off x="8304551" y="1492754"/>
                <a:ext cx="3348187" cy="2335171"/>
                <a:chOff x="1190977" y="2820971"/>
                <a:chExt cx="3952538" cy="2756669"/>
              </a:xfrm>
            </p:grpSpPr>
            <p:sp>
              <p:nvSpPr>
                <p:cNvPr id="122" name="Oval 121">
                  <a:extLst>
                    <a:ext uri="{FF2B5EF4-FFF2-40B4-BE49-F238E27FC236}">
                      <a16:creationId xmlns:a16="http://schemas.microsoft.com/office/drawing/2014/main" id="{484B299B-E231-17FF-D4AE-C2D62FC82987}"/>
                    </a:ext>
                  </a:extLst>
                </p:cNvPr>
                <p:cNvSpPr/>
                <p:nvPr/>
              </p:nvSpPr>
              <p:spPr>
                <a:xfrm>
                  <a:off x="1190977" y="2820971"/>
                  <a:ext cx="780748" cy="780747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accent5"/>
                      </a:solidFill>
                      <a:cs typeface="Aharoni" panose="02010803020104030203" pitchFamily="2" charset="-79"/>
                    </a:rPr>
                    <a:t>G</a:t>
                  </a:r>
                  <a:endParaRPr lang="en-CA" sz="4000" b="1" dirty="0">
                    <a:solidFill>
                      <a:schemeClr val="accent5"/>
                    </a:solidFill>
                    <a:cs typeface="Aharoni" panose="02010803020104030203" pitchFamily="2" charset="-79"/>
                  </a:endParaRPr>
                </a:p>
              </p:txBody>
            </p:sp>
            <p:grpSp>
              <p:nvGrpSpPr>
                <p:cNvPr id="123" name="Group 122">
                  <a:extLst>
                    <a:ext uri="{FF2B5EF4-FFF2-40B4-BE49-F238E27FC236}">
                      <a16:creationId xmlns:a16="http://schemas.microsoft.com/office/drawing/2014/main" id="{55912B23-B1A7-21AC-3A63-23D2C68B92A6}"/>
                    </a:ext>
                  </a:extLst>
                </p:cNvPr>
                <p:cNvGrpSpPr/>
                <p:nvPr/>
              </p:nvGrpSpPr>
              <p:grpSpPr>
                <a:xfrm>
                  <a:off x="2219828" y="2899532"/>
                  <a:ext cx="2923687" cy="2678108"/>
                  <a:chOff x="2219828" y="2899532"/>
                  <a:chExt cx="2923687" cy="2678108"/>
                </a:xfrm>
              </p:grpSpPr>
              <p:sp>
                <p:nvSpPr>
                  <p:cNvPr id="124" name="TextBox 123">
                    <a:extLst>
                      <a:ext uri="{FF2B5EF4-FFF2-40B4-BE49-F238E27FC236}">
                        <a16:creationId xmlns:a16="http://schemas.microsoft.com/office/drawing/2014/main" id="{73B692F7-68E2-C7B2-1F80-288EC30D32A3}"/>
                      </a:ext>
                    </a:extLst>
                  </p:cNvPr>
                  <p:cNvSpPr txBox="1"/>
                  <p:nvPr/>
                </p:nvSpPr>
                <p:spPr>
                  <a:xfrm>
                    <a:off x="2219828" y="3751708"/>
                    <a:ext cx="2923687" cy="18259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labore et dolore magna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aliqua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. Ut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exercitation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ullamco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laboris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nisi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aliquip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ex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ea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commodo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consequat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. </a:t>
                    </a:r>
                  </a:p>
                </p:txBody>
              </p:sp>
              <p:grpSp>
                <p:nvGrpSpPr>
                  <p:cNvPr id="126" name="Group 125">
                    <a:extLst>
                      <a:ext uri="{FF2B5EF4-FFF2-40B4-BE49-F238E27FC236}">
                        <a16:creationId xmlns:a16="http://schemas.microsoft.com/office/drawing/2014/main" id="{5BD4D607-6CC9-8305-FFED-C63DA4E735ED}"/>
                      </a:ext>
                    </a:extLst>
                  </p:cNvPr>
                  <p:cNvGrpSpPr/>
                  <p:nvPr/>
                </p:nvGrpSpPr>
                <p:grpSpPr>
                  <a:xfrm>
                    <a:off x="2343117" y="3193875"/>
                    <a:ext cx="2261883" cy="278533"/>
                    <a:chOff x="2319219" y="2114080"/>
                    <a:chExt cx="2261883" cy="278533"/>
                  </a:xfrm>
                  <a:solidFill>
                    <a:schemeClr val="accent2"/>
                  </a:solidFill>
                </p:grpSpPr>
                <p:grpSp>
                  <p:nvGrpSpPr>
                    <p:cNvPr id="128" name="Group 127">
                      <a:extLst>
                        <a:ext uri="{FF2B5EF4-FFF2-40B4-BE49-F238E27FC236}">
                          <a16:creationId xmlns:a16="http://schemas.microsoft.com/office/drawing/2014/main" id="{E8D02AB3-FFAE-3386-A811-F7485EF5FF8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319219" y="2216740"/>
                      <a:ext cx="878877" cy="133234"/>
                      <a:chOff x="1959623" y="2231988"/>
                      <a:chExt cx="878877" cy="133234"/>
                    </a:xfrm>
                    <a:grpFill/>
                  </p:grpSpPr>
                  <p:sp>
                    <p:nvSpPr>
                      <p:cNvPr id="130" name="Star: 5 Points 129">
                        <a:extLst>
                          <a:ext uri="{FF2B5EF4-FFF2-40B4-BE49-F238E27FC236}">
                            <a16:creationId xmlns:a16="http://schemas.microsoft.com/office/drawing/2014/main" id="{FFD56882-941C-78A8-CB6E-564A52EFA2D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59623" y="2231988"/>
                        <a:ext cx="133236" cy="133234"/>
                      </a:xfrm>
                      <a:prstGeom prst="star5">
                        <a:avLst>
                          <a:gd name="adj" fmla="val 26730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 dirty="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  <p:sp>
                    <p:nvSpPr>
                      <p:cNvPr id="131" name="Star: 5 Points 130">
                        <a:extLst>
                          <a:ext uri="{FF2B5EF4-FFF2-40B4-BE49-F238E27FC236}">
                            <a16:creationId xmlns:a16="http://schemas.microsoft.com/office/drawing/2014/main" id="{4B576F05-AB15-694E-0668-9BF9F3A7B4E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3244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  <p:sp>
                    <p:nvSpPr>
                      <p:cNvPr id="132" name="Star: 5 Points 131">
                        <a:extLst>
                          <a:ext uri="{FF2B5EF4-FFF2-40B4-BE49-F238E27FC236}">
                            <a16:creationId xmlns:a16="http://schemas.microsoft.com/office/drawing/2014/main" id="{EEA23269-7FEC-648B-1680-66B668CCD32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1885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  <p:sp>
                    <p:nvSpPr>
                      <p:cNvPr id="133" name="Star: 5 Points 132">
                        <a:extLst>
                          <a:ext uri="{FF2B5EF4-FFF2-40B4-BE49-F238E27FC236}">
                            <a16:creationId xmlns:a16="http://schemas.microsoft.com/office/drawing/2014/main" id="{ECC20F41-038B-2250-2017-E14FDDBE0B6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05264" y="2231988"/>
                        <a:ext cx="133236" cy="133234"/>
                      </a:xfrm>
                      <a:prstGeom prst="star5">
                        <a:avLst>
                          <a:gd name="adj" fmla="val 26730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  <p:sp>
                    <p:nvSpPr>
                      <p:cNvPr id="134" name="Star: 5 Points 133">
                        <a:extLst>
                          <a:ext uri="{FF2B5EF4-FFF2-40B4-BE49-F238E27FC236}">
                            <a16:creationId xmlns:a16="http://schemas.microsoft.com/office/drawing/2014/main" id="{AE1CA7E3-8801-BFE3-A1CE-456342DD8BC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4603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129" name="TextBox 128">
                      <a:extLst>
                        <a:ext uri="{FF2B5EF4-FFF2-40B4-BE49-F238E27FC236}">
                          <a16:creationId xmlns:a16="http://schemas.microsoft.com/office/drawing/2014/main" id="{53EF9034-CD2D-054A-4236-494029568B0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93151" y="2114080"/>
                      <a:ext cx="1287951" cy="278533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1200" b="0" i="0" dirty="0">
                          <a:solidFill>
                            <a:schemeClr val="bg2"/>
                          </a:solidFill>
                          <a:effectLst/>
                          <a:ea typeface="Roboto" panose="02000000000000000000" pitchFamily="2" charset="0"/>
                          <a:cs typeface="Aparajita" panose="02020603050405020304" pitchFamily="18" charset="0"/>
                        </a:rPr>
                        <a:t>Lorem ipsum</a:t>
                      </a:r>
                      <a:endParaRPr lang="en-CA" sz="12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71BA3A78-52E6-766D-CAE3-48DD672B24FE}"/>
                      </a:ext>
                    </a:extLst>
                  </p:cNvPr>
                  <p:cNvSpPr txBox="1"/>
                  <p:nvPr/>
                </p:nvSpPr>
                <p:spPr>
                  <a:xfrm>
                    <a:off x="2219829" y="2899532"/>
                    <a:ext cx="1880543" cy="34042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sz="1600" b="1" i="0" dirty="0">
                        <a:solidFill>
                          <a:schemeClr val="bg2"/>
                        </a:solidFill>
                        <a:effectLst/>
                      </a:rPr>
                      <a:t>Greg North</a:t>
                    </a:r>
                    <a:endParaRPr lang="en-CA" sz="16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1208D92A-5791-8702-65EE-B774B49E5071}"/>
              </a:ext>
            </a:extLst>
          </p:cNvPr>
          <p:cNvSpPr/>
          <p:nvPr/>
        </p:nvSpPr>
        <p:spPr>
          <a:xfrm flipV="1">
            <a:off x="6167209" y="2718420"/>
            <a:ext cx="101518" cy="101518"/>
          </a:xfrm>
          <a:prstGeom prst="ellipse">
            <a:avLst/>
          </a:pr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F23DDA8-8437-E2CF-BAF3-3807F345C723}"/>
              </a:ext>
            </a:extLst>
          </p:cNvPr>
          <p:cNvSpPr/>
          <p:nvPr/>
        </p:nvSpPr>
        <p:spPr>
          <a:xfrm flipV="1">
            <a:off x="11054573" y="4209949"/>
            <a:ext cx="101518" cy="101518"/>
          </a:xfrm>
          <a:prstGeom prst="ellipse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Google Shape;437;p10">
            <a:extLst>
              <a:ext uri="{FF2B5EF4-FFF2-40B4-BE49-F238E27FC236}">
                <a16:creationId xmlns:a16="http://schemas.microsoft.com/office/drawing/2014/main" id="{9035A41C-1231-5654-149C-52BBFC8EC8BE}"/>
              </a:ext>
            </a:extLst>
          </p:cNvPr>
          <p:cNvSpPr/>
          <p:nvPr/>
        </p:nvSpPr>
        <p:spPr>
          <a:xfrm flipH="1">
            <a:off x="1103989" y="5536582"/>
            <a:ext cx="133190" cy="133190"/>
          </a:xfrm>
          <a:prstGeom prst="ellipse">
            <a:avLst/>
          </a:prstGeom>
          <a:solidFill>
            <a:schemeClr val="bg2"/>
          </a:solidFill>
          <a:ln w="63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54929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D59D3-597E-6865-A0D2-FCB7C2DAC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3200" dirty="0"/>
              <a:t>Acknowledgments and Certifications</a:t>
            </a:r>
            <a:endParaRPr lang="en-CA" sz="6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ECB581-BFA0-26EE-32FC-1992A2D40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DA771-6C8B-C8BC-90C7-5849663BE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2135FB7-5D81-3065-523A-950AB0B6876E}"/>
              </a:ext>
            </a:extLst>
          </p:cNvPr>
          <p:cNvGrpSpPr/>
          <p:nvPr/>
        </p:nvGrpSpPr>
        <p:grpSpPr>
          <a:xfrm>
            <a:off x="736499" y="1340408"/>
            <a:ext cx="10718989" cy="4318312"/>
            <a:chOff x="736499" y="1340408"/>
            <a:chExt cx="10718989" cy="4318312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EF7BC431-BFF7-B37F-E41D-CB9332BC6DC9}"/>
                </a:ext>
              </a:extLst>
            </p:cNvPr>
            <p:cNvGrpSpPr/>
            <p:nvPr/>
          </p:nvGrpSpPr>
          <p:grpSpPr>
            <a:xfrm>
              <a:off x="736499" y="1340408"/>
              <a:ext cx="2330526" cy="4318312"/>
              <a:chOff x="556105" y="1470581"/>
              <a:chExt cx="2330526" cy="4318312"/>
            </a:xfrm>
          </p:grpSpPr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99DC82D6-9A7B-4395-62DA-DA64C7CFE0A8}"/>
                  </a:ext>
                </a:extLst>
              </p:cNvPr>
              <p:cNvGrpSpPr/>
              <p:nvPr/>
            </p:nvGrpSpPr>
            <p:grpSpPr>
              <a:xfrm>
                <a:off x="556105" y="1470581"/>
                <a:ext cx="2330526" cy="4318312"/>
                <a:chOff x="8665008" y="1425795"/>
                <a:chExt cx="2188203" cy="4054597"/>
              </a:xfrm>
            </p:grpSpPr>
            <p:sp>
              <p:nvSpPr>
                <p:cNvPr id="104" name="Flowchart: Connector 103">
                  <a:extLst>
                    <a:ext uri="{FF2B5EF4-FFF2-40B4-BE49-F238E27FC236}">
                      <a16:creationId xmlns:a16="http://schemas.microsoft.com/office/drawing/2014/main" id="{FC861C05-DF1F-7999-6D25-542F02C78DC0}"/>
                    </a:ext>
                  </a:extLst>
                </p:cNvPr>
                <p:cNvSpPr/>
                <p:nvPr/>
              </p:nvSpPr>
              <p:spPr>
                <a:xfrm>
                  <a:off x="9127557" y="1425795"/>
                  <a:ext cx="1263115" cy="1263116"/>
                </a:xfrm>
                <a:prstGeom prst="flowChartConnector">
                  <a:avLst/>
                </a:prstGeom>
                <a:solidFill>
                  <a:schemeClr val="accent3"/>
                </a:solidFill>
                <a:ln w="539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20A9D8D7-41A4-CC22-C6AF-F0CFD0DAAAB7}"/>
                    </a:ext>
                  </a:extLst>
                </p:cNvPr>
                <p:cNvSpPr txBox="1"/>
                <p:nvPr/>
              </p:nvSpPr>
              <p:spPr>
                <a:xfrm>
                  <a:off x="8779169" y="3386430"/>
                  <a:ext cx="1982449" cy="2889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5"/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400" b="1" dirty="0">
                    <a:solidFill>
                      <a:schemeClr val="accent5"/>
                    </a:solidFill>
                  </a:endParaRPr>
                </a:p>
              </p:txBody>
            </p: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2BDB7ECB-67A2-B8A9-0DBE-4CFC8BEBCFCA}"/>
                    </a:ext>
                  </a:extLst>
                </p:cNvPr>
                <p:cNvSpPr txBox="1"/>
                <p:nvPr/>
              </p:nvSpPr>
              <p:spPr>
                <a:xfrm>
                  <a:off x="8665008" y="3804303"/>
                  <a:ext cx="2188203" cy="16760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E2725097-D361-4D61-B6D5-FAF5ABA415D9}"/>
                  </a:ext>
                </a:extLst>
              </p:cNvPr>
              <p:cNvSpPr/>
              <p:nvPr/>
            </p:nvSpPr>
            <p:spPr>
              <a:xfrm>
                <a:off x="1523486" y="1857373"/>
                <a:ext cx="395782" cy="571686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75E8E9ED-E908-255F-814E-3D180B554E81}"/>
                </a:ext>
              </a:extLst>
            </p:cNvPr>
            <p:cNvGrpSpPr/>
            <p:nvPr/>
          </p:nvGrpSpPr>
          <p:grpSpPr>
            <a:xfrm>
              <a:off x="4930730" y="1340408"/>
              <a:ext cx="2330526" cy="4318312"/>
              <a:chOff x="3472521" y="1470581"/>
              <a:chExt cx="2330526" cy="4318312"/>
            </a:xfrm>
          </p:grpSpPr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795B123A-987F-FBE1-8F0E-304E8BD2A179}"/>
                  </a:ext>
                </a:extLst>
              </p:cNvPr>
              <p:cNvGrpSpPr/>
              <p:nvPr/>
            </p:nvGrpSpPr>
            <p:grpSpPr>
              <a:xfrm>
                <a:off x="3472521" y="1470581"/>
                <a:ext cx="2330526" cy="4318312"/>
                <a:chOff x="8665008" y="1425795"/>
                <a:chExt cx="2188203" cy="4054597"/>
              </a:xfrm>
            </p:grpSpPr>
            <p:sp>
              <p:nvSpPr>
                <p:cNvPr id="132" name="Flowchart: Connector 131">
                  <a:extLst>
                    <a:ext uri="{FF2B5EF4-FFF2-40B4-BE49-F238E27FC236}">
                      <a16:creationId xmlns:a16="http://schemas.microsoft.com/office/drawing/2014/main" id="{281BAFC9-6268-2BA3-693F-803A28CCCDC8}"/>
                    </a:ext>
                  </a:extLst>
                </p:cNvPr>
                <p:cNvSpPr/>
                <p:nvPr/>
              </p:nvSpPr>
              <p:spPr>
                <a:xfrm>
                  <a:off x="9127557" y="1425795"/>
                  <a:ext cx="1263115" cy="1263116"/>
                </a:xfrm>
                <a:prstGeom prst="flowChartConnector">
                  <a:avLst/>
                </a:prstGeom>
                <a:solidFill>
                  <a:schemeClr val="accent3"/>
                </a:solidFill>
                <a:ln w="539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D239B790-250E-3214-DA38-2DC5C3EBE84F}"/>
                    </a:ext>
                  </a:extLst>
                </p:cNvPr>
                <p:cNvSpPr txBox="1"/>
                <p:nvPr/>
              </p:nvSpPr>
              <p:spPr>
                <a:xfrm>
                  <a:off x="8779169" y="3386430"/>
                  <a:ext cx="1982449" cy="2889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6"/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400" b="1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29A8BB34-ECAB-ECC5-937F-A2649923F586}"/>
                    </a:ext>
                  </a:extLst>
                </p:cNvPr>
                <p:cNvSpPr txBox="1"/>
                <p:nvPr/>
              </p:nvSpPr>
              <p:spPr>
                <a:xfrm>
                  <a:off x="8665008" y="3804303"/>
                  <a:ext cx="2188203" cy="16760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381F4146-CB3C-71C4-7B36-C685862F6801}"/>
                  </a:ext>
                </a:extLst>
              </p:cNvPr>
              <p:cNvSpPr/>
              <p:nvPr/>
            </p:nvSpPr>
            <p:spPr>
              <a:xfrm>
                <a:off x="4439902" y="1857373"/>
                <a:ext cx="395782" cy="571686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D4FBC302-3FBD-95A0-FE2D-C6A3C01DF80F}"/>
                </a:ext>
              </a:extLst>
            </p:cNvPr>
            <p:cNvGrpSpPr/>
            <p:nvPr/>
          </p:nvGrpSpPr>
          <p:grpSpPr>
            <a:xfrm>
              <a:off x="9124962" y="1340408"/>
              <a:ext cx="2330526" cy="4318312"/>
              <a:chOff x="6388937" y="1470581"/>
              <a:chExt cx="2330526" cy="4318312"/>
            </a:xfrm>
          </p:grpSpPr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52B8E616-06DC-90D3-2612-E90D234F54A6}"/>
                  </a:ext>
                </a:extLst>
              </p:cNvPr>
              <p:cNvGrpSpPr/>
              <p:nvPr/>
            </p:nvGrpSpPr>
            <p:grpSpPr>
              <a:xfrm>
                <a:off x="6388937" y="1470581"/>
                <a:ext cx="2330526" cy="4318312"/>
                <a:chOff x="8665008" y="1425795"/>
                <a:chExt cx="2188203" cy="4054597"/>
              </a:xfrm>
            </p:grpSpPr>
            <p:sp>
              <p:nvSpPr>
                <p:cNvPr id="142" name="Flowchart: Connector 141">
                  <a:extLst>
                    <a:ext uri="{FF2B5EF4-FFF2-40B4-BE49-F238E27FC236}">
                      <a16:creationId xmlns:a16="http://schemas.microsoft.com/office/drawing/2014/main" id="{AFD3155F-2C9C-1BFE-DFC7-7FCC45556384}"/>
                    </a:ext>
                  </a:extLst>
                </p:cNvPr>
                <p:cNvSpPr/>
                <p:nvPr/>
              </p:nvSpPr>
              <p:spPr>
                <a:xfrm>
                  <a:off x="9127557" y="1425795"/>
                  <a:ext cx="1263115" cy="1263116"/>
                </a:xfrm>
                <a:prstGeom prst="flowChartConnector">
                  <a:avLst/>
                </a:prstGeom>
                <a:solidFill>
                  <a:schemeClr val="accent3"/>
                </a:solidFill>
                <a:ln w="539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37" name="TextBox 136">
                  <a:extLst>
                    <a:ext uri="{FF2B5EF4-FFF2-40B4-BE49-F238E27FC236}">
                      <a16:creationId xmlns:a16="http://schemas.microsoft.com/office/drawing/2014/main" id="{C6680070-126A-20BA-5871-48500CA3E994}"/>
                    </a:ext>
                  </a:extLst>
                </p:cNvPr>
                <p:cNvSpPr txBox="1"/>
                <p:nvPr/>
              </p:nvSpPr>
              <p:spPr>
                <a:xfrm>
                  <a:off x="8779169" y="3386430"/>
                  <a:ext cx="1982449" cy="2889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5"/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400" b="1" dirty="0">
                    <a:solidFill>
                      <a:schemeClr val="accent5"/>
                    </a:solidFill>
                  </a:endParaRPr>
                </a:p>
              </p:txBody>
            </p:sp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5590178E-2312-4D68-E53C-A18AA1BBE5B1}"/>
                    </a:ext>
                  </a:extLst>
                </p:cNvPr>
                <p:cNvSpPr txBox="1"/>
                <p:nvPr/>
              </p:nvSpPr>
              <p:spPr>
                <a:xfrm>
                  <a:off x="8665008" y="3804303"/>
                  <a:ext cx="2188203" cy="16760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D14CD35B-34D0-51AA-0749-2911557B44A3}"/>
                  </a:ext>
                </a:extLst>
              </p:cNvPr>
              <p:cNvSpPr/>
              <p:nvPr/>
            </p:nvSpPr>
            <p:spPr>
              <a:xfrm>
                <a:off x="7356318" y="1857373"/>
                <a:ext cx="395782" cy="571686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</a:endParaRPr>
              </a:p>
            </p:txBody>
          </p:sp>
        </p:grp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2B2ECF71-689C-7F4E-B614-12D45A7E78E0}"/>
              </a:ext>
            </a:extLst>
          </p:cNvPr>
          <p:cNvSpPr/>
          <p:nvPr/>
        </p:nvSpPr>
        <p:spPr>
          <a:xfrm flipV="1">
            <a:off x="5301343" y="1244500"/>
            <a:ext cx="101518" cy="101518"/>
          </a:xfrm>
          <a:prstGeom prst="ellipse">
            <a:avLst/>
          </a:pr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9E8AF99-F973-416A-16CB-F9BFC9C6E438}"/>
              </a:ext>
            </a:extLst>
          </p:cNvPr>
          <p:cNvSpPr/>
          <p:nvPr/>
        </p:nvSpPr>
        <p:spPr>
          <a:xfrm flipV="1">
            <a:off x="10188707" y="2736029"/>
            <a:ext cx="101518" cy="101518"/>
          </a:xfrm>
          <a:prstGeom prst="ellipse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Google Shape;437;p10">
            <a:extLst>
              <a:ext uri="{FF2B5EF4-FFF2-40B4-BE49-F238E27FC236}">
                <a16:creationId xmlns:a16="http://schemas.microsoft.com/office/drawing/2014/main" id="{23EF3EC5-F8CD-BE19-E848-118CE534882E}"/>
              </a:ext>
            </a:extLst>
          </p:cNvPr>
          <p:cNvSpPr/>
          <p:nvPr/>
        </p:nvSpPr>
        <p:spPr>
          <a:xfrm flipH="1">
            <a:off x="238123" y="4062662"/>
            <a:ext cx="133190" cy="133190"/>
          </a:xfrm>
          <a:prstGeom prst="ellipse">
            <a:avLst/>
          </a:prstGeom>
          <a:solidFill>
            <a:schemeClr val="bg2"/>
          </a:solidFill>
          <a:ln w="63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84842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4BE52-BF5A-51F5-D040-5199C46B4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3200" dirty="0"/>
              <a:t>Contingency Plan</a:t>
            </a:r>
            <a:endParaRPr kumimoji="0" lang="en-US" altLang="en-US" sz="5400" i="0" u="none" strike="noStrike" cap="none" normalizeH="0" baseline="0" dirty="0">
              <a:ln>
                <a:noFill/>
              </a:ln>
              <a:effectLst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D8EC3F-6281-3BFB-0595-048577D8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D58A35-CF58-D65D-0935-A80A68EF9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47F8773-DAD9-E52B-D75D-87BE5DBA4C1A}"/>
              </a:ext>
            </a:extLst>
          </p:cNvPr>
          <p:cNvGrpSpPr/>
          <p:nvPr/>
        </p:nvGrpSpPr>
        <p:grpSpPr>
          <a:xfrm>
            <a:off x="175089" y="1414913"/>
            <a:ext cx="11841823" cy="4553783"/>
            <a:chOff x="831" y="1491906"/>
            <a:chExt cx="12190341" cy="4687806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8BB13AFA-C5EC-CF6C-4C56-83D5286C32E8}"/>
                </a:ext>
              </a:extLst>
            </p:cNvPr>
            <p:cNvGrpSpPr/>
            <p:nvPr/>
          </p:nvGrpSpPr>
          <p:grpSpPr>
            <a:xfrm>
              <a:off x="649421" y="4976756"/>
              <a:ext cx="10893158" cy="1202956"/>
              <a:chOff x="795471" y="4976756"/>
              <a:chExt cx="10893158" cy="1202956"/>
            </a:xfrm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153E0701-A984-37C0-1FDA-6009B8BAECC6}"/>
                  </a:ext>
                </a:extLst>
              </p:cNvPr>
              <p:cNvGrpSpPr/>
              <p:nvPr/>
            </p:nvGrpSpPr>
            <p:grpSpPr>
              <a:xfrm>
                <a:off x="795471" y="4976756"/>
                <a:ext cx="2567314" cy="1202956"/>
                <a:chOff x="253104" y="1322388"/>
                <a:chExt cx="2567314" cy="1202956"/>
              </a:xfrm>
            </p:grpSpPr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77B58D00-2937-721C-C25C-65F6E0F51699}"/>
                    </a:ext>
                  </a:extLst>
                </p:cNvPr>
                <p:cNvGrpSpPr/>
                <p:nvPr/>
              </p:nvGrpSpPr>
              <p:grpSpPr>
                <a:xfrm>
                  <a:off x="268757" y="1322388"/>
                  <a:ext cx="2111390" cy="450278"/>
                  <a:chOff x="268757" y="1322388"/>
                  <a:chExt cx="2111390" cy="450278"/>
                </a:xfrm>
              </p:grpSpPr>
              <p:sp>
                <p:nvSpPr>
                  <p:cNvPr id="53" name="Rectangle: Rounded Corners 52">
                    <a:extLst>
                      <a:ext uri="{FF2B5EF4-FFF2-40B4-BE49-F238E27FC236}">
                        <a16:creationId xmlns:a16="http://schemas.microsoft.com/office/drawing/2014/main" id="{19E0A0DD-2B50-8C48-3041-370CABB0F9CD}"/>
                      </a:ext>
                    </a:extLst>
                  </p:cNvPr>
                  <p:cNvSpPr/>
                  <p:nvPr/>
                </p:nvSpPr>
                <p:spPr>
                  <a:xfrm>
                    <a:off x="268757" y="1322388"/>
                    <a:ext cx="2111390" cy="450278"/>
                  </a:xfrm>
                  <a:prstGeom prst="roundRect">
                    <a:avLst>
                      <a:gd name="adj" fmla="val 9421"/>
                    </a:avLst>
                  </a:prstGeom>
                  <a:solidFill>
                    <a:schemeClr val="accent3"/>
                  </a:solidFill>
                  <a:ln w="2540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IN" sz="1600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3ECFD812-F022-69E9-7802-1D2DFA0238C6}"/>
                      </a:ext>
                    </a:extLst>
                  </p:cNvPr>
                  <p:cNvSpPr txBox="1"/>
                  <p:nvPr/>
                </p:nvSpPr>
                <p:spPr>
                  <a:xfrm>
                    <a:off x="268757" y="1407629"/>
                    <a:ext cx="2111390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kumimoji="0" lang="en-CA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5"/>
                        </a:solidFill>
                        <a:effectLst/>
                        <a:uLnTx/>
                        <a:uFillTx/>
                      </a:rPr>
                      <a:t>Lorem ipsum dolor</a:t>
                    </a:r>
                    <a:endParaRPr lang="en-IN" sz="1400" b="1" dirty="0">
                      <a:solidFill>
                        <a:schemeClr val="accent5"/>
                      </a:solidFill>
                    </a:endParaRPr>
                  </a:p>
                </p:txBody>
              </p:sp>
            </p:grp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B2258A2D-135D-EF16-416C-15E7CF78C3C0}"/>
                    </a:ext>
                  </a:extLst>
                </p:cNvPr>
                <p:cNvSpPr txBox="1"/>
                <p:nvPr/>
              </p:nvSpPr>
              <p:spPr>
                <a:xfrm>
                  <a:off x="253104" y="1755903"/>
                  <a:ext cx="2567314" cy="76944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1F36AED2-69B8-9C99-C9DA-67AD4B5FDFBA}"/>
                  </a:ext>
                </a:extLst>
              </p:cNvPr>
              <p:cNvGrpSpPr/>
              <p:nvPr/>
            </p:nvGrpSpPr>
            <p:grpSpPr>
              <a:xfrm>
                <a:off x="3570752" y="4976756"/>
                <a:ext cx="2567314" cy="1202956"/>
                <a:chOff x="253104" y="1322388"/>
                <a:chExt cx="2567314" cy="1202956"/>
              </a:xfrm>
            </p:grpSpPr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1C819133-65A5-51FB-856F-E33E45CFFCBC}"/>
                    </a:ext>
                  </a:extLst>
                </p:cNvPr>
                <p:cNvGrpSpPr/>
                <p:nvPr/>
              </p:nvGrpSpPr>
              <p:grpSpPr>
                <a:xfrm>
                  <a:off x="268757" y="1322388"/>
                  <a:ext cx="2111390" cy="450278"/>
                  <a:chOff x="268757" y="1322388"/>
                  <a:chExt cx="2111390" cy="450278"/>
                </a:xfrm>
              </p:grpSpPr>
              <p:sp>
                <p:nvSpPr>
                  <p:cNvPr id="49" name="Rectangle: Rounded Corners 48">
                    <a:extLst>
                      <a:ext uri="{FF2B5EF4-FFF2-40B4-BE49-F238E27FC236}">
                        <a16:creationId xmlns:a16="http://schemas.microsoft.com/office/drawing/2014/main" id="{5D1FC803-BC32-CE2C-5903-950B3F3156CD}"/>
                      </a:ext>
                    </a:extLst>
                  </p:cNvPr>
                  <p:cNvSpPr/>
                  <p:nvPr/>
                </p:nvSpPr>
                <p:spPr>
                  <a:xfrm>
                    <a:off x="268757" y="1322388"/>
                    <a:ext cx="2111390" cy="450278"/>
                  </a:xfrm>
                  <a:prstGeom prst="roundRect">
                    <a:avLst>
                      <a:gd name="adj" fmla="val 9421"/>
                    </a:avLst>
                  </a:prstGeom>
                  <a:solidFill>
                    <a:schemeClr val="accent3"/>
                  </a:solidFill>
                  <a:ln w="2540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IN" sz="1600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7F2972CA-F4BD-111F-D550-A039F124374B}"/>
                      </a:ext>
                    </a:extLst>
                  </p:cNvPr>
                  <p:cNvSpPr txBox="1"/>
                  <p:nvPr/>
                </p:nvSpPr>
                <p:spPr>
                  <a:xfrm>
                    <a:off x="268757" y="1407629"/>
                    <a:ext cx="2111390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kumimoji="0" lang="en-CA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6"/>
                        </a:solidFill>
                        <a:effectLst/>
                        <a:uLnTx/>
                        <a:uFillTx/>
                      </a:rPr>
                      <a:t>Lorem ipsum dolor</a:t>
                    </a:r>
                    <a:endParaRPr lang="en-IN" sz="1400" b="1" dirty="0">
                      <a:solidFill>
                        <a:schemeClr val="accent6"/>
                      </a:solidFill>
                    </a:endParaRPr>
                  </a:p>
                </p:txBody>
              </p:sp>
            </p:grp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A3588AEA-511C-7C9F-E6D6-1EEDB183B6CA}"/>
                    </a:ext>
                  </a:extLst>
                </p:cNvPr>
                <p:cNvSpPr txBox="1"/>
                <p:nvPr/>
              </p:nvSpPr>
              <p:spPr>
                <a:xfrm>
                  <a:off x="253104" y="1755903"/>
                  <a:ext cx="2567314" cy="76944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66356452-84C2-6FF7-880C-214AA84057A2}"/>
                  </a:ext>
                </a:extLst>
              </p:cNvPr>
              <p:cNvGrpSpPr/>
              <p:nvPr/>
            </p:nvGrpSpPr>
            <p:grpSpPr>
              <a:xfrm>
                <a:off x="9121315" y="4976756"/>
                <a:ext cx="2567314" cy="1202956"/>
                <a:chOff x="253104" y="1322388"/>
                <a:chExt cx="2567314" cy="1202956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7F8028A2-B3C5-78AA-C330-DBA6C2B2C057}"/>
                    </a:ext>
                  </a:extLst>
                </p:cNvPr>
                <p:cNvGrpSpPr/>
                <p:nvPr/>
              </p:nvGrpSpPr>
              <p:grpSpPr>
                <a:xfrm>
                  <a:off x="268757" y="1322388"/>
                  <a:ext cx="2111390" cy="450278"/>
                  <a:chOff x="268757" y="1322388"/>
                  <a:chExt cx="2111390" cy="450278"/>
                </a:xfrm>
              </p:grpSpPr>
              <p:sp>
                <p:nvSpPr>
                  <p:cNvPr id="45" name="Rectangle: Rounded Corners 44">
                    <a:extLst>
                      <a:ext uri="{FF2B5EF4-FFF2-40B4-BE49-F238E27FC236}">
                        <a16:creationId xmlns:a16="http://schemas.microsoft.com/office/drawing/2014/main" id="{6E6F92F4-F3E8-9E4E-BDC8-EEB051EB1512}"/>
                      </a:ext>
                    </a:extLst>
                  </p:cNvPr>
                  <p:cNvSpPr/>
                  <p:nvPr/>
                </p:nvSpPr>
                <p:spPr>
                  <a:xfrm>
                    <a:off x="268757" y="1322388"/>
                    <a:ext cx="2111390" cy="450278"/>
                  </a:xfrm>
                  <a:prstGeom prst="roundRect">
                    <a:avLst>
                      <a:gd name="adj" fmla="val 9421"/>
                    </a:avLst>
                  </a:prstGeom>
                  <a:solidFill>
                    <a:schemeClr val="accent3"/>
                  </a:solidFill>
                  <a:ln w="2540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IN" sz="1600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82989662-2B8F-20FE-814B-D59E6F43061B}"/>
                      </a:ext>
                    </a:extLst>
                  </p:cNvPr>
                  <p:cNvSpPr txBox="1"/>
                  <p:nvPr/>
                </p:nvSpPr>
                <p:spPr>
                  <a:xfrm>
                    <a:off x="268757" y="1407629"/>
                    <a:ext cx="2111390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kumimoji="0" lang="en-CA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6"/>
                        </a:solidFill>
                        <a:effectLst/>
                        <a:uLnTx/>
                        <a:uFillTx/>
                      </a:rPr>
                      <a:t>Lorem ipsum dolor</a:t>
                    </a:r>
                    <a:endParaRPr lang="en-IN" sz="1400" b="1" dirty="0">
                      <a:solidFill>
                        <a:schemeClr val="accent6"/>
                      </a:solidFill>
                    </a:endParaRPr>
                  </a:p>
                </p:txBody>
              </p:sp>
            </p:grp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22A84BCD-493A-1BFC-7115-D106900F27B2}"/>
                    </a:ext>
                  </a:extLst>
                </p:cNvPr>
                <p:cNvSpPr txBox="1"/>
                <p:nvPr/>
              </p:nvSpPr>
              <p:spPr>
                <a:xfrm>
                  <a:off x="253104" y="1755903"/>
                  <a:ext cx="2567314" cy="76944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</p:txBody>
            </p: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3CF2D873-970F-AC67-F372-4B187234CD59}"/>
                  </a:ext>
                </a:extLst>
              </p:cNvPr>
              <p:cNvGrpSpPr/>
              <p:nvPr/>
            </p:nvGrpSpPr>
            <p:grpSpPr>
              <a:xfrm>
                <a:off x="6346033" y="4976756"/>
                <a:ext cx="2567314" cy="1202956"/>
                <a:chOff x="253104" y="1322388"/>
                <a:chExt cx="2567314" cy="1202956"/>
              </a:xfrm>
            </p:grpSpPr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374693A9-D39C-DE89-36FE-D9156142AAE2}"/>
                    </a:ext>
                  </a:extLst>
                </p:cNvPr>
                <p:cNvGrpSpPr/>
                <p:nvPr/>
              </p:nvGrpSpPr>
              <p:grpSpPr>
                <a:xfrm>
                  <a:off x="268757" y="1322388"/>
                  <a:ext cx="2111390" cy="450278"/>
                  <a:chOff x="268757" y="1322388"/>
                  <a:chExt cx="2111390" cy="450278"/>
                </a:xfrm>
              </p:grpSpPr>
              <p:sp>
                <p:nvSpPr>
                  <p:cNvPr id="41" name="Rectangle: Rounded Corners 40">
                    <a:extLst>
                      <a:ext uri="{FF2B5EF4-FFF2-40B4-BE49-F238E27FC236}">
                        <a16:creationId xmlns:a16="http://schemas.microsoft.com/office/drawing/2014/main" id="{070B6DCE-2D24-9CEE-697B-E316DE3E7077}"/>
                      </a:ext>
                    </a:extLst>
                  </p:cNvPr>
                  <p:cNvSpPr/>
                  <p:nvPr/>
                </p:nvSpPr>
                <p:spPr>
                  <a:xfrm>
                    <a:off x="268757" y="1322388"/>
                    <a:ext cx="2111390" cy="450278"/>
                  </a:xfrm>
                  <a:prstGeom prst="roundRect">
                    <a:avLst>
                      <a:gd name="adj" fmla="val 9421"/>
                    </a:avLst>
                  </a:prstGeom>
                  <a:solidFill>
                    <a:schemeClr val="accent3"/>
                  </a:solidFill>
                  <a:ln w="2540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IN" sz="1600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EEDCFD45-2CE5-0A11-F787-380D71CE92F0}"/>
                      </a:ext>
                    </a:extLst>
                  </p:cNvPr>
                  <p:cNvSpPr txBox="1"/>
                  <p:nvPr/>
                </p:nvSpPr>
                <p:spPr>
                  <a:xfrm>
                    <a:off x="268757" y="1407629"/>
                    <a:ext cx="2111390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kumimoji="0" lang="en-CA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5"/>
                        </a:solidFill>
                        <a:effectLst/>
                        <a:uLnTx/>
                        <a:uFillTx/>
                      </a:rPr>
                      <a:t>Lorem ipsum dolor</a:t>
                    </a:r>
                    <a:endParaRPr lang="en-IN" sz="1400" b="1" dirty="0">
                      <a:solidFill>
                        <a:schemeClr val="accent5"/>
                      </a:solidFill>
                    </a:endParaRPr>
                  </a:p>
                </p:txBody>
              </p:sp>
            </p:grp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8940458E-BEF8-C2F1-A770-A2B7087A9A93}"/>
                    </a:ext>
                  </a:extLst>
                </p:cNvPr>
                <p:cNvSpPr txBox="1"/>
                <p:nvPr/>
              </p:nvSpPr>
              <p:spPr>
                <a:xfrm>
                  <a:off x="253104" y="1755903"/>
                  <a:ext cx="2567314" cy="76944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</p:txBody>
            </p:sp>
          </p:grp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DC5FAE50-27DE-C4A3-3C7A-FED0C5F5B16E}"/>
                </a:ext>
              </a:extLst>
            </p:cNvPr>
            <p:cNvGrpSpPr/>
            <p:nvPr/>
          </p:nvGrpSpPr>
          <p:grpSpPr>
            <a:xfrm>
              <a:off x="831" y="1491906"/>
              <a:ext cx="12190341" cy="2680962"/>
              <a:chOff x="831" y="2025306"/>
              <a:chExt cx="12190341" cy="2680962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3EF9B1E4-AC96-1AFC-6148-94F568A6408B}"/>
                  </a:ext>
                </a:extLst>
              </p:cNvPr>
              <p:cNvGrpSpPr/>
              <p:nvPr/>
            </p:nvGrpSpPr>
            <p:grpSpPr>
              <a:xfrm>
                <a:off x="831" y="3091144"/>
                <a:ext cx="12190341" cy="1615124"/>
                <a:chOff x="831" y="3091144"/>
                <a:chExt cx="12190341" cy="1615124"/>
              </a:xfrm>
            </p:grpSpPr>
            <p:sp>
              <p:nvSpPr>
                <p:cNvPr id="62" name="Freeform 359">
                  <a:extLst>
                    <a:ext uri="{FF2B5EF4-FFF2-40B4-BE49-F238E27FC236}">
                      <a16:creationId xmlns:a16="http://schemas.microsoft.com/office/drawing/2014/main" id="{B67C189C-0016-470B-3223-7B94E34701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1" y="3091144"/>
                  <a:ext cx="12190341" cy="1615124"/>
                </a:xfrm>
                <a:custGeom>
                  <a:avLst/>
                  <a:gdLst>
                    <a:gd name="T0" fmla="*/ 17654 w 19570"/>
                    <a:gd name="T1" fmla="*/ 2594 h 2595"/>
                    <a:gd name="T2" fmla="*/ 17088 w 19570"/>
                    <a:gd name="T3" fmla="*/ 2027 h 2595"/>
                    <a:gd name="T4" fmla="*/ 17088 w 19570"/>
                    <a:gd name="T5" fmla="*/ 1658 h 2595"/>
                    <a:gd name="T6" fmla="*/ 13885 w 19570"/>
                    <a:gd name="T7" fmla="*/ 1500 h 2595"/>
                    <a:gd name="T8" fmla="*/ 13319 w 19570"/>
                    <a:gd name="T9" fmla="*/ 934 h 2595"/>
                    <a:gd name="T10" fmla="*/ 13319 w 19570"/>
                    <a:gd name="T11" fmla="*/ 565 h 2595"/>
                    <a:gd name="T12" fmla="*/ 10897 w 19570"/>
                    <a:gd name="T13" fmla="*/ 407 h 2595"/>
                    <a:gd name="T14" fmla="*/ 10738 w 19570"/>
                    <a:gd name="T15" fmla="*/ 565 h 2595"/>
                    <a:gd name="T16" fmla="*/ 10738 w 19570"/>
                    <a:gd name="T17" fmla="*/ 1021 h 2595"/>
                    <a:gd name="T18" fmla="*/ 9537 w 19570"/>
                    <a:gd name="T19" fmla="*/ 1587 h 2595"/>
                    <a:gd name="T20" fmla="*/ 9378 w 19570"/>
                    <a:gd name="T21" fmla="*/ 1746 h 2595"/>
                    <a:gd name="T22" fmla="*/ 9378 w 19570"/>
                    <a:gd name="T23" fmla="*/ 2027 h 2595"/>
                    <a:gd name="T24" fmla="*/ 4956 w 19570"/>
                    <a:gd name="T25" fmla="*/ 2594 h 2595"/>
                    <a:gd name="T26" fmla="*/ 4390 w 19570"/>
                    <a:gd name="T27" fmla="*/ 2027 h 2595"/>
                    <a:gd name="T28" fmla="*/ 4390 w 19570"/>
                    <a:gd name="T29" fmla="*/ 1438 h 2595"/>
                    <a:gd name="T30" fmla="*/ 0 w 19570"/>
                    <a:gd name="T31" fmla="*/ 1279 h 2595"/>
                    <a:gd name="T32" fmla="*/ 4231 w 19570"/>
                    <a:gd name="T33" fmla="*/ 871 h 2595"/>
                    <a:gd name="T34" fmla="*/ 4798 w 19570"/>
                    <a:gd name="T35" fmla="*/ 1438 h 2595"/>
                    <a:gd name="T36" fmla="*/ 4798 w 19570"/>
                    <a:gd name="T37" fmla="*/ 2027 h 2595"/>
                    <a:gd name="T38" fmla="*/ 8812 w 19570"/>
                    <a:gd name="T39" fmla="*/ 2186 h 2595"/>
                    <a:gd name="T40" fmla="*/ 8970 w 19570"/>
                    <a:gd name="T41" fmla="*/ 2027 h 2595"/>
                    <a:gd name="T42" fmla="*/ 8970 w 19570"/>
                    <a:gd name="T43" fmla="*/ 1746 h 2595"/>
                    <a:gd name="T44" fmla="*/ 10172 w 19570"/>
                    <a:gd name="T45" fmla="*/ 1180 h 2595"/>
                    <a:gd name="T46" fmla="*/ 10330 w 19570"/>
                    <a:gd name="T47" fmla="*/ 1021 h 2595"/>
                    <a:gd name="T48" fmla="*/ 10330 w 19570"/>
                    <a:gd name="T49" fmla="*/ 565 h 2595"/>
                    <a:gd name="T50" fmla="*/ 13161 w 19570"/>
                    <a:gd name="T51" fmla="*/ 0 h 2595"/>
                    <a:gd name="T52" fmla="*/ 13727 w 19570"/>
                    <a:gd name="T53" fmla="*/ 565 h 2595"/>
                    <a:gd name="T54" fmla="*/ 13727 w 19570"/>
                    <a:gd name="T55" fmla="*/ 934 h 2595"/>
                    <a:gd name="T56" fmla="*/ 16929 w 19570"/>
                    <a:gd name="T57" fmla="*/ 1092 h 2595"/>
                    <a:gd name="T58" fmla="*/ 17495 w 19570"/>
                    <a:gd name="T59" fmla="*/ 1658 h 2595"/>
                    <a:gd name="T60" fmla="*/ 17495 w 19570"/>
                    <a:gd name="T61" fmla="*/ 2027 h 2595"/>
                    <a:gd name="T62" fmla="*/ 19569 w 19570"/>
                    <a:gd name="T63" fmla="*/ 2186 h 25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9570" h="2595">
                      <a:moveTo>
                        <a:pt x="19569" y="2594"/>
                      </a:moveTo>
                      <a:lnTo>
                        <a:pt x="17654" y="2594"/>
                      </a:lnTo>
                      <a:lnTo>
                        <a:pt x="17654" y="2594"/>
                      </a:lnTo>
                      <a:cubicBezTo>
                        <a:pt x="17342" y="2594"/>
                        <a:pt x="17088" y="2340"/>
                        <a:pt x="17088" y="2027"/>
                      </a:cubicBezTo>
                      <a:lnTo>
                        <a:pt x="17088" y="1658"/>
                      </a:lnTo>
                      <a:lnTo>
                        <a:pt x="17088" y="1658"/>
                      </a:lnTo>
                      <a:cubicBezTo>
                        <a:pt x="17088" y="1571"/>
                        <a:pt x="17017" y="1500"/>
                        <a:pt x="16929" y="1500"/>
                      </a:cubicBezTo>
                      <a:lnTo>
                        <a:pt x="13885" y="1500"/>
                      </a:lnTo>
                      <a:lnTo>
                        <a:pt x="13885" y="1500"/>
                      </a:lnTo>
                      <a:cubicBezTo>
                        <a:pt x="13573" y="1500"/>
                        <a:pt x="13319" y="1246"/>
                        <a:pt x="13319" y="934"/>
                      </a:cubicBezTo>
                      <a:lnTo>
                        <a:pt x="13319" y="565"/>
                      </a:lnTo>
                      <a:lnTo>
                        <a:pt x="13319" y="565"/>
                      </a:lnTo>
                      <a:cubicBezTo>
                        <a:pt x="13319" y="478"/>
                        <a:pt x="13248" y="407"/>
                        <a:pt x="13161" y="407"/>
                      </a:cubicBezTo>
                      <a:lnTo>
                        <a:pt x="10897" y="407"/>
                      </a:lnTo>
                      <a:lnTo>
                        <a:pt x="10897" y="407"/>
                      </a:lnTo>
                      <a:cubicBezTo>
                        <a:pt x="10809" y="407"/>
                        <a:pt x="10738" y="478"/>
                        <a:pt x="10738" y="565"/>
                      </a:cubicBezTo>
                      <a:lnTo>
                        <a:pt x="10738" y="1021"/>
                      </a:lnTo>
                      <a:lnTo>
                        <a:pt x="10738" y="1021"/>
                      </a:lnTo>
                      <a:cubicBezTo>
                        <a:pt x="10738" y="1334"/>
                        <a:pt x="10484" y="1587"/>
                        <a:pt x="10172" y="1587"/>
                      </a:cubicBezTo>
                      <a:lnTo>
                        <a:pt x="9537" y="1587"/>
                      </a:lnTo>
                      <a:lnTo>
                        <a:pt x="9537" y="1587"/>
                      </a:lnTo>
                      <a:cubicBezTo>
                        <a:pt x="9449" y="1587"/>
                        <a:pt x="9378" y="1659"/>
                        <a:pt x="9378" y="1746"/>
                      </a:cubicBezTo>
                      <a:lnTo>
                        <a:pt x="9378" y="2027"/>
                      </a:lnTo>
                      <a:lnTo>
                        <a:pt x="9378" y="2027"/>
                      </a:lnTo>
                      <a:cubicBezTo>
                        <a:pt x="9378" y="2340"/>
                        <a:pt x="9125" y="2594"/>
                        <a:pt x="8812" y="2594"/>
                      </a:cubicBezTo>
                      <a:lnTo>
                        <a:pt x="4956" y="2594"/>
                      </a:lnTo>
                      <a:lnTo>
                        <a:pt x="4956" y="2594"/>
                      </a:lnTo>
                      <a:cubicBezTo>
                        <a:pt x="4644" y="2594"/>
                        <a:pt x="4390" y="2340"/>
                        <a:pt x="4390" y="2027"/>
                      </a:cubicBezTo>
                      <a:lnTo>
                        <a:pt x="4390" y="1438"/>
                      </a:lnTo>
                      <a:lnTo>
                        <a:pt x="4390" y="1438"/>
                      </a:lnTo>
                      <a:cubicBezTo>
                        <a:pt x="4390" y="1350"/>
                        <a:pt x="4319" y="1279"/>
                        <a:pt x="4231" y="1279"/>
                      </a:cubicBezTo>
                      <a:lnTo>
                        <a:pt x="0" y="1279"/>
                      </a:lnTo>
                      <a:lnTo>
                        <a:pt x="0" y="871"/>
                      </a:lnTo>
                      <a:lnTo>
                        <a:pt x="4231" y="871"/>
                      </a:lnTo>
                      <a:lnTo>
                        <a:pt x="4231" y="871"/>
                      </a:lnTo>
                      <a:cubicBezTo>
                        <a:pt x="4543" y="871"/>
                        <a:pt x="4798" y="1125"/>
                        <a:pt x="4798" y="1438"/>
                      </a:cubicBezTo>
                      <a:lnTo>
                        <a:pt x="4798" y="2027"/>
                      </a:lnTo>
                      <a:lnTo>
                        <a:pt x="4798" y="2027"/>
                      </a:lnTo>
                      <a:cubicBezTo>
                        <a:pt x="4798" y="2114"/>
                        <a:pt x="4869" y="2186"/>
                        <a:pt x="4956" y="2186"/>
                      </a:cubicBezTo>
                      <a:lnTo>
                        <a:pt x="8812" y="2186"/>
                      </a:lnTo>
                      <a:lnTo>
                        <a:pt x="8812" y="2186"/>
                      </a:lnTo>
                      <a:cubicBezTo>
                        <a:pt x="8900" y="2186"/>
                        <a:pt x="8970" y="2114"/>
                        <a:pt x="8970" y="2027"/>
                      </a:cubicBezTo>
                      <a:lnTo>
                        <a:pt x="8970" y="1746"/>
                      </a:lnTo>
                      <a:lnTo>
                        <a:pt x="8970" y="1746"/>
                      </a:lnTo>
                      <a:cubicBezTo>
                        <a:pt x="8970" y="1434"/>
                        <a:pt x="9225" y="1180"/>
                        <a:pt x="9537" y="1180"/>
                      </a:cubicBezTo>
                      <a:lnTo>
                        <a:pt x="10172" y="1180"/>
                      </a:lnTo>
                      <a:lnTo>
                        <a:pt x="10172" y="1180"/>
                      </a:lnTo>
                      <a:cubicBezTo>
                        <a:pt x="10259" y="1180"/>
                        <a:pt x="10330" y="1108"/>
                        <a:pt x="10330" y="1021"/>
                      </a:cubicBezTo>
                      <a:lnTo>
                        <a:pt x="10330" y="565"/>
                      </a:lnTo>
                      <a:lnTo>
                        <a:pt x="10330" y="565"/>
                      </a:lnTo>
                      <a:cubicBezTo>
                        <a:pt x="10330" y="254"/>
                        <a:pt x="10585" y="0"/>
                        <a:pt x="10897" y="0"/>
                      </a:cubicBezTo>
                      <a:lnTo>
                        <a:pt x="13161" y="0"/>
                      </a:lnTo>
                      <a:lnTo>
                        <a:pt x="13161" y="0"/>
                      </a:lnTo>
                      <a:cubicBezTo>
                        <a:pt x="13472" y="0"/>
                        <a:pt x="13727" y="254"/>
                        <a:pt x="13727" y="565"/>
                      </a:cubicBezTo>
                      <a:lnTo>
                        <a:pt x="13727" y="934"/>
                      </a:lnTo>
                      <a:lnTo>
                        <a:pt x="13727" y="934"/>
                      </a:lnTo>
                      <a:cubicBezTo>
                        <a:pt x="13727" y="1021"/>
                        <a:pt x="13798" y="1092"/>
                        <a:pt x="13885" y="1092"/>
                      </a:cubicBezTo>
                      <a:lnTo>
                        <a:pt x="16929" y="1092"/>
                      </a:lnTo>
                      <a:lnTo>
                        <a:pt x="16929" y="1092"/>
                      </a:lnTo>
                      <a:cubicBezTo>
                        <a:pt x="17242" y="1092"/>
                        <a:pt x="17495" y="1347"/>
                        <a:pt x="17495" y="1658"/>
                      </a:cubicBezTo>
                      <a:lnTo>
                        <a:pt x="17495" y="2027"/>
                      </a:lnTo>
                      <a:lnTo>
                        <a:pt x="17495" y="2027"/>
                      </a:lnTo>
                      <a:cubicBezTo>
                        <a:pt x="17495" y="2114"/>
                        <a:pt x="17567" y="2186"/>
                        <a:pt x="17654" y="2186"/>
                      </a:cubicBezTo>
                      <a:lnTo>
                        <a:pt x="19569" y="2186"/>
                      </a:lnTo>
                      <a:lnTo>
                        <a:pt x="19569" y="2594"/>
                      </a:lnTo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endParaRPr lang="en-US" sz="3265" dirty="0">
                    <a:solidFill>
                      <a:schemeClr val="bg2"/>
                    </a:solidFill>
                    <a:latin typeface="DM Sans" pitchFamily="2" charset="77"/>
                  </a:endParaRPr>
                </a:p>
              </p:txBody>
            </p:sp>
            <p:sp>
              <p:nvSpPr>
                <p:cNvPr id="63" name="Freeform 360">
                  <a:extLst>
                    <a:ext uri="{FF2B5EF4-FFF2-40B4-BE49-F238E27FC236}">
                      <a16:creationId xmlns:a16="http://schemas.microsoft.com/office/drawing/2014/main" id="{DE1783F3-9E3A-A40F-49BB-CA1522F5B7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1" y="3201016"/>
                  <a:ext cx="12190341" cy="1395379"/>
                </a:xfrm>
                <a:custGeom>
                  <a:avLst/>
                  <a:gdLst>
                    <a:gd name="T0" fmla="*/ 11903 w 19570"/>
                    <a:gd name="T1" fmla="*/ 51 h 2239"/>
                    <a:gd name="T2" fmla="*/ 12107 w 19570"/>
                    <a:gd name="T3" fmla="*/ 51 h 2239"/>
                    <a:gd name="T4" fmla="*/ 12515 w 19570"/>
                    <a:gd name="T5" fmla="*/ 0 h 2239"/>
                    <a:gd name="T6" fmla="*/ 13126 w 19570"/>
                    <a:gd name="T7" fmla="*/ 0 h 2239"/>
                    <a:gd name="T8" fmla="*/ 11087 w 19570"/>
                    <a:gd name="T9" fmla="*/ 0 h 2239"/>
                    <a:gd name="T10" fmla="*/ 13449 w 19570"/>
                    <a:gd name="T11" fmla="*/ 214 h 2239"/>
                    <a:gd name="T12" fmla="*/ 10588 w 19570"/>
                    <a:gd name="T13" fmla="*/ 253 h 2239"/>
                    <a:gd name="T14" fmla="*/ 10588 w 19570"/>
                    <a:gd name="T15" fmla="*/ 253 h 2239"/>
                    <a:gd name="T16" fmla="*/ 10560 w 19570"/>
                    <a:gd name="T17" fmla="*/ 646 h 2239"/>
                    <a:gd name="T18" fmla="*/ 0 w 19570"/>
                    <a:gd name="T19" fmla="*/ 923 h 2239"/>
                    <a:gd name="T20" fmla="*/ 408 w 19570"/>
                    <a:gd name="T21" fmla="*/ 871 h 2239"/>
                    <a:gd name="T22" fmla="*/ 1019 w 19570"/>
                    <a:gd name="T23" fmla="*/ 871 h 2239"/>
                    <a:gd name="T24" fmla="*/ 1427 w 19570"/>
                    <a:gd name="T25" fmla="*/ 923 h 2239"/>
                    <a:gd name="T26" fmla="*/ 2243 w 19570"/>
                    <a:gd name="T27" fmla="*/ 923 h 2239"/>
                    <a:gd name="T28" fmla="*/ 2446 w 19570"/>
                    <a:gd name="T29" fmla="*/ 923 h 2239"/>
                    <a:gd name="T30" fmla="*/ 2854 w 19570"/>
                    <a:gd name="T31" fmla="*/ 871 h 2239"/>
                    <a:gd name="T32" fmla="*/ 3466 w 19570"/>
                    <a:gd name="T33" fmla="*/ 871 h 2239"/>
                    <a:gd name="T34" fmla="*/ 3873 w 19570"/>
                    <a:gd name="T35" fmla="*/ 923 h 2239"/>
                    <a:gd name="T36" fmla="*/ 4231 w 19570"/>
                    <a:gd name="T37" fmla="*/ 871 h 2239"/>
                    <a:gd name="T38" fmla="*/ 13500 w 19570"/>
                    <a:gd name="T39" fmla="*/ 805 h 2239"/>
                    <a:gd name="T40" fmla="*/ 10454 w 19570"/>
                    <a:gd name="T41" fmla="*/ 1028 h 2239"/>
                    <a:gd name="T42" fmla="*/ 13974 w 19570"/>
                    <a:gd name="T43" fmla="*/ 1143 h 2239"/>
                    <a:gd name="T44" fmla="*/ 13885 w 19570"/>
                    <a:gd name="T45" fmla="*/ 1093 h 2239"/>
                    <a:gd name="T46" fmla="*/ 14382 w 19570"/>
                    <a:gd name="T47" fmla="*/ 1093 h 2239"/>
                    <a:gd name="T48" fmla="*/ 14790 w 19570"/>
                    <a:gd name="T49" fmla="*/ 1143 h 2239"/>
                    <a:gd name="T50" fmla="*/ 15605 w 19570"/>
                    <a:gd name="T51" fmla="*/ 1143 h 2239"/>
                    <a:gd name="T52" fmla="*/ 15809 w 19570"/>
                    <a:gd name="T53" fmla="*/ 1143 h 2239"/>
                    <a:gd name="T54" fmla="*/ 16217 w 19570"/>
                    <a:gd name="T55" fmla="*/ 1093 h 2239"/>
                    <a:gd name="T56" fmla="*/ 16828 w 19570"/>
                    <a:gd name="T57" fmla="*/ 1093 h 2239"/>
                    <a:gd name="T58" fmla="*/ 4481 w 19570"/>
                    <a:gd name="T59" fmla="*/ 962 h 2239"/>
                    <a:gd name="T60" fmla="*/ 9920 w 19570"/>
                    <a:gd name="T61" fmla="*/ 1181 h 2239"/>
                    <a:gd name="T62" fmla="*/ 10172 w 19570"/>
                    <a:gd name="T63" fmla="*/ 1181 h 2239"/>
                    <a:gd name="T64" fmla="*/ 17182 w 19570"/>
                    <a:gd name="T65" fmla="*/ 1257 h 2239"/>
                    <a:gd name="T66" fmla="*/ 9339 w 19570"/>
                    <a:gd name="T67" fmla="*/ 1296 h 2239"/>
                    <a:gd name="T68" fmla="*/ 9339 w 19570"/>
                    <a:gd name="T69" fmla="*/ 1296 h 2239"/>
                    <a:gd name="T70" fmla="*/ 17317 w 19570"/>
                    <a:gd name="T71" fmla="*/ 1625 h 2239"/>
                    <a:gd name="T72" fmla="*/ 17312 w 19570"/>
                    <a:gd name="T73" fmla="*/ 1417 h 2239"/>
                    <a:gd name="T74" fmla="*/ 9149 w 19570"/>
                    <a:gd name="T75" fmla="*/ 1568 h 2239"/>
                    <a:gd name="T76" fmla="*/ 4587 w 19570"/>
                    <a:gd name="T77" fmla="*/ 1968 h 2239"/>
                    <a:gd name="T78" fmla="*/ 4619 w 19570"/>
                    <a:gd name="T79" fmla="*/ 1849 h 2239"/>
                    <a:gd name="T80" fmla="*/ 17266 w 19570"/>
                    <a:gd name="T81" fmla="*/ 1829 h 2239"/>
                    <a:gd name="T82" fmla="*/ 9147 w 19570"/>
                    <a:gd name="T83" fmla="*/ 2046 h 2239"/>
                    <a:gd name="T84" fmla="*/ 9200 w 19570"/>
                    <a:gd name="T85" fmla="*/ 1849 h 2239"/>
                    <a:gd name="T86" fmla="*/ 4740 w 19570"/>
                    <a:gd name="T87" fmla="*/ 2108 h 2239"/>
                    <a:gd name="T88" fmla="*/ 5112 w 19570"/>
                    <a:gd name="T89" fmla="*/ 2186 h 2239"/>
                    <a:gd name="T90" fmla="*/ 5723 w 19570"/>
                    <a:gd name="T91" fmla="*/ 2186 h 2239"/>
                    <a:gd name="T92" fmla="*/ 6131 w 19570"/>
                    <a:gd name="T93" fmla="*/ 2238 h 2239"/>
                    <a:gd name="T94" fmla="*/ 6946 w 19570"/>
                    <a:gd name="T95" fmla="*/ 2238 h 2239"/>
                    <a:gd name="T96" fmla="*/ 7150 w 19570"/>
                    <a:gd name="T97" fmla="*/ 2238 h 2239"/>
                    <a:gd name="T98" fmla="*/ 7558 w 19570"/>
                    <a:gd name="T99" fmla="*/ 2186 h 2239"/>
                    <a:gd name="T100" fmla="*/ 8169 w 19570"/>
                    <a:gd name="T101" fmla="*/ 2186 h 2239"/>
                    <a:gd name="T102" fmla="*/ 8577 w 19570"/>
                    <a:gd name="T103" fmla="*/ 2238 h 2239"/>
                    <a:gd name="T104" fmla="*/ 8967 w 19570"/>
                    <a:gd name="T105" fmla="*/ 2149 h 2239"/>
                    <a:gd name="T106" fmla="*/ 17654 w 19570"/>
                    <a:gd name="T107" fmla="*/ 2238 h 2239"/>
                    <a:gd name="T108" fmla="*/ 17676 w 19570"/>
                    <a:gd name="T109" fmla="*/ 2238 h 2239"/>
                    <a:gd name="T110" fmla="*/ 18492 w 19570"/>
                    <a:gd name="T111" fmla="*/ 2238 h 2239"/>
                    <a:gd name="T112" fmla="*/ 18695 w 19570"/>
                    <a:gd name="T113" fmla="*/ 2238 h 2239"/>
                    <a:gd name="T114" fmla="*/ 19103 w 19570"/>
                    <a:gd name="T115" fmla="*/ 2186 h 2239"/>
                    <a:gd name="T116" fmla="*/ 19569 w 19570"/>
                    <a:gd name="T117" fmla="*/ 2186 h 22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9570" h="2239">
                      <a:moveTo>
                        <a:pt x="11495" y="51"/>
                      </a:moveTo>
                      <a:lnTo>
                        <a:pt x="11292" y="51"/>
                      </a:lnTo>
                      <a:lnTo>
                        <a:pt x="11292" y="0"/>
                      </a:lnTo>
                      <a:lnTo>
                        <a:pt x="11495" y="0"/>
                      </a:lnTo>
                      <a:lnTo>
                        <a:pt x="11495" y="51"/>
                      </a:lnTo>
                      <a:close/>
                      <a:moveTo>
                        <a:pt x="11903" y="51"/>
                      </a:moveTo>
                      <a:lnTo>
                        <a:pt x="11699" y="51"/>
                      </a:lnTo>
                      <a:lnTo>
                        <a:pt x="11699" y="0"/>
                      </a:lnTo>
                      <a:lnTo>
                        <a:pt x="11903" y="0"/>
                      </a:lnTo>
                      <a:lnTo>
                        <a:pt x="11903" y="51"/>
                      </a:lnTo>
                      <a:close/>
                      <a:moveTo>
                        <a:pt x="12310" y="51"/>
                      </a:moveTo>
                      <a:lnTo>
                        <a:pt x="12107" y="51"/>
                      </a:lnTo>
                      <a:lnTo>
                        <a:pt x="12107" y="0"/>
                      </a:lnTo>
                      <a:lnTo>
                        <a:pt x="12310" y="0"/>
                      </a:lnTo>
                      <a:lnTo>
                        <a:pt x="12310" y="51"/>
                      </a:lnTo>
                      <a:close/>
                      <a:moveTo>
                        <a:pt x="12718" y="51"/>
                      </a:moveTo>
                      <a:lnTo>
                        <a:pt x="12515" y="51"/>
                      </a:lnTo>
                      <a:lnTo>
                        <a:pt x="12515" y="0"/>
                      </a:lnTo>
                      <a:lnTo>
                        <a:pt x="12718" y="0"/>
                      </a:lnTo>
                      <a:lnTo>
                        <a:pt x="12718" y="51"/>
                      </a:lnTo>
                      <a:close/>
                      <a:moveTo>
                        <a:pt x="13126" y="51"/>
                      </a:moveTo>
                      <a:lnTo>
                        <a:pt x="12922" y="51"/>
                      </a:lnTo>
                      <a:lnTo>
                        <a:pt x="12922" y="0"/>
                      </a:lnTo>
                      <a:lnTo>
                        <a:pt x="13126" y="0"/>
                      </a:lnTo>
                      <a:lnTo>
                        <a:pt x="13126" y="51"/>
                      </a:lnTo>
                      <a:close/>
                      <a:moveTo>
                        <a:pt x="10884" y="51"/>
                      </a:moveTo>
                      <a:lnTo>
                        <a:pt x="10883" y="0"/>
                      </a:lnTo>
                      <a:lnTo>
                        <a:pt x="10883" y="0"/>
                      </a:lnTo>
                      <a:cubicBezTo>
                        <a:pt x="10887" y="0"/>
                        <a:pt x="10892" y="0"/>
                        <a:pt x="10897" y="0"/>
                      </a:cubicBezTo>
                      <a:lnTo>
                        <a:pt x="11087" y="0"/>
                      </a:lnTo>
                      <a:lnTo>
                        <a:pt x="11087" y="51"/>
                      </a:lnTo>
                      <a:lnTo>
                        <a:pt x="10897" y="51"/>
                      </a:lnTo>
                      <a:lnTo>
                        <a:pt x="10897" y="51"/>
                      </a:lnTo>
                      <a:cubicBezTo>
                        <a:pt x="10893" y="51"/>
                        <a:pt x="10888" y="51"/>
                        <a:pt x="10884" y="51"/>
                      </a:cubicBezTo>
                      <a:close/>
                      <a:moveTo>
                        <a:pt x="13449" y="214"/>
                      </a:moveTo>
                      <a:lnTo>
                        <a:pt x="13449" y="214"/>
                      </a:lnTo>
                      <a:cubicBezTo>
                        <a:pt x="13416" y="160"/>
                        <a:pt x="13369" y="116"/>
                        <a:pt x="13312" y="87"/>
                      </a:cubicBezTo>
                      <a:lnTo>
                        <a:pt x="13336" y="42"/>
                      </a:lnTo>
                      <a:lnTo>
                        <a:pt x="13336" y="42"/>
                      </a:lnTo>
                      <a:cubicBezTo>
                        <a:pt x="13401" y="75"/>
                        <a:pt x="13455" y="126"/>
                        <a:pt x="13493" y="188"/>
                      </a:cubicBezTo>
                      <a:lnTo>
                        <a:pt x="13449" y="214"/>
                      </a:lnTo>
                      <a:close/>
                      <a:moveTo>
                        <a:pt x="10588" y="253"/>
                      </a:moveTo>
                      <a:lnTo>
                        <a:pt x="10541" y="233"/>
                      </a:lnTo>
                      <a:lnTo>
                        <a:pt x="10541" y="233"/>
                      </a:lnTo>
                      <a:cubicBezTo>
                        <a:pt x="10570" y="166"/>
                        <a:pt x="10618" y="108"/>
                        <a:pt x="10678" y="68"/>
                      </a:cubicBezTo>
                      <a:lnTo>
                        <a:pt x="10707" y="110"/>
                      </a:lnTo>
                      <a:lnTo>
                        <a:pt x="10707" y="110"/>
                      </a:lnTo>
                      <a:cubicBezTo>
                        <a:pt x="10654" y="145"/>
                        <a:pt x="10613" y="195"/>
                        <a:pt x="10588" y="253"/>
                      </a:cubicBezTo>
                      <a:close/>
                      <a:moveTo>
                        <a:pt x="13548" y="598"/>
                      </a:moveTo>
                      <a:lnTo>
                        <a:pt x="13498" y="598"/>
                      </a:lnTo>
                      <a:lnTo>
                        <a:pt x="13498" y="395"/>
                      </a:lnTo>
                      <a:lnTo>
                        <a:pt x="13548" y="395"/>
                      </a:lnTo>
                      <a:lnTo>
                        <a:pt x="13548" y="598"/>
                      </a:lnTo>
                      <a:close/>
                      <a:moveTo>
                        <a:pt x="10560" y="646"/>
                      </a:moveTo>
                      <a:lnTo>
                        <a:pt x="10509" y="646"/>
                      </a:lnTo>
                      <a:lnTo>
                        <a:pt x="10509" y="442"/>
                      </a:lnTo>
                      <a:lnTo>
                        <a:pt x="10560" y="442"/>
                      </a:lnTo>
                      <a:lnTo>
                        <a:pt x="10560" y="646"/>
                      </a:lnTo>
                      <a:close/>
                      <a:moveTo>
                        <a:pt x="204" y="923"/>
                      </a:moveTo>
                      <a:lnTo>
                        <a:pt x="0" y="923"/>
                      </a:lnTo>
                      <a:lnTo>
                        <a:pt x="0" y="871"/>
                      </a:lnTo>
                      <a:lnTo>
                        <a:pt x="204" y="871"/>
                      </a:lnTo>
                      <a:lnTo>
                        <a:pt x="204" y="923"/>
                      </a:lnTo>
                      <a:close/>
                      <a:moveTo>
                        <a:pt x="612" y="923"/>
                      </a:moveTo>
                      <a:lnTo>
                        <a:pt x="408" y="923"/>
                      </a:lnTo>
                      <a:lnTo>
                        <a:pt x="408" y="871"/>
                      </a:lnTo>
                      <a:lnTo>
                        <a:pt x="612" y="871"/>
                      </a:lnTo>
                      <a:lnTo>
                        <a:pt x="612" y="923"/>
                      </a:lnTo>
                      <a:close/>
                      <a:moveTo>
                        <a:pt x="1019" y="923"/>
                      </a:moveTo>
                      <a:lnTo>
                        <a:pt x="815" y="923"/>
                      </a:lnTo>
                      <a:lnTo>
                        <a:pt x="815" y="871"/>
                      </a:lnTo>
                      <a:lnTo>
                        <a:pt x="1019" y="871"/>
                      </a:lnTo>
                      <a:lnTo>
                        <a:pt x="1019" y="923"/>
                      </a:lnTo>
                      <a:close/>
                      <a:moveTo>
                        <a:pt x="1427" y="923"/>
                      </a:moveTo>
                      <a:lnTo>
                        <a:pt x="1223" y="923"/>
                      </a:lnTo>
                      <a:lnTo>
                        <a:pt x="1223" y="871"/>
                      </a:lnTo>
                      <a:lnTo>
                        <a:pt x="1427" y="871"/>
                      </a:lnTo>
                      <a:lnTo>
                        <a:pt x="1427" y="923"/>
                      </a:lnTo>
                      <a:close/>
                      <a:moveTo>
                        <a:pt x="1835" y="923"/>
                      </a:moveTo>
                      <a:lnTo>
                        <a:pt x="1631" y="923"/>
                      </a:lnTo>
                      <a:lnTo>
                        <a:pt x="1631" y="871"/>
                      </a:lnTo>
                      <a:lnTo>
                        <a:pt x="1835" y="871"/>
                      </a:lnTo>
                      <a:lnTo>
                        <a:pt x="1835" y="923"/>
                      </a:lnTo>
                      <a:close/>
                      <a:moveTo>
                        <a:pt x="2243" y="923"/>
                      </a:moveTo>
                      <a:lnTo>
                        <a:pt x="2038" y="923"/>
                      </a:lnTo>
                      <a:lnTo>
                        <a:pt x="2038" y="871"/>
                      </a:lnTo>
                      <a:lnTo>
                        <a:pt x="2243" y="871"/>
                      </a:lnTo>
                      <a:lnTo>
                        <a:pt x="2243" y="923"/>
                      </a:lnTo>
                      <a:close/>
                      <a:moveTo>
                        <a:pt x="2650" y="923"/>
                      </a:moveTo>
                      <a:lnTo>
                        <a:pt x="2446" y="923"/>
                      </a:lnTo>
                      <a:lnTo>
                        <a:pt x="2446" y="871"/>
                      </a:lnTo>
                      <a:lnTo>
                        <a:pt x="2650" y="871"/>
                      </a:lnTo>
                      <a:lnTo>
                        <a:pt x="2650" y="923"/>
                      </a:lnTo>
                      <a:close/>
                      <a:moveTo>
                        <a:pt x="3058" y="923"/>
                      </a:moveTo>
                      <a:lnTo>
                        <a:pt x="2854" y="923"/>
                      </a:lnTo>
                      <a:lnTo>
                        <a:pt x="2854" y="871"/>
                      </a:lnTo>
                      <a:lnTo>
                        <a:pt x="3058" y="871"/>
                      </a:lnTo>
                      <a:lnTo>
                        <a:pt x="3058" y="923"/>
                      </a:lnTo>
                      <a:close/>
                      <a:moveTo>
                        <a:pt x="3466" y="923"/>
                      </a:moveTo>
                      <a:lnTo>
                        <a:pt x="3262" y="923"/>
                      </a:lnTo>
                      <a:lnTo>
                        <a:pt x="3262" y="871"/>
                      </a:lnTo>
                      <a:lnTo>
                        <a:pt x="3466" y="871"/>
                      </a:lnTo>
                      <a:lnTo>
                        <a:pt x="3466" y="923"/>
                      </a:lnTo>
                      <a:close/>
                      <a:moveTo>
                        <a:pt x="3873" y="923"/>
                      </a:moveTo>
                      <a:lnTo>
                        <a:pt x="3670" y="923"/>
                      </a:lnTo>
                      <a:lnTo>
                        <a:pt x="3670" y="871"/>
                      </a:lnTo>
                      <a:lnTo>
                        <a:pt x="3873" y="871"/>
                      </a:lnTo>
                      <a:lnTo>
                        <a:pt x="3873" y="923"/>
                      </a:lnTo>
                      <a:close/>
                      <a:moveTo>
                        <a:pt x="4277" y="926"/>
                      </a:moveTo>
                      <a:lnTo>
                        <a:pt x="4277" y="926"/>
                      </a:lnTo>
                      <a:cubicBezTo>
                        <a:pt x="4262" y="923"/>
                        <a:pt x="4247" y="923"/>
                        <a:pt x="4231" y="923"/>
                      </a:cubicBezTo>
                      <a:lnTo>
                        <a:pt x="4077" y="923"/>
                      </a:lnTo>
                      <a:lnTo>
                        <a:pt x="4077" y="871"/>
                      </a:lnTo>
                      <a:lnTo>
                        <a:pt x="4231" y="871"/>
                      </a:lnTo>
                      <a:lnTo>
                        <a:pt x="4231" y="871"/>
                      </a:lnTo>
                      <a:cubicBezTo>
                        <a:pt x="4249" y="871"/>
                        <a:pt x="4267" y="872"/>
                        <a:pt x="4284" y="875"/>
                      </a:cubicBezTo>
                      <a:lnTo>
                        <a:pt x="4277" y="926"/>
                      </a:lnTo>
                      <a:close/>
                      <a:moveTo>
                        <a:pt x="13586" y="1003"/>
                      </a:moveTo>
                      <a:lnTo>
                        <a:pt x="13586" y="1003"/>
                      </a:lnTo>
                      <a:cubicBezTo>
                        <a:pt x="13540" y="946"/>
                        <a:pt x="13510" y="878"/>
                        <a:pt x="13500" y="805"/>
                      </a:cubicBezTo>
                      <a:lnTo>
                        <a:pt x="13551" y="799"/>
                      </a:lnTo>
                      <a:lnTo>
                        <a:pt x="13551" y="799"/>
                      </a:lnTo>
                      <a:cubicBezTo>
                        <a:pt x="13559" y="862"/>
                        <a:pt x="13585" y="921"/>
                        <a:pt x="13626" y="970"/>
                      </a:cubicBezTo>
                      <a:lnTo>
                        <a:pt x="13586" y="1003"/>
                      </a:lnTo>
                      <a:close/>
                      <a:moveTo>
                        <a:pt x="10497" y="1056"/>
                      </a:moveTo>
                      <a:lnTo>
                        <a:pt x="10454" y="1028"/>
                      </a:lnTo>
                      <a:lnTo>
                        <a:pt x="10454" y="1028"/>
                      </a:lnTo>
                      <a:cubicBezTo>
                        <a:pt x="10489" y="975"/>
                        <a:pt x="10508" y="913"/>
                        <a:pt x="10509" y="849"/>
                      </a:cubicBezTo>
                      <a:lnTo>
                        <a:pt x="10560" y="850"/>
                      </a:lnTo>
                      <a:lnTo>
                        <a:pt x="10560" y="850"/>
                      </a:lnTo>
                      <a:cubicBezTo>
                        <a:pt x="10558" y="923"/>
                        <a:pt x="10536" y="995"/>
                        <a:pt x="10497" y="1056"/>
                      </a:cubicBezTo>
                      <a:close/>
                      <a:moveTo>
                        <a:pt x="13974" y="1143"/>
                      </a:moveTo>
                      <a:lnTo>
                        <a:pt x="13885" y="1143"/>
                      </a:lnTo>
                      <a:lnTo>
                        <a:pt x="13885" y="1143"/>
                      </a:lnTo>
                      <a:cubicBezTo>
                        <a:pt x="13844" y="1143"/>
                        <a:pt x="13803" y="1137"/>
                        <a:pt x="13764" y="1124"/>
                      </a:cubicBezTo>
                      <a:lnTo>
                        <a:pt x="13780" y="1076"/>
                      </a:lnTo>
                      <a:lnTo>
                        <a:pt x="13780" y="1076"/>
                      </a:lnTo>
                      <a:cubicBezTo>
                        <a:pt x="13814" y="1087"/>
                        <a:pt x="13849" y="1093"/>
                        <a:pt x="13885" y="1093"/>
                      </a:cubicBezTo>
                      <a:lnTo>
                        <a:pt x="13974" y="1093"/>
                      </a:lnTo>
                      <a:lnTo>
                        <a:pt x="13974" y="1143"/>
                      </a:lnTo>
                      <a:close/>
                      <a:moveTo>
                        <a:pt x="14382" y="1143"/>
                      </a:moveTo>
                      <a:lnTo>
                        <a:pt x="14178" y="1143"/>
                      </a:lnTo>
                      <a:lnTo>
                        <a:pt x="14178" y="1093"/>
                      </a:lnTo>
                      <a:lnTo>
                        <a:pt x="14382" y="1093"/>
                      </a:lnTo>
                      <a:lnTo>
                        <a:pt x="14382" y="1143"/>
                      </a:lnTo>
                      <a:close/>
                      <a:moveTo>
                        <a:pt x="14790" y="1143"/>
                      </a:moveTo>
                      <a:lnTo>
                        <a:pt x="14585" y="1143"/>
                      </a:lnTo>
                      <a:lnTo>
                        <a:pt x="14585" y="1093"/>
                      </a:lnTo>
                      <a:lnTo>
                        <a:pt x="14790" y="1093"/>
                      </a:lnTo>
                      <a:lnTo>
                        <a:pt x="14790" y="1143"/>
                      </a:lnTo>
                      <a:close/>
                      <a:moveTo>
                        <a:pt x="15197" y="1143"/>
                      </a:moveTo>
                      <a:lnTo>
                        <a:pt x="14993" y="1143"/>
                      </a:lnTo>
                      <a:lnTo>
                        <a:pt x="14993" y="1093"/>
                      </a:lnTo>
                      <a:lnTo>
                        <a:pt x="15197" y="1093"/>
                      </a:lnTo>
                      <a:lnTo>
                        <a:pt x="15197" y="1143"/>
                      </a:lnTo>
                      <a:close/>
                      <a:moveTo>
                        <a:pt x="15605" y="1143"/>
                      </a:moveTo>
                      <a:lnTo>
                        <a:pt x="15401" y="1143"/>
                      </a:lnTo>
                      <a:lnTo>
                        <a:pt x="15401" y="1093"/>
                      </a:lnTo>
                      <a:lnTo>
                        <a:pt x="15605" y="1093"/>
                      </a:lnTo>
                      <a:lnTo>
                        <a:pt x="15605" y="1143"/>
                      </a:lnTo>
                      <a:close/>
                      <a:moveTo>
                        <a:pt x="16013" y="1143"/>
                      </a:moveTo>
                      <a:lnTo>
                        <a:pt x="15809" y="1143"/>
                      </a:lnTo>
                      <a:lnTo>
                        <a:pt x="15809" y="1093"/>
                      </a:lnTo>
                      <a:lnTo>
                        <a:pt x="16013" y="1093"/>
                      </a:lnTo>
                      <a:lnTo>
                        <a:pt x="16013" y="1143"/>
                      </a:lnTo>
                      <a:close/>
                      <a:moveTo>
                        <a:pt x="16420" y="1143"/>
                      </a:moveTo>
                      <a:lnTo>
                        <a:pt x="16217" y="1143"/>
                      </a:lnTo>
                      <a:lnTo>
                        <a:pt x="16217" y="1093"/>
                      </a:lnTo>
                      <a:lnTo>
                        <a:pt x="16420" y="1093"/>
                      </a:lnTo>
                      <a:lnTo>
                        <a:pt x="16420" y="1143"/>
                      </a:lnTo>
                      <a:close/>
                      <a:moveTo>
                        <a:pt x="16828" y="1143"/>
                      </a:moveTo>
                      <a:lnTo>
                        <a:pt x="16624" y="1143"/>
                      </a:lnTo>
                      <a:lnTo>
                        <a:pt x="16624" y="1093"/>
                      </a:lnTo>
                      <a:lnTo>
                        <a:pt x="16828" y="1093"/>
                      </a:lnTo>
                      <a:lnTo>
                        <a:pt x="16828" y="1143"/>
                      </a:lnTo>
                      <a:close/>
                      <a:moveTo>
                        <a:pt x="4553" y="1157"/>
                      </a:moveTo>
                      <a:lnTo>
                        <a:pt x="4553" y="1157"/>
                      </a:lnTo>
                      <a:cubicBezTo>
                        <a:pt x="4533" y="1096"/>
                        <a:pt x="4497" y="1043"/>
                        <a:pt x="4448" y="1002"/>
                      </a:cubicBezTo>
                      <a:lnTo>
                        <a:pt x="4481" y="962"/>
                      </a:lnTo>
                      <a:lnTo>
                        <a:pt x="4481" y="962"/>
                      </a:lnTo>
                      <a:cubicBezTo>
                        <a:pt x="4537" y="1010"/>
                        <a:pt x="4579" y="1072"/>
                        <a:pt x="4601" y="1142"/>
                      </a:cubicBezTo>
                      <a:lnTo>
                        <a:pt x="4553" y="1157"/>
                      </a:lnTo>
                      <a:close/>
                      <a:moveTo>
                        <a:pt x="9920" y="1232"/>
                      </a:moveTo>
                      <a:lnTo>
                        <a:pt x="9717" y="1232"/>
                      </a:lnTo>
                      <a:lnTo>
                        <a:pt x="9717" y="1181"/>
                      </a:lnTo>
                      <a:lnTo>
                        <a:pt x="9920" y="1181"/>
                      </a:lnTo>
                      <a:lnTo>
                        <a:pt x="9920" y="1232"/>
                      </a:lnTo>
                      <a:close/>
                      <a:moveTo>
                        <a:pt x="10172" y="1232"/>
                      </a:moveTo>
                      <a:lnTo>
                        <a:pt x="10123" y="1232"/>
                      </a:lnTo>
                      <a:lnTo>
                        <a:pt x="10123" y="1181"/>
                      </a:lnTo>
                      <a:lnTo>
                        <a:pt x="10172" y="1181"/>
                      </a:lnTo>
                      <a:lnTo>
                        <a:pt x="10172" y="1181"/>
                      </a:lnTo>
                      <a:cubicBezTo>
                        <a:pt x="10221" y="1181"/>
                        <a:pt x="10268" y="1170"/>
                        <a:pt x="10312" y="1150"/>
                      </a:cubicBezTo>
                      <a:lnTo>
                        <a:pt x="10333" y="1196"/>
                      </a:lnTo>
                      <a:lnTo>
                        <a:pt x="10333" y="1196"/>
                      </a:lnTo>
                      <a:cubicBezTo>
                        <a:pt x="10283" y="1220"/>
                        <a:pt x="10228" y="1232"/>
                        <a:pt x="10172" y="1232"/>
                      </a:cubicBezTo>
                      <a:close/>
                      <a:moveTo>
                        <a:pt x="17182" y="1257"/>
                      </a:moveTo>
                      <a:lnTo>
                        <a:pt x="17182" y="1257"/>
                      </a:lnTo>
                      <a:cubicBezTo>
                        <a:pt x="17139" y="1210"/>
                        <a:pt x="17084" y="1175"/>
                        <a:pt x="17023" y="1157"/>
                      </a:cubicBezTo>
                      <a:lnTo>
                        <a:pt x="17038" y="1108"/>
                      </a:lnTo>
                      <a:lnTo>
                        <a:pt x="17038" y="1108"/>
                      </a:lnTo>
                      <a:cubicBezTo>
                        <a:pt x="17108" y="1129"/>
                        <a:pt x="17171" y="1169"/>
                        <a:pt x="17219" y="1223"/>
                      </a:cubicBezTo>
                      <a:lnTo>
                        <a:pt x="17182" y="1257"/>
                      </a:lnTo>
                      <a:close/>
                      <a:moveTo>
                        <a:pt x="9339" y="1296"/>
                      </a:moveTo>
                      <a:lnTo>
                        <a:pt x="9309" y="1255"/>
                      </a:lnTo>
                      <a:lnTo>
                        <a:pt x="9309" y="1255"/>
                      </a:lnTo>
                      <a:cubicBezTo>
                        <a:pt x="9368" y="1211"/>
                        <a:pt x="9438" y="1186"/>
                        <a:pt x="9511" y="1181"/>
                      </a:cubicBezTo>
                      <a:lnTo>
                        <a:pt x="9515" y="1232"/>
                      </a:lnTo>
                      <a:lnTo>
                        <a:pt x="9515" y="1232"/>
                      </a:lnTo>
                      <a:cubicBezTo>
                        <a:pt x="9451" y="1236"/>
                        <a:pt x="9390" y="1258"/>
                        <a:pt x="9339" y="1296"/>
                      </a:cubicBezTo>
                      <a:close/>
                      <a:moveTo>
                        <a:pt x="4619" y="1555"/>
                      </a:moveTo>
                      <a:lnTo>
                        <a:pt x="4568" y="1555"/>
                      </a:lnTo>
                      <a:lnTo>
                        <a:pt x="4568" y="1351"/>
                      </a:lnTo>
                      <a:lnTo>
                        <a:pt x="4619" y="1351"/>
                      </a:lnTo>
                      <a:lnTo>
                        <a:pt x="4619" y="1555"/>
                      </a:lnTo>
                      <a:close/>
                      <a:moveTo>
                        <a:pt x="17317" y="1625"/>
                      </a:moveTo>
                      <a:lnTo>
                        <a:pt x="17266" y="1625"/>
                      </a:lnTo>
                      <a:lnTo>
                        <a:pt x="17266" y="1480"/>
                      </a:lnTo>
                      <a:lnTo>
                        <a:pt x="17266" y="1480"/>
                      </a:lnTo>
                      <a:cubicBezTo>
                        <a:pt x="17266" y="1462"/>
                        <a:pt x="17265" y="1444"/>
                        <a:pt x="17262" y="1426"/>
                      </a:cubicBezTo>
                      <a:lnTo>
                        <a:pt x="17312" y="1417"/>
                      </a:lnTo>
                      <a:lnTo>
                        <a:pt x="17312" y="1417"/>
                      </a:lnTo>
                      <a:cubicBezTo>
                        <a:pt x="17316" y="1438"/>
                        <a:pt x="17317" y="1459"/>
                        <a:pt x="17317" y="1480"/>
                      </a:cubicBezTo>
                      <a:lnTo>
                        <a:pt x="17317" y="1625"/>
                      </a:lnTo>
                      <a:close/>
                      <a:moveTo>
                        <a:pt x="9200" y="1635"/>
                      </a:moveTo>
                      <a:lnTo>
                        <a:pt x="9149" y="1635"/>
                      </a:lnTo>
                      <a:lnTo>
                        <a:pt x="9149" y="1568"/>
                      </a:lnTo>
                      <a:lnTo>
                        <a:pt x="9149" y="1568"/>
                      </a:lnTo>
                      <a:cubicBezTo>
                        <a:pt x="9149" y="1519"/>
                        <a:pt x="9158" y="1470"/>
                        <a:pt x="9177" y="1425"/>
                      </a:cubicBezTo>
                      <a:lnTo>
                        <a:pt x="9224" y="1443"/>
                      </a:lnTo>
                      <a:lnTo>
                        <a:pt x="9224" y="1443"/>
                      </a:lnTo>
                      <a:cubicBezTo>
                        <a:pt x="9208" y="1483"/>
                        <a:pt x="9200" y="1525"/>
                        <a:pt x="9200" y="1568"/>
                      </a:cubicBezTo>
                      <a:lnTo>
                        <a:pt x="9200" y="1635"/>
                      </a:lnTo>
                      <a:close/>
                      <a:moveTo>
                        <a:pt x="4587" y="1968"/>
                      </a:moveTo>
                      <a:lnTo>
                        <a:pt x="4587" y="1968"/>
                      </a:lnTo>
                      <a:cubicBezTo>
                        <a:pt x="4574" y="1930"/>
                        <a:pt x="4568" y="1890"/>
                        <a:pt x="4568" y="1849"/>
                      </a:cubicBezTo>
                      <a:lnTo>
                        <a:pt x="4568" y="1759"/>
                      </a:lnTo>
                      <a:lnTo>
                        <a:pt x="4619" y="1759"/>
                      </a:lnTo>
                      <a:lnTo>
                        <a:pt x="4619" y="1849"/>
                      </a:lnTo>
                      <a:lnTo>
                        <a:pt x="4619" y="1849"/>
                      </a:lnTo>
                      <a:cubicBezTo>
                        <a:pt x="4619" y="1884"/>
                        <a:pt x="4625" y="1919"/>
                        <a:pt x="4636" y="1953"/>
                      </a:cubicBezTo>
                      <a:lnTo>
                        <a:pt x="4587" y="1968"/>
                      </a:lnTo>
                      <a:close/>
                      <a:moveTo>
                        <a:pt x="17315" y="2038"/>
                      </a:moveTo>
                      <a:lnTo>
                        <a:pt x="17315" y="2038"/>
                      </a:lnTo>
                      <a:cubicBezTo>
                        <a:pt x="17283" y="1980"/>
                        <a:pt x="17266" y="1915"/>
                        <a:pt x="17266" y="1849"/>
                      </a:cubicBezTo>
                      <a:lnTo>
                        <a:pt x="17266" y="1829"/>
                      </a:lnTo>
                      <a:lnTo>
                        <a:pt x="17317" y="1829"/>
                      </a:lnTo>
                      <a:lnTo>
                        <a:pt x="17317" y="1849"/>
                      </a:lnTo>
                      <a:lnTo>
                        <a:pt x="17317" y="1849"/>
                      </a:lnTo>
                      <a:cubicBezTo>
                        <a:pt x="17317" y="1907"/>
                        <a:pt x="17332" y="1963"/>
                        <a:pt x="17360" y="2013"/>
                      </a:cubicBezTo>
                      <a:lnTo>
                        <a:pt x="17315" y="2038"/>
                      </a:lnTo>
                      <a:close/>
                      <a:moveTo>
                        <a:pt x="9147" y="2046"/>
                      </a:moveTo>
                      <a:lnTo>
                        <a:pt x="9103" y="2020"/>
                      </a:lnTo>
                      <a:lnTo>
                        <a:pt x="9103" y="2020"/>
                      </a:lnTo>
                      <a:cubicBezTo>
                        <a:pt x="9133" y="1968"/>
                        <a:pt x="9149" y="1910"/>
                        <a:pt x="9149" y="1849"/>
                      </a:cubicBezTo>
                      <a:lnTo>
                        <a:pt x="9149" y="1838"/>
                      </a:lnTo>
                      <a:lnTo>
                        <a:pt x="9200" y="1838"/>
                      </a:lnTo>
                      <a:lnTo>
                        <a:pt x="9200" y="1849"/>
                      </a:lnTo>
                      <a:lnTo>
                        <a:pt x="9200" y="1849"/>
                      </a:lnTo>
                      <a:cubicBezTo>
                        <a:pt x="9200" y="1919"/>
                        <a:pt x="9182" y="1987"/>
                        <a:pt x="9147" y="2046"/>
                      </a:cubicBezTo>
                      <a:close/>
                      <a:moveTo>
                        <a:pt x="4905" y="2234"/>
                      </a:moveTo>
                      <a:lnTo>
                        <a:pt x="4905" y="2234"/>
                      </a:lnTo>
                      <a:cubicBezTo>
                        <a:pt x="4832" y="2224"/>
                        <a:pt x="4764" y="2194"/>
                        <a:pt x="4707" y="2147"/>
                      </a:cubicBezTo>
                      <a:lnTo>
                        <a:pt x="4740" y="2108"/>
                      </a:lnTo>
                      <a:lnTo>
                        <a:pt x="4740" y="2108"/>
                      </a:lnTo>
                      <a:cubicBezTo>
                        <a:pt x="4789" y="2149"/>
                        <a:pt x="4848" y="2175"/>
                        <a:pt x="4911" y="2183"/>
                      </a:cubicBezTo>
                      <a:lnTo>
                        <a:pt x="4905" y="2234"/>
                      </a:lnTo>
                      <a:close/>
                      <a:moveTo>
                        <a:pt x="5316" y="2238"/>
                      </a:moveTo>
                      <a:lnTo>
                        <a:pt x="5112" y="2238"/>
                      </a:lnTo>
                      <a:lnTo>
                        <a:pt x="5112" y="2186"/>
                      </a:lnTo>
                      <a:lnTo>
                        <a:pt x="5316" y="2186"/>
                      </a:lnTo>
                      <a:lnTo>
                        <a:pt x="5316" y="2238"/>
                      </a:lnTo>
                      <a:close/>
                      <a:moveTo>
                        <a:pt x="5723" y="2238"/>
                      </a:moveTo>
                      <a:lnTo>
                        <a:pt x="5519" y="2238"/>
                      </a:lnTo>
                      <a:lnTo>
                        <a:pt x="5519" y="2186"/>
                      </a:lnTo>
                      <a:lnTo>
                        <a:pt x="5723" y="2186"/>
                      </a:lnTo>
                      <a:lnTo>
                        <a:pt x="5723" y="2238"/>
                      </a:lnTo>
                      <a:close/>
                      <a:moveTo>
                        <a:pt x="6131" y="2238"/>
                      </a:moveTo>
                      <a:lnTo>
                        <a:pt x="5927" y="2238"/>
                      </a:lnTo>
                      <a:lnTo>
                        <a:pt x="5927" y="2186"/>
                      </a:lnTo>
                      <a:lnTo>
                        <a:pt x="6131" y="2186"/>
                      </a:lnTo>
                      <a:lnTo>
                        <a:pt x="6131" y="2238"/>
                      </a:lnTo>
                      <a:close/>
                      <a:moveTo>
                        <a:pt x="6539" y="2238"/>
                      </a:moveTo>
                      <a:lnTo>
                        <a:pt x="6335" y="2238"/>
                      </a:lnTo>
                      <a:lnTo>
                        <a:pt x="6335" y="2186"/>
                      </a:lnTo>
                      <a:lnTo>
                        <a:pt x="6539" y="2186"/>
                      </a:lnTo>
                      <a:lnTo>
                        <a:pt x="6539" y="2238"/>
                      </a:lnTo>
                      <a:close/>
                      <a:moveTo>
                        <a:pt x="6946" y="2238"/>
                      </a:moveTo>
                      <a:lnTo>
                        <a:pt x="6743" y="2238"/>
                      </a:lnTo>
                      <a:lnTo>
                        <a:pt x="6743" y="2186"/>
                      </a:lnTo>
                      <a:lnTo>
                        <a:pt x="6946" y="2186"/>
                      </a:lnTo>
                      <a:lnTo>
                        <a:pt x="6946" y="2238"/>
                      </a:lnTo>
                      <a:close/>
                      <a:moveTo>
                        <a:pt x="7354" y="2238"/>
                      </a:moveTo>
                      <a:lnTo>
                        <a:pt x="7150" y="2238"/>
                      </a:lnTo>
                      <a:lnTo>
                        <a:pt x="7150" y="2186"/>
                      </a:lnTo>
                      <a:lnTo>
                        <a:pt x="7354" y="2186"/>
                      </a:lnTo>
                      <a:lnTo>
                        <a:pt x="7354" y="2238"/>
                      </a:lnTo>
                      <a:close/>
                      <a:moveTo>
                        <a:pt x="7762" y="2238"/>
                      </a:moveTo>
                      <a:lnTo>
                        <a:pt x="7558" y="2238"/>
                      </a:lnTo>
                      <a:lnTo>
                        <a:pt x="7558" y="2186"/>
                      </a:lnTo>
                      <a:lnTo>
                        <a:pt x="7762" y="2186"/>
                      </a:lnTo>
                      <a:lnTo>
                        <a:pt x="7762" y="2238"/>
                      </a:lnTo>
                      <a:close/>
                      <a:moveTo>
                        <a:pt x="8169" y="2238"/>
                      </a:moveTo>
                      <a:lnTo>
                        <a:pt x="7966" y="2238"/>
                      </a:lnTo>
                      <a:lnTo>
                        <a:pt x="7966" y="2186"/>
                      </a:lnTo>
                      <a:lnTo>
                        <a:pt x="8169" y="2186"/>
                      </a:lnTo>
                      <a:lnTo>
                        <a:pt x="8169" y="2238"/>
                      </a:lnTo>
                      <a:close/>
                      <a:moveTo>
                        <a:pt x="8577" y="2238"/>
                      </a:moveTo>
                      <a:lnTo>
                        <a:pt x="8374" y="2238"/>
                      </a:lnTo>
                      <a:lnTo>
                        <a:pt x="8374" y="2186"/>
                      </a:lnTo>
                      <a:lnTo>
                        <a:pt x="8577" y="2186"/>
                      </a:lnTo>
                      <a:lnTo>
                        <a:pt x="8577" y="2238"/>
                      </a:lnTo>
                      <a:close/>
                      <a:moveTo>
                        <a:pt x="8812" y="2238"/>
                      </a:moveTo>
                      <a:lnTo>
                        <a:pt x="8781" y="2238"/>
                      </a:lnTo>
                      <a:lnTo>
                        <a:pt x="8781" y="2186"/>
                      </a:lnTo>
                      <a:lnTo>
                        <a:pt x="8812" y="2186"/>
                      </a:lnTo>
                      <a:lnTo>
                        <a:pt x="8812" y="2186"/>
                      </a:lnTo>
                      <a:cubicBezTo>
                        <a:pt x="8867" y="2186"/>
                        <a:pt x="8919" y="2174"/>
                        <a:pt x="8967" y="2149"/>
                      </a:cubicBezTo>
                      <a:lnTo>
                        <a:pt x="8990" y="2194"/>
                      </a:lnTo>
                      <a:lnTo>
                        <a:pt x="8990" y="2194"/>
                      </a:lnTo>
                      <a:cubicBezTo>
                        <a:pt x="8936" y="2222"/>
                        <a:pt x="8874" y="2238"/>
                        <a:pt x="8812" y="2238"/>
                      </a:cubicBezTo>
                      <a:close/>
                      <a:moveTo>
                        <a:pt x="17676" y="2238"/>
                      </a:moveTo>
                      <a:lnTo>
                        <a:pt x="17654" y="2238"/>
                      </a:lnTo>
                      <a:lnTo>
                        <a:pt x="17654" y="2238"/>
                      </a:lnTo>
                      <a:cubicBezTo>
                        <a:pt x="17589" y="2238"/>
                        <a:pt x="17524" y="2221"/>
                        <a:pt x="17467" y="2189"/>
                      </a:cubicBezTo>
                      <a:lnTo>
                        <a:pt x="17492" y="2145"/>
                      </a:lnTo>
                      <a:lnTo>
                        <a:pt x="17492" y="2145"/>
                      </a:lnTo>
                      <a:cubicBezTo>
                        <a:pt x="17541" y="2172"/>
                        <a:pt x="17598" y="2186"/>
                        <a:pt x="17654" y="2186"/>
                      </a:cubicBezTo>
                      <a:lnTo>
                        <a:pt x="17676" y="2186"/>
                      </a:lnTo>
                      <a:lnTo>
                        <a:pt x="17676" y="2238"/>
                      </a:lnTo>
                      <a:close/>
                      <a:moveTo>
                        <a:pt x="18084" y="2238"/>
                      </a:moveTo>
                      <a:lnTo>
                        <a:pt x="17880" y="2238"/>
                      </a:lnTo>
                      <a:lnTo>
                        <a:pt x="17880" y="2186"/>
                      </a:lnTo>
                      <a:lnTo>
                        <a:pt x="18084" y="2186"/>
                      </a:lnTo>
                      <a:lnTo>
                        <a:pt x="18084" y="2238"/>
                      </a:lnTo>
                      <a:close/>
                      <a:moveTo>
                        <a:pt x="18492" y="2238"/>
                      </a:moveTo>
                      <a:lnTo>
                        <a:pt x="18287" y="2238"/>
                      </a:lnTo>
                      <a:lnTo>
                        <a:pt x="18287" y="2186"/>
                      </a:lnTo>
                      <a:lnTo>
                        <a:pt x="18492" y="2186"/>
                      </a:lnTo>
                      <a:lnTo>
                        <a:pt x="18492" y="2238"/>
                      </a:lnTo>
                      <a:close/>
                      <a:moveTo>
                        <a:pt x="18899" y="2238"/>
                      </a:moveTo>
                      <a:lnTo>
                        <a:pt x="18695" y="2238"/>
                      </a:lnTo>
                      <a:lnTo>
                        <a:pt x="18695" y="2186"/>
                      </a:lnTo>
                      <a:lnTo>
                        <a:pt x="18899" y="2186"/>
                      </a:lnTo>
                      <a:lnTo>
                        <a:pt x="18899" y="2238"/>
                      </a:lnTo>
                      <a:close/>
                      <a:moveTo>
                        <a:pt x="19307" y="2238"/>
                      </a:moveTo>
                      <a:lnTo>
                        <a:pt x="19103" y="2238"/>
                      </a:lnTo>
                      <a:lnTo>
                        <a:pt x="19103" y="2186"/>
                      </a:lnTo>
                      <a:lnTo>
                        <a:pt x="19307" y="2186"/>
                      </a:lnTo>
                      <a:lnTo>
                        <a:pt x="19307" y="2238"/>
                      </a:lnTo>
                      <a:close/>
                      <a:moveTo>
                        <a:pt x="19569" y="2238"/>
                      </a:moveTo>
                      <a:lnTo>
                        <a:pt x="19510" y="2238"/>
                      </a:lnTo>
                      <a:lnTo>
                        <a:pt x="19510" y="2186"/>
                      </a:lnTo>
                      <a:lnTo>
                        <a:pt x="19569" y="2186"/>
                      </a:lnTo>
                      <a:lnTo>
                        <a:pt x="19569" y="223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endParaRPr lang="en-US" sz="3265" dirty="0">
                    <a:solidFill>
                      <a:schemeClr val="bg2"/>
                    </a:solidFill>
                    <a:latin typeface="DM Sans" pitchFamily="2" charset="77"/>
                  </a:endParaRPr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7C7045DB-95D9-2A51-D80D-45B36F84AAC3}"/>
                  </a:ext>
                </a:extLst>
              </p:cNvPr>
              <p:cNvGrpSpPr/>
              <p:nvPr/>
            </p:nvGrpSpPr>
            <p:grpSpPr>
              <a:xfrm>
                <a:off x="1239522" y="2025306"/>
                <a:ext cx="9553662" cy="2380749"/>
                <a:chOff x="1239522" y="2025306"/>
                <a:chExt cx="9553662" cy="2380749"/>
              </a:xfrm>
            </p:grpSpPr>
            <p:sp>
              <p:nvSpPr>
                <p:cNvPr id="58" name="Oval 43">
                  <a:extLst>
                    <a:ext uri="{FF2B5EF4-FFF2-40B4-BE49-F238E27FC236}">
                      <a16:creationId xmlns:a16="http://schemas.microsoft.com/office/drawing/2014/main" id="{402B28A3-FE03-4DA0-504A-C8BD9B1568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97488" y="3391355"/>
                  <a:ext cx="1011207" cy="1014700"/>
                </a:xfrm>
                <a:prstGeom prst="wedgeEllipseCallout">
                  <a:avLst>
                    <a:gd name="adj1" fmla="val -3250"/>
                    <a:gd name="adj2" fmla="val 63752"/>
                  </a:avLst>
                </a:prstGeom>
                <a:solidFill>
                  <a:schemeClr val="accent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IN" sz="2400" b="1" dirty="0">
                      <a:solidFill>
                        <a:schemeClr val="accent6"/>
                      </a:solidFill>
                    </a:rPr>
                    <a:t>02</a:t>
                  </a:r>
                </a:p>
              </p:txBody>
            </p:sp>
            <p:sp>
              <p:nvSpPr>
                <p:cNvPr id="59" name="Oval 47">
                  <a:extLst>
                    <a:ext uri="{FF2B5EF4-FFF2-40B4-BE49-F238E27FC236}">
                      <a16:creationId xmlns:a16="http://schemas.microsoft.com/office/drawing/2014/main" id="{98F6034E-8A12-A911-9E43-3187E6EE71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39522" y="2601828"/>
                  <a:ext cx="1011207" cy="1012954"/>
                </a:xfrm>
                <a:prstGeom prst="wedgeEllipseCallout">
                  <a:avLst>
                    <a:gd name="adj1" fmla="val -738"/>
                    <a:gd name="adj2" fmla="val 65007"/>
                  </a:avLst>
                </a:prstGeom>
                <a:solidFill>
                  <a:schemeClr val="accent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IN" sz="2400" b="1" dirty="0">
                      <a:solidFill>
                        <a:schemeClr val="accent5"/>
                      </a:solidFill>
                    </a:rPr>
                    <a:t>01</a:t>
                  </a:r>
                </a:p>
              </p:txBody>
            </p:sp>
            <p:sp>
              <p:nvSpPr>
                <p:cNvPr id="60" name="Oval 43">
                  <a:extLst>
                    <a:ext uri="{FF2B5EF4-FFF2-40B4-BE49-F238E27FC236}">
                      <a16:creationId xmlns:a16="http://schemas.microsoft.com/office/drawing/2014/main" id="{04B7B94A-2524-FF0F-4E96-55F24C41C8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781977" y="2733770"/>
                  <a:ext cx="1011207" cy="1014700"/>
                </a:xfrm>
                <a:prstGeom prst="wedgeEllipseCallout">
                  <a:avLst>
                    <a:gd name="adj1" fmla="val -3250"/>
                    <a:gd name="adj2" fmla="val 63752"/>
                  </a:avLst>
                </a:prstGeom>
                <a:solidFill>
                  <a:schemeClr val="accent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IN" sz="2400" b="1" dirty="0">
                      <a:solidFill>
                        <a:schemeClr val="accent6"/>
                      </a:solidFill>
                    </a:rPr>
                    <a:t>04</a:t>
                  </a:r>
                </a:p>
              </p:txBody>
            </p:sp>
            <p:sp>
              <p:nvSpPr>
                <p:cNvPr id="61" name="Oval 43">
                  <a:extLst>
                    <a:ext uri="{FF2B5EF4-FFF2-40B4-BE49-F238E27FC236}">
                      <a16:creationId xmlns:a16="http://schemas.microsoft.com/office/drawing/2014/main" id="{08297767-05B4-5280-8BF0-DDF4FFB5B4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024011" y="2025306"/>
                  <a:ext cx="1011207" cy="1014700"/>
                </a:xfrm>
                <a:prstGeom prst="wedgeEllipseCallout">
                  <a:avLst>
                    <a:gd name="adj1" fmla="val -3250"/>
                    <a:gd name="adj2" fmla="val 63752"/>
                  </a:avLst>
                </a:prstGeom>
                <a:solidFill>
                  <a:schemeClr val="accent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IN" sz="2400" b="1" dirty="0">
                      <a:solidFill>
                        <a:schemeClr val="accent5"/>
                      </a:solidFill>
                    </a:rPr>
                    <a:t>03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759063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EC48F-AF05-0812-516F-C09BC1AC1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3200" dirty="0"/>
              <a:t>Collaboration Strategies</a:t>
            </a:r>
            <a:endParaRPr lang="en-CA" sz="9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9BD09A-CB2E-4317-6801-BEFE800DD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58533F-7665-7CF2-9B0E-5ADB72E5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B8028F9-B0A6-32B1-0F2F-918A96EE3D65}"/>
              </a:ext>
            </a:extLst>
          </p:cNvPr>
          <p:cNvGrpSpPr/>
          <p:nvPr/>
        </p:nvGrpSpPr>
        <p:grpSpPr>
          <a:xfrm>
            <a:off x="767565" y="1618358"/>
            <a:ext cx="10656870" cy="4143067"/>
            <a:chOff x="715050" y="1919620"/>
            <a:chExt cx="7707271" cy="2996351"/>
          </a:xfrm>
        </p:grpSpPr>
        <p:sp>
          <p:nvSpPr>
            <p:cNvPr id="6" name="Google Shape;5321;p76">
              <a:extLst>
                <a:ext uri="{FF2B5EF4-FFF2-40B4-BE49-F238E27FC236}">
                  <a16:creationId xmlns:a16="http://schemas.microsoft.com/office/drawing/2014/main" id="{E24902EB-F448-F016-F8D9-2E9722299D17}"/>
                </a:ext>
              </a:extLst>
            </p:cNvPr>
            <p:cNvSpPr/>
            <p:nvPr/>
          </p:nvSpPr>
          <p:spPr>
            <a:xfrm>
              <a:off x="897324" y="1919621"/>
              <a:ext cx="1101539" cy="10879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sz="3600" b="1" dirty="0">
                  <a:solidFill>
                    <a:schemeClr val="accent5"/>
                  </a:solidFill>
                  <a:latin typeface="+mj-lt"/>
                </a:rPr>
                <a:t>01</a:t>
              </a:r>
              <a:endParaRPr sz="3600" b="1" dirty="0">
                <a:solidFill>
                  <a:schemeClr val="accent5"/>
                </a:solidFill>
                <a:latin typeface="+mj-lt"/>
              </a:endParaRPr>
            </a:p>
          </p:txBody>
        </p:sp>
        <p:sp>
          <p:nvSpPr>
            <p:cNvPr id="7" name="Google Shape;5322;p76">
              <a:extLst>
                <a:ext uri="{FF2B5EF4-FFF2-40B4-BE49-F238E27FC236}">
                  <a16:creationId xmlns:a16="http://schemas.microsoft.com/office/drawing/2014/main" id="{7CB5FE84-98DA-C721-220E-26BF09E191E5}"/>
                </a:ext>
              </a:extLst>
            </p:cNvPr>
            <p:cNvSpPr/>
            <p:nvPr/>
          </p:nvSpPr>
          <p:spPr>
            <a:xfrm>
              <a:off x="715050" y="3083599"/>
              <a:ext cx="1459500" cy="4095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accent5"/>
                  </a:solidFill>
                  <a:effectLst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8" name="Google Shape;5323;p76">
              <a:extLst>
                <a:ext uri="{FF2B5EF4-FFF2-40B4-BE49-F238E27FC236}">
                  <a16:creationId xmlns:a16="http://schemas.microsoft.com/office/drawing/2014/main" id="{18EC0B93-9170-78B1-F992-9567769BAF04}"/>
                </a:ext>
              </a:extLst>
            </p:cNvPr>
            <p:cNvSpPr txBox="1">
              <a:spLocks/>
            </p:cNvSpPr>
            <p:nvPr/>
          </p:nvSpPr>
          <p:spPr>
            <a:xfrm>
              <a:off x="721665" y="3600425"/>
              <a:ext cx="1459500" cy="1315546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" name="Google Shape;5324;p76">
              <a:extLst>
                <a:ext uri="{FF2B5EF4-FFF2-40B4-BE49-F238E27FC236}">
                  <a16:creationId xmlns:a16="http://schemas.microsoft.com/office/drawing/2014/main" id="{21F4E4AD-4534-B6B1-2AA3-0508CEA60693}"/>
                </a:ext>
              </a:extLst>
            </p:cNvPr>
            <p:cNvSpPr/>
            <p:nvPr/>
          </p:nvSpPr>
          <p:spPr>
            <a:xfrm>
              <a:off x="2275338" y="3083599"/>
              <a:ext cx="1459500" cy="4095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accent6"/>
                  </a:solidFill>
                  <a:effectLst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0" name="Google Shape;5325;p76">
              <a:extLst>
                <a:ext uri="{FF2B5EF4-FFF2-40B4-BE49-F238E27FC236}">
                  <a16:creationId xmlns:a16="http://schemas.microsoft.com/office/drawing/2014/main" id="{AD2353E1-8C3B-82FD-CA9F-A580E29DB023}"/>
                </a:ext>
              </a:extLst>
            </p:cNvPr>
            <p:cNvSpPr txBox="1">
              <a:spLocks/>
            </p:cNvSpPr>
            <p:nvPr/>
          </p:nvSpPr>
          <p:spPr>
            <a:xfrm>
              <a:off x="2281132" y="3600425"/>
              <a:ext cx="1459500" cy="1315546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" name="Google Shape;5326;p76">
              <a:extLst>
                <a:ext uri="{FF2B5EF4-FFF2-40B4-BE49-F238E27FC236}">
                  <a16:creationId xmlns:a16="http://schemas.microsoft.com/office/drawing/2014/main" id="{49F6351B-F7CD-2C3F-E0A4-2D593428D53C}"/>
                </a:ext>
              </a:extLst>
            </p:cNvPr>
            <p:cNvSpPr/>
            <p:nvPr/>
          </p:nvSpPr>
          <p:spPr>
            <a:xfrm>
              <a:off x="3835627" y="3083599"/>
              <a:ext cx="1459500" cy="4095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accent5"/>
                  </a:solidFill>
                  <a:effectLst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2" name="Google Shape;5327;p76">
              <a:extLst>
                <a:ext uri="{FF2B5EF4-FFF2-40B4-BE49-F238E27FC236}">
                  <a16:creationId xmlns:a16="http://schemas.microsoft.com/office/drawing/2014/main" id="{8C4E9FB1-B2DC-A8C8-D22C-AA5B9D974145}"/>
                </a:ext>
              </a:extLst>
            </p:cNvPr>
            <p:cNvSpPr txBox="1">
              <a:spLocks/>
            </p:cNvSpPr>
            <p:nvPr/>
          </p:nvSpPr>
          <p:spPr>
            <a:xfrm>
              <a:off x="3840598" y="3600425"/>
              <a:ext cx="1459500" cy="1315546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" name="Google Shape;5328;p76">
              <a:extLst>
                <a:ext uri="{FF2B5EF4-FFF2-40B4-BE49-F238E27FC236}">
                  <a16:creationId xmlns:a16="http://schemas.microsoft.com/office/drawing/2014/main" id="{54DF243B-BB5C-BEE3-9CFE-CDA9318421E2}"/>
                </a:ext>
              </a:extLst>
            </p:cNvPr>
            <p:cNvSpPr/>
            <p:nvPr/>
          </p:nvSpPr>
          <p:spPr>
            <a:xfrm>
              <a:off x="5395915" y="3083599"/>
              <a:ext cx="1459500" cy="4095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accent6"/>
                  </a:solidFill>
                  <a:effectLst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4" name="Google Shape;5329;p76">
              <a:extLst>
                <a:ext uri="{FF2B5EF4-FFF2-40B4-BE49-F238E27FC236}">
                  <a16:creationId xmlns:a16="http://schemas.microsoft.com/office/drawing/2014/main" id="{132EC199-B014-5F35-9B4C-A32904EE5F12}"/>
                </a:ext>
              </a:extLst>
            </p:cNvPr>
            <p:cNvSpPr txBox="1">
              <a:spLocks/>
            </p:cNvSpPr>
            <p:nvPr/>
          </p:nvSpPr>
          <p:spPr>
            <a:xfrm>
              <a:off x="5400065" y="3600425"/>
              <a:ext cx="1459500" cy="1315546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5" name="Google Shape;5330;p76">
              <a:extLst>
                <a:ext uri="{FF2B5EF4-FFF2-40B4-BE49-F238E27FC236}">
                  <a16:creationId xmlns:a16="http://schemas.microsoft.com/office/drawing/2014/main" id="{89957773-76AA-D092-C44B-7A1C1766FBBE}"/>
                </a:ext>
              </a:extLst>
            </p:cNvPr>
            <p:cNvSpPr/>
            <p:nvPr/>
          </p:nvSpPr>
          <p:spPr>
            <a:xfrm>
              <a:off x="6956203" y="3083599"/>
              <a:ext cx="1459500" cy="4095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accent5"/>
                  </a:solidFill>
                  <a:effectLst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6" name="Google Shape;5331;p76">
              <a:extLst>
                <a:ext uri="{FF2B5EF4-FFF2-40B4-BE49-F238E27FC236}">
                  <a16:creationId xmlns:a16="http://schemas.microsoft.com/office/drawing/2014/main" id="{0A13F10B-38EE-3E30-1E75-E396F909B30F}"/>
                </a:ext>
              </a:extLst>
            </p:cNvPr>
            <p:cNvSpPr txBox="1">
              <a:spLocks/>
            </p:cNvSpPr>
            <p:nvPr/>
          </p:nvSpPr>
          <p:spPr>
            <a:xfrm>
              <a:off x="6962821" y="3600425"/>
              <a:ext cx="1459500" cy="1315546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7" name="Google Shape;5332;p76">
              <a:extLst>
                <a:ext uri="{FF2B5EF4-FFF2-40B4-BE49-F238E27FC236}">
                  <a16:creationId xmlns:a16="http://schemas.microsoft.com/office/drawing/2014/main" id="{051CD287-D365-1043-FDD8-32D7A209E86D}"/>
                </a:ext>
              </a:extLst>
            </p:cNvPr>
            <p:cNvSpPr/>
            <p:nvPr/>
          </p:nvSpPr>
          <p:spPr>
            <a:xfrm>
              <a:off x="2455145" y="1919620"/>
              <a:ext cx="1101539" cy="10879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sz="3600" b="1" dirty="0">
                  <a:solidFill>
                    <a:schemeClr val="accent6"/>
                  </a:solidFill>
                  <a:latin typeface="+mj-lt"/>
                </a:rPr>
                <a:t>02</a:t>
              </a:r>
              <a:endParaRPr sz="3600" b="1" dirty="0">
                <a:solidFill>
                  <a:schemeClr val="accent6"/>
                </a:solidFill>
                <a:latin typeface="+mj-lt"/>
              </a:endParaRPr>
            </a:p>
          </p:txBody>
        </p:sp>
        <p:sp>
          <p:nvSpPr>
            <p:cNvPr id="18" name="Google Shape;5333;p76">
              <a:extLst>
                <a:ext uri="{FF2B5EF4-FFF2-40B4-BE49-F238E27FC236}">
                  <a16:creationId xmlns:a16="http://schemas.microsoft.com/office/drawing/2014/main" id="{6BD44065-64CE-1436-E938-8C3857FE0B16}"/>
                </a:ext>
              </a:extLst>
            </p:cNvPr>
            <p:cNvSpPr/>
            <p:nvPr/>
          </p:nvSpPr>
          <p:spPr>
            <a:xfrm>
              <a:off x="4012978" y="1919621"/>
              <a:ext cx="1101539" cy="10879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sz="3600" b="1" dirty="0">
                  <a:solidFill>
                    <a:schemeClr val="accent5"/>
                  </a:solidFill>
                  <a:latin typeface="+mj-lt"/>
                </a:rPr>
                <a:t>03</a:t>
              </a:r>
              <a:endParaRPr sz="3600" b="1" dirty="0">
                <a:solidFill>
                  <a:schemeClr val="accent5"/>
                </a:solidFill>
                <a:latin typeface="+mj-lt"/>
              </a:endParaRPr>
            </a:p>
          </p:txBody>
        </p:sp>
        <p:sp>
          <p:nvSpPr>
            <p:cNvPr id="19" name="Google Shape;5334;p76">
              <a:extLst>
                <a:ext uri="{FF2B5EF4-FFF2-40B4-BE49-F238E27FC236}">
                  <a16:creationId xmlns:a16="http://schemas.microsoft.com/office/drawing/2014/main" id="{FB723591-6734-1301-3C53-3DA6D9FD014E}"/>
                </a:ext>
              </a:extLst>
            </p:cNvPr>
            <p:cNvSpPr/>
            <p:nvPr/>
          </p:nvSpPr>
          <p:spPr>
            <a:xfrm>
              <a:off x="5575697" y="1919621"/>
              <a:ext cx="1101539" cy="10879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sz="3600" b="1" dirty="0">
                  <a:solidFill>
                    <a:schemeClr val="accent6"/>
                  </a:solidFill>
                  <a:latin typeface="+mj-lt"/>
                </a:rPr>
                <a:t>04</a:t>
              </a:r>
              <a:endParaRPr sz="3600" b="1" dirty="0">
                <a:solidFill>
                  <a:schemeClr val="accent6"/>
                </a:solidFill>
                <a:latin typeface="+mj-lt"/>
              </a:endParaRPr>
            </a:p>
          </p:txBody>
        </p:sp>
        <p:sp>
          <p:nvSpPr>
            <p:cNvPr id="20" name="Google Shape;5335;p76">
              <a:extLst>
                <a:ext uri="{FF2B5EF4-FFF2-40B4-BE49-F238E27FC236}">
                  <a16:creationId xmlns:a16="http://schemas.microsoft.com/office/drawing/2014/main" id="{D0DD8FA5-C57C-C501-D537-4C156CACF1C0}"/>
                </a:ext>
              </a:extLst>
            </p:cNvPr>
            <p:cNvSpPr/>
            <p:nvPr/>
          </p:nvSpPr>
          <p:spPr>
            <a:xfrm>
              <a:off x="7135189" y="1919621"/>
              <a:ext cx="1101539" cy="10879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sz="3600" b="1" dirty="0">
                  <a:solidFill>
                    <a:schemeClr val="accent5"/>
                  </a:solidFill>
                  <a:latin typeface="+mj-lt"/>
                </a:rPr>
                <a:t>05</a:t>
              </a:r>
              <a:endParaRPr sz="3600" b="1" dirty="0">
                <a:solidFill>
                  <a:schemeClr val="accent5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55212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1B7B3-4D62-851C-B18C-0F83458D6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Summary of Key Points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659055-0E83-71E4-4F47-4E2C752D8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601CA1-10BA-A2E7-BDE9-A7A8C643B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18</a:t>
            </a:fld>
            <a:endParaRPr lang="en-IN" dirty="0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7928AF28-48FF-7897-D2E7-83DAC1F995F1}"/>
              </a:ext>
            </a:extLst>
          </p:cNvPr>
          <p:cNvGrpSpPr/>
          <p:nvPr/>
        </p:nvGrpSpPr>
        <p:grpSpPr>
          <a:xfrm>
            <a:off x="928875" y="1583122"/>
            <a:ext cx="10334249" cy="4348792"/>
            <a:chOff x="75949" y="1869105"/>
            <a:chExt cx="10334249" cy="4348792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2DFBC04-DFEC-E1F5-29BC-74EE8BD3D473}"/>
                </a:ext>
              </a:extLst>
            </p:cNvPr>
            <p:cNvGrpSpPr/>
            <p:nvPr/>
          </p:nvGrpSpPr>
          <p:grpSpPr>
            <a:xfrm>
              <a:off x="75949" y="2316573"/>
              <a:ext cx="2914552" cy="3330568"/>
              <a:chOff x="75949" y="2316573"/>
              <a:chExt cx="2914552" cy="3330568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74374791-037B-2A06-67B5-DEA3CA586F81}"/>
                  </a:ext>
                </a:extLst>
              </p:cNvPr>
              <p:cNvGrpSpPr/>
              <p:nvPr/>
            </p:nvGrpSpPr>
            <p:grpSpPr>
              <a:xfrm>
                <a:off x="75949" y="2316573"/>
                <a:ext cx="2914552" cy="3330568"/>
                <a:chOff x="75949" y="2316573"/>
                <a:chExt cx="2914552" cy="3330568"/>
              </a:xfrm>
            </p:grpSpPr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A165E672-5FE6-1F7F-1BD7-9FCBE700CECD}"/>
                    </a:ext>
                  </a:extLst>
                </p:cNvPr>
                <p:cNvSpPr/>
                <p:nvPr/>
              </p:nvSpPr>
              <p:spPr>
                <a:xfrm>
                  <a:off x="1330353" y="2316573"/>
                  <a:ext cx="1660148" cy="3330568"/>
                </a:xfrm>
                <a:custGeom>
                  <a:avLst/>
                  <a:gdLst>
                    <a:gd name="connsiteX0" fmla="*/ 0 w 1660148"/>
                    <a:gd name="connsiteY0" fmla="*/ 0 h 3330568"/>
                    <a:gd name="connsiteX1" fmla="*/ 166096 w 1660148"/>
                    <a:gd name="connsiteY1" fmla="*/ 8394 h 3330568"/>
                    <a:gd name="connsiteX2" fmla="*/ 1660148 w 1660148"/>
                    <a:gd name="connsiteY2" fmla="*/ 1665284 h 3330568"/>
                    <a:gd name="connsiteX3" fmla="*/ 166096 w 1660148"/>
                    <a:gd name="connsiteY3" fmla="*/ 3322174 h 3330568"/>
                    <a:gd name="connsiteX4" fmla="*/ 0 w 1660148"/>
                    <a:gd name="connsiteY4" fmla="*/ 3330568 h 3330568"/>
                    <a:gd name="connsiteX5" fmla="*/ 0 w 1660148"/>
                    <a:gd name="connsiteY5" fmla="*/ 0 h 3330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60148" h="3330568">
                      <a:moveTo>
                        <a:pt x="0" y="0"/>
                      </a:moveTo>
                      <a:lnTo>
                        <a:pt x="166096" y="8394"/>
                      </a:lnTo>
                      <a:cubicBezTo>
                        <a:pt x="1005283" y="93684"/>
                        <a:pt x="1660148" y="802949"/>
                        <a:pt x="1660148" y="1665284"/>
                      </a:cubicBezTo>
                      <a:cubicBezTo>
                        <a:pt x="1660148" y="2527619"/>
                        <a:pt x="1005283" y="3236885"/>
                        <a:pt x="166096" y="3322174"/>
                      </a:cubicBezTo>
                      <a:lnTo>
                        <a:pt x="0" y="33305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  <a:lumOff val="25000"/>
                  </a:scheme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Freeform 384">
                  <a:extLst>
                    <a:ext uri="{FF2B5EF4-FFF2-40B4-BE49-F238E27FC236}">
                      <a16:creationId xmlns:a16="http://schemas.microsoft.com/office/drawing/2014/main" id="{55FB5196-809B-914B-80BE-184373B3BF93}"/>
                    </a:ext>
                  </a:extLst>
                </p:cNvPr>
                <p:cNvSpPr/>
                <p:nvPr/>
              </p:nvSpPr>
              <p:spPr>
                <a:xfrm>
                  <a:off x="75949" y="2730550"/>
                  <a:ext cx="2500688" cy="2502614"/>
                </a:xfrm>
                <a:prstGeom prst="flowChartConnector">
                  <a:avLst/>
                </a:prstGeom>
                <a:solidFill>
                  <a:schemeClr val="accent3"/>
                </a:solidFill>
                <a:ln w="6350" cap="sq" cmpd="sng" algn="ctr">
                  <a:noFill/>
                  <a:prstDash val="solid"/>
                  <a:miter lim="800000"/>
                  <a:headEnd type="none"/>
                  <a:tailEnd type="none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625519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5EA920C8-CD3E-FA76-D32A-BC1643FB0800}"/>
                  </a:ext>
                </a:extLst>
              </p:cNvPr>
              <p:cNvGrpSpPr/>
              <p:nvPr/>
            </p:nvGrpSpPr>
            <p:grpSpPr>
              <a:xfrm>
                <a:off x="298060" y="2972965"/>
                <a:ext cx="2017790" cy="2017786"/>
                <a:chOff x="201256" y="2882556"/>
                <a:chExt cx="2219569" cy="2219565"/>
              </a:xfrm>
            </p:grpSpPr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2B0CE0CC-3768-1DEA-9120-EFD11362D17A}"/>
                    </a:ext>
                  </a:extLst>
                </p:cNvPr>
                <p:cNvSpPr/>
                <p:nvPr/>
              </p:nvSpPr>
              <p:spPr>
                <a:xfrm>
                  <a:off x="201256" y="2882556"/>
                  <a:ext cx="2219569" cy="2219565"/>
                </a:xfrm>
                <a:prstGeom prst="ellipse">
                  <a:avLst/>
                </a:prstGeom>
                <a:solidFill>
                  <a:schemeClr val="accent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4342D211-51E2-DD75-11C1-2BAC32F13888}"/>
                    </a:ext>
                  </a:extLst>
                </p:cNvPr>
                <p:cNvSpPr/>
                <p:nvPr/>
              </p:nvSpPr>
              <p:spPr>
                <a:xfrm>
                  <a:off x="646902" y="3677226"/>
                  <a:ext cx="1273271" cy="575542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US" altLang="en-US" sz="1400" dirty="0">
                      <a:solidFill>
                        <a:schemeClr val="bg2"/>
                      </a:solidFill>
                    </a:rPr>
                    <a:t>Key Points</a:t>
                  </a:r>
                  <a:endPara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Arial Rounded MT Bold" panose="020F07040305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571868A-279C-2F62-B591-849D3FBDB18B}"/>
                </a:ext>
              </a:extLst>
            </p:cNvPr>
            <p:cNvGrpSpPr/>
            <p:nvPr/>
          </p:nvGrpSpPr>
          <p:grpSpPr>
            <a:xfrm>
              <a:off x="2327796" y="1869105"/>
              <a:ext cx="7034002" cy="461665"/>
              <a:chOff x="2327796" y="1869105"/>
              <a:chExt cx="7034002" cy="461665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87D5229-E364-D206-E9AE-D4F524EA45E6}"/>
                  </a:ext>
                </a:extLst>
              </p:cNvPr>
              <p:cNvSpPr txBox="1"/>
              <p:nvPr/>
            </p:nvSpPr>
            <p:spPr>
              <a:xfrm>
                <a:off x="2833123" y="1869105"/>
                <a:ext cx="6528675" cy="46166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defTabSz="81276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 Rounded MT Bold" panose="020F070403050403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0BA7B9DC-90CA-90D9-ED30-6CED8783921B}"/>
                  </a:ext>
                </a:extLst>
              </p:cNvPr>
              <p:cNvGrpSpPr/>
              <p:nvPr/>
            </p:nvGrpSpPr>
            <p:grpSpPr>
              <a:xfrm>
                <a:off x="2327796" y="1873353"/>
                <a:ext cx="508775" cy="453170"/>
                <a:chOff x="2327796" y="1873353"/>
                <a:chExt cx="508775" cy="453170"/>
              </a:xfrm>
            </p:grpSpPr>
            <p:sp>
              <p:nvSpPr>
                <p:cNvPr id="38" name="Rectangle: Rounded Corners 37">
                  <a:extLst>
                    <a:ext uri="{FF2B5EF4-FFF2-40B4-BE49-F238E27FC236}">
                      <a16:creationId xmlns:a16="http://schemas.microsoft.com/office/drawing/2014/main" id="{2A8D9508-6092-4EA1-F403-1242D9E6A4B7}"/>
                    </a:ext>
                  </a:extLst>
                </p:cNvPr>
                <p:cNvSpPr/>
                <p:nvPr/>
              </p:nvSpPr>
              <p:spPr>
                <a:xfrm>
                  <a:off x="2355869" y="1873353"/>
                  <a:ext cx="452628" cy="45317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B6E59393-62CE-79FC-D6C0-13AD70092638}"/>
                    </a:ext>
                  </a:extLst>
                </p:cNvPr>
                <p:cNvSpPr txBox="1"/>
                <p:nvPr/>
              </p:nvSpPr>
              <p:spPr>
                <a:xfrm>
                  <a:off x="2327796" y="1915273"/>
                  <a:ext cx="508775" cy="369332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accent5"/>
                      </a:solidFill>
                      <a:effectLst/>
                      <a:uLnTx/>
                      <a:uFillTx/>
                      <a:latin typeface="+mj-lt"/>
                    </a:rPr>
                    <a:t>01</a:t>
                  </a:r>
                </a:p>
              </p:txBody>
            </p:sp>
          </p:grp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404CE7E-799A-1132-BB5E-6C2DAC3355ED}"/>
                </a:ext>
              </a:extLst>
            </p:cNvPr>
            <p:cNvGrpSpPr/>
            <p:nvPr/>
          </p:nvGrpSpPr>
          <p:grpSpPr>
            <a:xfrm>
              <a:off x="3102550" y="2714759"/>
              <a:ext cx="7034004" cy="646331"/>
              <a:chOff x="3102550" y="2714759"/>
              <a:chExt cx="7034004" cy="646331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C898496A-7308-276A-0578-DB5878954A52}"/>
                  </a:ext>
                </a:extLst>
              </p:cNvPr>
              <p:cNvSpPr txBox="1"/>
              <p:nvPr/>
            </p:nvSpPr>
            <p:spPr>
              <a:xfrm>
                <a:off x="3607879" y="2807091"/>
                <a:ext cx="6528675" cy="46166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defTabSz="81276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 Rounded MT Bold" panose="020F070403050403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C93910AB-0BC0-B435-1D02-147D4DBF78FD}"/>
                  </a:ext>
                </a:extLst>
              </p:cNvPr>
              <p:cNvGrpSpPr/>
              <p:nvPr/>
            </p:nvGrpSpPr>
            <p:grpSpPr>
              <a:xfrm>
                <a:off x="3102550" y="2714759"/>
                <a:ext cx="508775" cy="646331"/>
                <a:chOff x="3102550" y="2714759"/>
                <a:chExt cx="508775" cy="646331"/>
              </a:xfrm>
            </p:grpSpPr>
            <p:sp>
              <p:nvSpPr>
                <p:cNvPr id="55" name="Rectangle: Rounded Corners 54">
                  <a:extLst>
                    <a:ext uri="{FF2B5EF4-FFF2-40B4-BE49-F238E27FC236}">
                      <a16:creationId xmlns:a16="http://schemas.microsoft.com/office/drawing/2014/main" id="{1F10F686-D937-04D5-D257-389CFCCE37CB}"/>
                    </a:ext>
                  </a:extLst>
                </p:cNvPr>
                <p:cNvSpPr/>
                <p:nvPr/>
              </p:nvSpPr>
              <p:spPr>
                <a:xfrm>
                  <a:off x="3130623" y="2811339"/>
                  <a:ext cx="452628" cy="45316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C3A6292B-51D3-D12C-1245-D5719DE75E32}"/>
                    </a:ext>
                  </a:extLst>
                </p:cNvPr>
                <p:cNvSpPr txBox="1"/>
                <p:nvPr/>
              </p:nvSpPr>
              <p:spPr>
                <a:xfrm>
                  <a:off x="3102550" y="2714759"/>
                  <a:ext cx="508775" cy="64633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accent6"/>
                      </a:solidFill>
                      <a:effectLst/>
                      <a:uLnTx/>
                      <a:uFillTx/>
                      <a:latin typeface="+mj-lt"/>
                    </a:rPr>
                    <a:t>02</a:t>
                  </a:r>
                </a:p>
              </p:txBody>
            </p:sp>
          </p:grp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1E5D1236-6669-F891-B6B8-46AD982339B6}"/>
                </a:ext>
              </a:extLst>
            </p:cNvPr>
            <p:cNvGrpSpPr/>
            <p:nvPr/>
          </p:nvGrpSpPr>
          <p:grpSpPr>
            <a:xfrm>
              <a:off x="3376194" y="3667025"/>
              <a:ext cx="7034004" cy="646331"/>
              <a:chOff x="3376194" y="3667025"/>
              <a:chExt cx="7034004" cy="646331"/>
            </a:xfrm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E2BB757A-6FD3-D7DB-7289-B460E663A3E4}"/>
                  </a:ext>
                </a:extLst>
              </p:cNvPr>
              <p:cNvSpPr txBox="1"/>
              <p:nvPr/>
            </p:nvSpPr>
            <p:spPr>
              <a:xfrm>
                <a:off x="3881523" y="3759354"/>
                <a:ext cx="6528675" cy="46166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defTabSz="81276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 Rounded MT Bold" panose="020F070403050403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5362983A-FD74-D230-AFAF-F5404CEB22F6}"/>
                  </a:ext>
                </a:extLst>
              </p:cNvPr>
              <p:cNvGrpSpPr/>
              <p:nvPr/>
            </p:nvGrpSpPr>
            <p:grpSpPr>
              <a:xfrm>
                <a:off x="3376194" y="3667025"/>
                <a:ext cx="508775" cy="646331"/>
                <a:chOff x="3376194" y="3667025"/>
                <a:chExt cx="508775" cy="646331"/>
              </a:xfrm>
            </p:grpSpPr>
            <p:sp>
              <p:nvSpPr>
                <p:cNvPr id="64" name="Rectangle: Rounded Corners 63">
                  <a:extLst>
                    <a:ext uri="{FF2B5EF4-FFF2-40B4-BE49-F238E27FC236}">
                      <a16:creationId xmlns:a16="http://schemas.microsoft.com/office/drawing/2014/main" id="{8BB943F0-C3E6-A898-EA8A-BF513F3DE3DA}"/>
                    </a:ext>
                  </a:extLst>
                </p:cNvPr>
                <p:cNvSpPr/>
                <p:nvPr/>
              </p:nvSpPr>
              <p:spPr>
                <a:xfrm>
                  <a:off x="3404267" y="3763605"/>
                  <a:ext cx="452628" cy="45316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5FFDB71A-A11B-B4DF-0206-2317AB64DD6E}"/>
                    </a:ext>
                  </a:extLst>
                </p:cNvPr>
                <p:cNvSpPr txBox="1"/>
                <p:nvPr/>
              </p:nvSpPr>
              <p:spPr>
                <a:xfrm>
                  <a:off x="3376194" y="3667025"/>
                  <a:ext cx="508775" cy="64633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accent5"/>
                      </a:solidFill>
                      <a:effectLst/>
                      <a:uLnTx/>
                      <a:uFillTx/>
                      <a:latin typeface="+mj-lt"/>
                    </a:rPr>
                    <a:t>03</a:t>
                  </a:r>
                </a:p>
              </p:txBody>
            </p:sp>
          </p:grp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DAD3DECB-8CB1-67EB-58D3-CCB367CED844}"/>
                </a:ext>
              </a:extLst>
            </p:cNvPr>
            <p:cNvGrpSpPr/>
            <p:nvPr/>
          </p:nvGrpSpPr>
          <p:grpSpPr>
            <a:xfrm>
              <a:off x="3102550" y="4619292"/>
              <a:ext cx="7034003" cy="646331"/>
              <a:chOff x="3102550" y="4619292"/>
              <a:chExt cx="7034003" cy="646331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0DAA4F88-0E7C-D0EE-3B07-671F9D1D63F5}"/>
                  </a:ext>
                </a:extLst>
              </p:cNvPr>
              <p:cNvSpPr txBox="1"/>
              <p:nvPr/>
            </p:nvSpPr>
            <p:spPr>
              <a:xfrm>
                <a:off x="3607878" y="4711626"/>
                <a:ext cx="6528675" cy="46166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defTabSz="81276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 Rounded MT Bold" panose="020F070403050403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24EEA875-3E56-839F-D5F1-BE3CCDEEAE35}"/>
                  </a:ext>
                </a:extLst>
              </p:cNvPr>
              <p:cNvGrpSpPr/>
              <p:nvPr/>
            </p:nvGrpSpPr>
            <p:grpSpPr>
              <a:xfrm>
                <a:off x="3102550" y="4619292"/>
                <a:ext cx="508775" cy="646331"/>
                <a:chOff x="3102550" y="4619292"/>
                <a:chExt cx="508775" cy="646331"/>
              </a:xfrm>
            </p:grpSpPr>
            <p:sp>
              <p:nvSpPr>
                <p:cNvPr id="73" name="Rectangle: Rounded Corners 72">
                  <a:extLst>
                    <a:ext uri="{FF2B5EF4-FFF2-40B4-BE49-F238E27FC236}">
                      <a16:creationId xmlns:a16="http://schemas.microsoft.com/office/drawing/2014/main" id="{A36A09A5-307A-C18A-8F10-9B5D2D2B0014}"/>
                    </a:ext>
                  </a:extLst>
                </p:cNvPr>
                <p:cNvSpPr/>
                <p:nvPr/>
              </p:nvSpPr>
              <p:spPr>
                <a:xfrm>
                  <a:off x="3130623" y="4715872"/>
                  <a:ext cx="452628" cy="45316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5C3610C7-E72D-4B9D-24E2-780D1B3C2764}"/>
                    </a:ext>
                  </a:extLst>
                </p:cNvPr>
                <p:cNvSpPr txBox="1"/>
                <p:nvPr/>
              </p:nvSpPr>
              <p:spPr>
                <a:xfrm>
                  <a:off x="3102550" y="4619292"/>
                  <a:ext cx="508775" cy="64633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accent6"/>
                      </a:solidFill>
                      <a:effectLst/>
                      <a:uLnTx/>
                      <a:uFillTx/>
                      <a:latin typeface="+mj-lt"/>
                    </a:rPr>
                    <a:t>04</a:t>
                  </a:r>
                </a:p>
              </p:txBody>
            </p:sp>
          </p:grp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5A26B443-25D4-BE57-92C3-ED3EBDAC504E}"/>
                </a:ext>
              </a:extLst>
            </p:cNvPr>
            <p:cNvGrpSpPr/>
            <p:nvPr/>
          </p:nvGrpSpPr>
          <p:grpSpPr>
            <a:xfrm>
              <a:off x="2327796" y="5571566"/>
              <a:ext cx="7034008" cy="646331"/>
              <a:chOff x="2327796" y="5571566"/>
              <a:chExt cx="7034008" cy="646331"/>
            </a:xfrm>
          </p:grpSpPr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15A88177-6705-D215-6745-D985BC189ECA}"/>
                  </a:ext>
                </a:extLst>
              </p:cNvPr>
              <p:cNvSpPr txBox="1"/>
              <p:nvPr/>
            </p:nvSpPr>
            <p:spPr>
              <a:xfrm>
                <a:off x="2833125" y="5663893"/>
                <a:ext cx="6528679" cy="46166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defTabSz="81276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 Rounded MT Bold" panose="020F070403050403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C49FFD1A-AB7D-B251-1861-BB32AA210315}"/>
                  </a:ext>
                </a:extLst>
              </p:cNvPr>
              <p:cNvGrpSpPr/>
              <p:nvPr/>
            </p:nvGrpSpPr>
            <p:grpSpPr>
              <a:xfrm>
                <a:off x="2327796" y="5571566"/>
                <a:ext cx="508775" cy="646331"/>
                <a:chOff x="2327796" y="5571566"/>
                <a:chExt cx="508775" cy="646331"/>
              </a:xfrm>
            </p:grpSpPr>
            <p:sp>
              <p:nvSpPr>
                <p:cNvPr id="82" name="Rectangle: Rounded Corners 81">
                  <a:extLst>
                    <a:ext uri="{FF2B5EF4-FFF2-40B4-BE49-F238E27FC236}">
                      <a16:creationId xmlns:a16="http://schemas.microsoft.com/office/drawing/2014/main" id="{A72F2AA9-F785-309B-6515-D8B95BABF073}"/>
                    </a:ext>
                  </a:extLst>
                </p:cNvPr>
                <p:cNvSpPr/>
                <p:nvPr/>
              </p:nvSpPr>
              <p:spPr>
                <a:xfrm>
                  <a:off x="2355869" y="5668146"/>
                  <a:ext cx="452628" cy="45316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E7ED7552-5924-D46A-ED3A-C84F7595BB44}"/>
                    </a:ext>
                  </a:extLst>
                </p:cNvPr>
                <p:cNvSpPr txBox="1"/>
                <p:nvPr/>
              </p:nvSpPr>
              <p:spPr>
                <a:xfrm>
                  <a:off x="2327796" y="5571566"/>
                  <a:ext cx="508775" cy="64633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accent5"/>
                      </a:solidFill>
                      <a:effectLst/>
                      <a:uLnTx/>
                      <a:uFillTx/>
                      <a:latin typeface="+mj-lt"/>
                    </a:rPr>
                    <a:t>05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018525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9BF82-7000-ABCB-AC84-82985EEEC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j-lt"/>
                <a:cs typeface="Aharoni" panose="02010803020104030203" pitchFamily="2" charset="-79"/>
              </a:rPr>
              <a:t>Thank you for your time </a:t>
            </a:r>
            <a:endParaRPr lang="en-CA" dirty="0"/>
          </a:p>
        </p:txBody>
      </p:sp>
      <p:pic>
        <p:nvPicPr>
          <p:cNvPr id="5" name="Picture Placeholder 4" descr="A person using a computer&#10;&#10;Description automatically generated">
            <a:extLst>
              <a:ext uri="{FF2B5EF4-FFF2-40B4-BE49-F238E27FC236}">
                <a16:creationId xmlns:a16="http://schemas.microsoft.com/office/drawing/2014/main" id="{97EE7D29-8DA4-D1A5-902C-F4ECFB6FA3C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67F3179-3590-4318-FC2F-08730AECCD2B}"/>
              </a:ext>
            </a:extLst>
          </p:cNvPr>
          <p:cNvGrpSpPr/>
          <p:nvPr/>
        </p:nvGrpSpPr>
        <p:grpSpPr>
          <a:xfrm>
            <a:off x="3725654" y="2217907"/>
            <a:ext cx="3092726" cy="3937456"/>
            <a:chOff x="1389107" y="1299746"/>
            <a:chExt cx="3344898" cy="425850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497EBAD-F0EC-DAA8-8594-07C084E75BA4}"/>
                </a:ext>
              </a:extLst>
            </p:cNvPr>
            <p:cNvGrpSpPr/>
            <p:nvPr/>
          </p:nvGrpSpPr>
          <p:grpSpPr>
            <a:xfrm>
              <a:off x="1389107" y="1299746"/>
              <a:ext cx="3344898" cy="4258507"/>
              <a:chOff x="384374" y="1138369"/>
              <a:chExt cx="3344898" cy="4258507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8462AD7B-C354-E079-8D34-472E36EB2143}"/>
                  </a:ext>
                </a:extLst>
              </p:cNvPr>
              <p:cNvGrpSpPr/>
              <p:nvPr/>
            </p:nvGrpSpPr>
            <p:grpSpPr>
              <a:xfrm>
                <a:off x="384374" y="1138369"/>
                <a:ext cx="3344898" cy="848876"/>
                <a:chOff x="5462984" y="2992029"/>
                <a:chExt cx="3344898" cy="848876"/>
              </a:xfrm>
            </p:grpSpPr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56799166-0358-0568-01DB-48BCC24F1957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E69D3B2B-5711-8376-10DE-1B05D34B7F4D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2B8B60F1-B958-4720-1EA1-F2781FD9AFA8}"/>
                  </a:ext>
                </a:extLst>
              </p:cNvPr>
              <p:cNvGrpSpPr/>
              <p:nvPr/>
            </p:nvGrpSpPr>
            <p:grpSpPr>
              <a:xfrm>
                <a:off x="384374" y="2843184"/>
                <a:ext cx="3344898" cy="848876"/>
                <a:chOff x="5462984" y="2992029"/>
                <a:chExt cx="3344898" cy="848876"/>
              </a:xfrm>
            </p:grpSpPr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A3B901AF-EA19-9ABC-5687-212DD745FECC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75175494-F59F-7138-8B77-2342F3626DD4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487C8DBB-0B20-C54D-D9E8-1552AAD5E2E4}"/>
                  </a:ext>
                </a:extLst>
              </p:cNvPr>
              <p:cNvGrpSpPr/>
              <p:nvPr/>
            </p:nvGrpSpPr>
            <p:grpSpPr>
              <a:xfrm>
                <a:off x="384374" y="4548000"/>
                <a:ext cx="3344898" cy="848876"/>
                <a:chOff x="5462984" y="2992029"/>
                <a:chExt cx="3344898" cy="848876"/>
              </a:xfrm>
            </p:grpSpPr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743CEE05-B5C8-75A5-0AC5-E6B5E6BC5E33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D799C7D6-02C4-65CC-27A4-BF92956259E2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</p:grpSp>
        <p:sp>
          <p:nvSpPr>
            <p:cNvPr id="7" name="Graphic 8">
              <a:extLst>
                <a:ext uri="{FF2B5EF4-FFF2-40B4-BE49-F238E27FC236}">
                  <a16:creationId xmlns:a16="http://schemas.microsoft.com/office/drawing/2014/main" id="{850A0ACA-8854-6E36-9508-5ABE89A14743}"/>
                </a:ext>
              </a:extLst>
            </p:cNvPr>
            <p:cNvSpPr/>
            <p:nvPr/>
          </p:nvSpPr>
          <p:spPr>
            <a:xfrm>
              <a:off x="1622455" y="1565502"/>
              <a:ext cx="381008" cy="317364"/>
            </a:xfrm>
            <a:custGeom>
              <a:avLst/>
              <a:gdLst>
                <a:gd name="connsiteX0" fmla="*/ 162211 w 232539"/>
                <a:gd name="connsiteY0" fmla="*/ 140895 h 219619"/>
                <a:gd name="connsiteX1" fmla="*/ 156327 w 232539"/>
                <a:gd name="connsiteY1" fmla="*/ 146745 h 219619"/>
                <a:gd name="connsiteX2" fmla="*/ 104166 w 232539"/>
                <a:gd name="connsiteY2" fmla="*/ 122693 h 219619"/>
                <a:gd name="connsiteX3" fmla="*/ 79977 w 232539"/>
                <a:gd name="connsiteY3" fmla="*/ 70828 h 219619"/>
                <a:gd name="connsiteX4" fmla="*/ 83682 w 232539"/>
                <a:gd name="connsiteY4" fmla="*/ 67144 h 219619"/>
                <a:gd name="connsiteX5" fmla="*/ 85706 w 232539"/>
                <a:gd name="connsiteY5" fmla="*/ 32859 h 219619"/>
                <a:gd name="connsiteX6" fmla="*/ 69416 w 232539"/>
                <a:gd name="connsiteY6" fmla="*/ 11098 h 219619"/>
                <a:gd name="connsiteX7" fmla="*/ 29215 w 232539"/>
                <a:gd name="connsiteY7" fmla="*/ 7426 h 219619"/>
                <a:gd name="connsiteX8" fmla="*/ 8938 w 232539"/>
                <a:gd name="connsiteY8" fmla="*/ 27588 h 219619"/>
                <a:gd name="connsiteX9" fmla="*/ 37 w 232539"/>
                <a:gd name="connsiteY9" fmla="*/ 48389 h 219619"/>
                <a:gd name="connsiteX10" fmla="*/ 62209 w 232539"/>
                <a:gd name="connsiteY10" fmla="*/ 164413 h 219619"/>
                <a:gd name="connsiteX11" fmla="*/ 189601 w 232539"/>
                <a:gd name="connsiteY11" fmla="*/ 219169 h 219619"/>
                <a:gd name="connsiteX12" fmla="*/ 206716 w 232539"/>
                <a:gd name="connsiteY12" fmla="*/ 210518 h 219619"/>
                <a:gd name="connsiteX13" fmla="*/ 225068 w 232539"/>
                <a:gd name="connsiteY13" fmla="*/ 192271 h 219619"/>
                <a:gd name="connsiteX14" fmla="*/ 218113 w 232539"/>
                <a:gd name="connsiteY14" fmla="*/ 150220 h 219619"/>
                <a:gd name="connsiteX15" fmla="*/ 193431 w 232539"/>
                <a:gd name="connsiteY15" fmla="*/ 136803 h 219619"/>
                <a:gd name="connsiteX16" fmla="*/ 162211 w 232539"/>
                <a:gd name="connsiteY16" fmla="*/ 140895 h 219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2539" h="219619">
                  <a:moveTo>
                    <a:pt x="162211" y="140895"/>
                  </a:moveTo>
                  <a:lnTo>
                    <a:pt x="156327" y="146745"/>
                  </a:lnTo>
                  <a:cubicBezTo>
                    <a:pt x="156327" y="146745"/>
                    <a:pt x="142341" y="160652"/>
                    <a:pt x="104166" y="122693"/>
                  </a:cubicBezTo>
                  <a:cubicBezTo>
                    <a:pt x="65991" y="84735"/>
                    <a:pt x="79977" y="70828"/>
                    <a:pt x="79977" y="70828"/>
                  </a:cubicBezTo>
                  <a:lnTo>
                    <a:pt x="83682" y="67144"/>
                  </a:lnTo>
                  <a:cubicBezTo>
                    <a:pt x="92810" y="58068"/>
                    <a:pt x="93671" y="43497"/>
                    <a:pt x="85706" y="32859"/>
                  </a:cubicBezTo>
                  <a:lnTo>
                    <a:pt x="69416" y="11098"/>
                  </a:lnTo>
                  <a:cubicBezTo>
                    <a:pt x="59559" y="-2068"/>
                    <a:pt x="40513" y="-3807"/>
                    <a:pt x="29215" y="7426"/>
                  </a:cubicBezTo>
                  <a:lnTo>
                    <a:pt x="8938" y="27588"/>
                  </a:lnTo>
                  <a:cubicBezTo>
                    <a:pt x="3336" y="33158"/>
                    <a:pt x="-418" y="40379"/>
                    <a:pt x="37" y="48389"/>
                  </a:cubicBezTo>
                  <a:cubicBezTo>
                    <a:pt x="1202" y="68881"/>
                    <a:pt x="10473" y="112971"/>
                    <a:pt x="62209" y="164413"/>
                  </a:cubicBezTo>
                  <a:cubicBezTo>
                    <a:pt x="117072" y="218964"/>
                    <a:pt x="168549" y="221132"/>
                    <a:pt x="189601" y="219169"/>
                  </a:cubicBezTo>
                  <a:cubicBezTo>
                    <a:pt x="196259" y="218549"/>
                    <a:pt x="202049" y="215158"/>
                    <a:pt x="206716" y="210518"/>
                  </a:cubicBezTo>
                  <a:lnTo>
                    <a:pt x="225068" y="192271"/>
                  </a:lnTo>
                  <a:cubicBezTo>
                    <a:pt x="237456" y="179953"/>
                    <a:pt x="233963" y="158836"/>
                    <a:pt x="218113" y="150220"/>
                  </a:cubicBezTo>
                  <a:lnTo>
                    <a:pt x="193431" y="136803"/>
                  </a:lnTo>
                  <a:cubicBezTo>
                    <a:pt x="183024" y="131145"/>
                    <a:pt x="170345" y="132807"/>
                    <a:pt x="162211" y="140895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solidFill>
                  <a:schemeClr val="bg2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BA2AE4E-6C20-A3ED-71D7-01BE01F8E0FF}"/>
                </a:ext>
              </a:extLst>
            </p:cNvPr>
            <p:cNvSpPr/>
            <p:nvPr/>
          </p:nvSpPr>
          <p:spPr>
            <a:xfrm>
              <a:off x="1631680" y="4973934"/>
              <a:ext cx="362558" cy="319762"/>
            </a:xfrm>
            <a:custGeom>
              <a:avLst/>
              <a:gdLst>
                <a:gd name="connsiteX0" fmla="*/ 212062 w 310052"/>
                <a:gd name="connsiteY0" fmla="*/ 185357 h 310051"/>
                <a:gd name="connsiteX1" fmla="*/ 238671 w 310052"/>
                <a:gd name="connsiteY1" fmla="*/ 185357 h 310051"/>
                <a:gd name="connsiteX2" fmla="*/ 196309 w 310052"/>
                <a:gd name="connsiteY2" fmla="*/ 248669 h 310051"/>
                <a:gd name="connsiteX3" fmla="*/ 197432 w 310052"/>
                <a:gd name="connsiteY3" fmla="*/ 246493 h 310051"/>
                <a:gd name="connsiteX4" fmla="*/ 212062 w 310052"/>
                <a:gd name="connsiteY4" fmla="*/ 185357 h 310051"/>
                <a:gd name="connsiteX5" fmla="*/ 165136 w 310052"/>
                <a:gd name="connsiteY5" fmla="*/ 185357 h 310051"/>
                <a:gd name="connsiteX6" fmla="*/ 191807 w 310052"/>
                <a:gd name="connsiteY6" fmla="*/ 185357 h 310051"/>
                <a:gd name="connsiteX7" fmla="*/ 179345 w 310052"/>
                <a:gd name="connsiteY7" fmla="*/ 237451 h 310051"/>
                <a:gd name="connsiteX8" fmla="*/ 165136 w 310052"/>
                <a:gd name="connsiteY8" fmla="*/ 255829 h 310051"/>
                <a:gd name="connsiteX9" fmla="*/ 118244 w 310052"/>
                <a:gd name="connsiteY9" fmla="*/ 185357 h 310051"/>
                <a:gd name="connsiteX10" fmla="*/ 144915 w 310052"/>
                <a:gd name="connsiteY10" fmla="*/ 185357 h 310051"/>
                <a:gd name="connsiteX11" fmla="*/ 144915 w 310052"/>
                <a:gd name="connsiteY11" fmla="*/ 255829 h 310051"/>
                <a:gd name="connsiteX12" fmla="*/ 130705 w 310052"/>
                <a:gd name="connsiteY12" fmla="*/ 237451 h 310051"/>
                <a:gd name="connsiteX13" fmla="*/ 118244 w 310052"/>
                <a:gd name="connsiteY13" fmla="*/ 185357 h 310051"/>
                <a:gd name="connsiteX14" fmla="*/ 71382 w 310052"/>
                <a:gd name="connsiteY14" fmla="*/ 185357 h 310051"/>
                <a:gd name="connsiteX15" fmla="*/ 97990 w 310052"/>
                <a:gd name="connsiteY15" fmla="*/ 185357 h 310051"/>
                <a:gd name="connsiteX16" fmla="*/ 112620 w 310052"/>
                <a:gd name="connsiteY16" fmla="*/ 246493 h 310051"/>
                <a:gd name="connsiteX17" fmla="*/ 113744 w 310052"/>
                <a:gd name="connsiteY17" fmla="*/ 248669 h 310051"/>
                <a:gd name="connsiteX18" fmla="*/ 71382 w 310052"/>
                <a:gd name="connsiteY18" fmla="*/ 185357 h 310051"/>
                <a:gd name="connsiteX19" fmla="*/ 196308 w 310052"/>
                <a:gd name="connsiteY19" fmla="*/ 101824 h 310051"/>
                <a:gd name="connsiteX20" fmla="*/ 238670 w 310052"/>
                <a:gd name="connsiteY20" fmla="*/ 165136 h 310051"/>
                <a:gd name="connsiteX21" fmla="*/ 212062 w 310052"/>
                <a:gd name="connsiteY21" fmla="*/ 165136 h 310051"/>
                <a:gd name="connsiteX22" fmla="*/ 197431 w 310052"/>
                <a:gd name="connsiteY22" fmla="*/ 104000 h 310051"/>
                <a:gd name="connsiteX23" fmla="*/ 196308 w 310052"/>
                <a:gd name="connsiteY23" fmla="*/ 101824 h 310051"/>
                <a:gd name="connsiteX24" fmla="*/ 113742 w 310052"/>
                <a:gd name="connsiteY24" fmla="*/ 101824 h 310051"/>
                <a:gd name="connsiteX25" fmla="*/ 112619 w 310052"/>
                <a:gd name="connsiteY25" fmla="*/ 104000 h 310051"/>
                <a:gd name="connsiteX26" fmla="*/ 97989 w 310052"/>
                <a:gd name="connsiteY26" fmla="*/ 165136 h 310051"/>
                <a:gd name="connsiteX27" fmla="*/ 71380 w 310052"/>
                <a:gd name="connsiteY27" fmla="*/ 165136 h 310051"/>
                <a:gd name="connsiteX28" fmla="*/ 113742 w 310052"/>
                <a:gd name="connsiteY28" fmla="*/ 101824 h 310051"/>
                <a:gd name="connsiteX29" fmla="*/ 165136 w 310052"/>
                <a:gd name="connsiteY29" fmla="*/ 94664 h 310051"/>
                <a:gd name="connsiteX30" fmla="*/ 179345 w 310052"/>
                <a:gd name="connsiteY30" fmla="*/ 113042 h 310051"/>
                <a:gd name="connsiteX31" fmla="*/ 191807 w 310052"/>
                <a:gd name="connsiteY31" fmla="*/ 165136 h 310051"/>
                <a:gd name="connsiteX32" fmla="*/ 165136 w 310052"/>
                <a:gd name="connsiteY32" fmla="*/ 165136 h 310051"/>
                <a:gd name="connsiteX33" fmla="*/ 144915 w 310052"/>
                <a:gd name="connsiteY33" fmla="*/ 94664 h 310051"/>
                <a:gd name="connsiteX34" fmla="*/ 144915 w 310052"/>
                <a:gd name="connsiteY34" fmla="*/ 165136 h 310051"/>
                <a:gd name="connsiteX35" fmla="*/ 118244 w 310052"/>
                <a:gd name="connsiteY35" fmla="*/ 165136 h 310051"/>
                <a:gd name="connsiteX36" fmla="*/ 130705 w 310052"/>
                <a:gd name="connsiteY36" fmla="*/ 113042 h 310051"/>
                <a:gd name="connsiteX37" fmla="*/ 144915 w 310052"/>
                <a:gd name="connsiteY37" fmla="*/ 94664 h 310051"/>
                <a:gd name="connsiteX38" fmla="*/ 155026 w 310052"/>
                <a:gd name="connsiteY38" fmla="*/ 70772 h 310051"/>
                <a:gd name="connsiteX39" fmla="*/ 50552 w 310052"/>
                <a:gd name="connsiteY39" fmla="*/ 175246 h 310051"/>
                <a:gd name="connsiteX40" fmla="*/ 155026 w 310052"/>
                <a:gd name="connsiteY40" fmla="*/ 279720 h 310051"/>
                <a:gd name="connsiteX41" fmla="*/ 259500 w 310052"/>
                <a:gd name="connsiteY41" fmla="*/ 175246 h 310051"/>
                <a:gd name="connsiteX42" fmla="*/ 155026 w 310052"/>
                <a:gd name="connsiteY42" fmla="*/ 70772 h 310051"/>
                <a:gd name="connsiteX43" fmla="*/ 0 w 310052"/>
                <a:gd name="connsiteY43" fmla="*/ 50551 h 310051"/>
                <a:gd name="connsiteX44" fmla="*/ 310052 w 310052"/>
                <a:gd name="connsiteY44" fmla="*/ 50551 h 310051"/>
                <a:gd name="connsiteX45" fmla="*/ 310052 w 310052"/>
                <a:gd name="connsiteY45" fmla="*/ 310051 h 310051"/>
                <a:gd name="connsiteX46" fmla="*/ 0 w 310052"/>
                <a:gd name="connsiteY46" fmla="*/ 310051 h 310051"/>
                <a:gd name="connsiteX47" fmla="*/ 266240 w 310052"/>
                <a:gd name="connsiteY47" fmla="*/ 0 h 310051"/>
                <a:gd name="connsiteX48" fmla="*/ 310052 w 310052"/>
                <a:gd name="connsiteY48" fmla="*/ 0 h 310051"/>
                <a:gd name="connsiteX49" fmla="*/ 310052 w 310052"/>
                <a:gd name="connsiteY49" fmla="*/ 30331 h 310051"/>
                <a:gd name="connsiteX50" fmla="*/ 266240 w 310052"/>
                <a:gd name="connsiteY50" fmla="*/ 30331 h 310051"/>
                <a:gd name="connsiteX51" fmla="*/ 0 w 310052"/>
                <a:gd name="connsiteY51" fmla="*/ 0 h 310051"/>
                <a:gd name="connsiteX52" fmla="*/ 246020 w 310052"/>
                <a:gd name="connsiteY52" fmla="*/ 0 h 310051"/>
                <a:gd name="connsiteX53" fmla="*/ 246020 w 310052"/>
                <a:gd name="connsiteY53" fmla="*/ 30331 h 310051"/>
                <a:gd name="connsiteX54" fmla="*/ 0 w 310052"/>
                <a:gd name="connsiteY54" fmla="*/ 30331 h 31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10052" h="310051">
                  <a:moveTo>
                    <a:pt x="212062" y="185357"/>
                  </a:moveTo>
                  <a:lnTo>
                    <a:pt x="238671" y="185357"/>
                  </a:lnTo>
                  <a:cubicBezTo>
                    <a:pt x="235405" y="212537"/>
                    <a:pt x="219150" y="235776"/>
                    <a:pt x="196309" y="248669"/>
                  </a:cubicBezTo>
                  <a:cubicBezTo>
                    <a:pt x="196687" y="247954"/>
                    <a:pt x="197063" y="247231"/>
                    <a:pt x="197432" y="246493"/>
                  </a:cubicBezTo>
                  <a:cubicBezTo>
                    <a:pt x="205812" y="229732"/>
                    <a:pt x="210904" y="208319"/>
                    <a:pt x="212062" y="185357"/>
                  </a:cubicBezTo>
                  <a:close/>
                  <a:moveTo>
                    <a:pt x="165136" y="185357"/>
                  </a:moveTo>
                  <a:lnTo>
                    <a:pt x="191807" y="185357"/>
                  </a:lnTo>
                  <a:cubicBezTo>
                    <a:pt x="190705" y="205154"/>
                    <a:pt x="186384" y="223373"/>
                    <a:pt x="179345" y="237451"/>
                  </a:cubicBezTo>
                  <a:cubicBezTo>
                    <a:pt x="175119" y="245903"/>
                    <a:pt x="170216" y="252178"/>
                    <a:pt x="165136" y="255829"/>
                  </a:cubicBezTo>
                  <a:close/>
                  <a:moveTo>
                    <a:pt x="118244" y="185357"/>
                  </a:moveTo>
                  <a:lnTo>
                    <a:pt x="144915" y="185357"/>
                  </a:lnTo>
                  <a:lnTo>
                    <a:pt x="144915" y="255829"/>
                  </a:lnTo>
                  <a:cubicBezTo>
                    <a:pt x="139835" y="252177"/>
                    <a:pt x="134932" y="245904"/>
                    <a:pt x="130705" y="237451"/>
                  </a:cubicBezTo>
                  <a:cubicBezTo>
                    <a:pt x="123666" y="223373"/>
                    <a:pt x="119346" y="205154"/>
                    <a:pt x="118244" y="185357"/>
                  </a:cubicBezTo>
                  <a:close/>
                  <a:moveTo>
                    <a:pt x="71382" y="185357"/>
                  </a:moveTo>
                  <a:lnTo>
                    <a:pt x="97990" y="185357"/>
                  </a:lnTo>
                  <a:cubicBezTo>
                    <a:pt x="99149" y="208319"/>
                    <a:pt x="104240" y="229732"/>
                    <a:pt x="112620" y="246493"/>
                  </a:cubicBezTo>
                  <a:cubicBezTo>
                    <a:pt x="112989" y="247231"/>
                    <a:pt x="113364" y="247954"/>
                    <a:pt x="113744" y="248669"/>
                  </a:cubicBezTo>
                  <a:cubicBezTo>
                    <a:pt x="90903" y="235776"/>
                    <a:pt x="74648" y="212537"/>
                    <a:pt x="71382" y="185357"/>
                  </a:cubicBezTo>
                  <a:close/>
                  <a:moveTo>
                    <a:pt x="196308" y="101824"/>
                  </a:moveTo>
                  <a:cubicBezTo>
                    <a:pt x="219148" y="114717"/>
                    <a:pt x="235404" y="137956"/>
                    <a:pt x="238670" y="165136"/>
                  </a:cubicBezTo>
                  <a:lnTo>
                    <a:pt x="212062" y="165136"/>
                  </a:lnTo>
                  <a:cubicBezTo>
                    <a:pt x="210903" y="142174"/>
                    <a:pt x="205812" y="120761"/>
                    <a:pt x="197431" y="104000"/>
                  </a:cubicBezTo>
                  <a:cubicBezTo>
                    <a:pt x="197063" y="103262"/>
                    <a:pt x="196688" y="102539"/>
                    <a:pt x="196308" y="101824"/>
                  </a:cubicBezTo>
                  <a:close/>
                  <a:moveTo>
                    <a:pt x="113742" y="101824"/>
                  </a:moveTo>
                  <a:cubicBezTo>
                    <a:pt x="113364" y="102539"/>
                    <a:pt x="112988" y="103262"/>
                    <a:pt x="112619" y="104000"/>
                  </a:cubicBezTo>
                  <a:cubicBezTo>
                    <a:pt x="104239" y="120761"/>
                    <a:pt x="99147" y="142174"/>
                    <a:pt x="97989" y="165136"/>
                  </a:cubicBezTo>
                  <a:lnTo>
                    <a:pt x="71380" y="165136"/>
                  </a:lnTo>
                  <a:cubicBezTo>
                    <a:pt x="74645" y="137955"/>
                    <a:pt x="90901" y="114717"/>
                    <a:pt x="113742" y="101824"/>
                  </a:cubicBezTo>
                  <a:close/>
                  <a:moveTo>
                    <a:pt x="165136" y="94664"/>
                  </a:moveTo>
                  <a:cubicBezTo>
                    <a:pt x="170216" y="98316"/>
                    <a:pt x="175119" y="104589"/>
                    <a:pt x="179345" y="113042"/>
                  </a:cubicBezTo>
                  <a:cubicBezTo>
                    <a:pt x="186384" y="127120"/>
                    <a:pt x="190704" y="145338"/>
                    <a:pt x="191807" y="165136"/>
                  </a:cubicBezTo>
                  <a:lnTo>
                    <a:pt x="165136" y="165136"/>
                  </a:lnTo>
                  <a:close/>
                  <a:moveTo>
                    <a:pt x="144915" y="94664"/>
                  </a:moveTo>
                  <a:lnTo>
                    <a:pt x="144915" y="165136"/>
                  </a:lnTo>
                  <a:lnTo>
                    <a:pt x="118244" y="165136"/>
                  </a:lnTo>
                  <a:cubicBezTo>
                    <a:pt x="119346" y="145339"/>
                    <a:pt x="123667" y="127120"/>
                    <a:pt x="130705" y="113042"/>
                  </a:cubicBezTo>
                  <a:cubicBezTo>
                    <a:pt x="134932" y="104589"/>
                    <a:pt x="139835" y="98315"/>
                    <a:pt x="144915" y="94664"/>
                  </a:cubicBezTo>
                  <a:close/>
                  <a:moveTo>
                    <a:pt x="155026" y="70772"/>
                  </a:moveTo>
                  <a:cubicBezTo>
                    <a:pt x="97419" y="70772"/>
                    <a:pt x="50552" y="117638"/>
                    <a:pt x="50552" y="175246"/>
                  </a:cubicBezTo>
                  <a:cubicBezTo>
                    <a:pt x="50552" y="232854"/>
                    <a:pt x="97419" y="279720"/>
                    <a:pt x="155026" y="279720"/>
                  </a:cubicBezTo>
                  <a:cubicBezTo>
                    <a:pt x="212633" y="279720"/>
                    <a:pt x="259500" y="232854"/>
                    <a:pt x="259500" y="175246"/>
                  </a:cubicBezTo>
                  <a:cubicBezTo>
                    <a:pt x="259500" y="117639"/>
                    <a:pt x="212633" y="70772"/>
                    <a:pt x="155026" y="70772"/>
                  </a:cubicBezTo>
                  <a:close/>
                  <a:moveTo>
                    <a:pt x="0" y="50551"/>
                  </a:moveTo>
                  <a:lnTo>
                    <a:pt x="310052" y="50551"/>
                  </a:lnTo>
                  <a:lnTo>
                    <a:pt x="310052" y="310051"/>
                  </a:lnTo>
                  <a:lnTo>
                    <a:pt x="0" y="310051"/>
                  </a:lnTo>
                  <a:close/>
                  <a:moveTo>
                    <a:pt x="266240" y="0"/>
                  </a:moveTo>
                  <a:lnTo>
                    <a:pt x="310052" y="0"/>
                  </a:lnTo>
                  <a:lnTo>
                    <a:pt x="310052" y="30331"/>
                  </a:lnTo>
                  <a:lnTo>
                    <a:pt x="266240" y="30331"/>
                  </a:lnTo>
                  <a:close/>
                  <a:moveTo>
                    <a:pt x="0" y="0"/>
                  </a:moveTo>
                  <a:lnTo>
                    <a:pt x="246020" y="0"/>
                  </a:lnTo>
                  <a:lnTo>
                    <a:pt x="246020" y="30331"/>
                  </a:lnTo>
                  <a:lnTo>
                    <a:pt x="0" y="30331"/>
                  </a:lnTo>
                  <a:close/>
                </a:path>
              </a:pathLst>
            </a:custGeom>
            <a:solidFill>
              <a:schemeClr val="accent5"/>
            </a:solidFill>
            <a:ln w="59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solidFill>
                  <a:schemeClr val="bg2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792B0AB-518B-7483-F1F4-6A739B123299}"/>
                </a:ext>
              </a:extLst>
            </p:cNvPr>
            <p:cNvSpPr/>
            <p:nvPr/>
          </p:nvSpPr>
          <p:spPr>
            <a:xfrm>
              <a:off x="1622456" y="3284426"/>
              <a:ext cx="381006" cy="289146"/>
            </a:xfrm>
            <a:custGeom>
              <a:avLst/>
              <a:gdLst>
                <a:gd name="connsiteX0" fmla="*/ 74283 w 277754"/>
                <a:gd name="connsiteY0" fmla="*/ 0 h 238998"/>
                <a:gd name="connsiteX1" fmla="*/ 20860 w 277754"/>
                <a:gd name="connsiteY1" fmla="*/ 17930 h 238998"/>
                <a:gd name="connsiteX2" fmla="*/ 0 w 277754"/>
                <a:gd name="connsiteY2" fmla="*/ 74283 h 238998"/>
                <a:gd name="connsiteX3" fmla="*/ 0 w 277754"/>
                <a:gd name="connsiteY3" fmla="*/ 164715 h 238998"/>
                <a:gd name="connsiteX4" fmla="*/ 20860 w 277754"/>
                <a:gd name="connsiteY4" fmla="*/ 221068 h 238998"/>
                <a:gd name="connsiteX5" fmla="*/ 74283 w 277754"/>
                <a:gd name="connsiteY5" fmla="*/ 238998 h 238998"/>
                <a:gd name="connsiteX6" fmla="*/ 203472 w 277754"/>
                <a:gd name="connsiteY6" fmla="*/ 238998 h 238998"/>
                <a:gd name="connsiteX7" fmla="*/ 256895 w 277754"/>
                <a:gd name="connsiteY7" fmla="*/ 221068 h 238998"/>
                <a:gd name="connsiteX8" fmla="*/ 277755 w 277754"/>
                <a:gd name="connsiteY8" fmla="*/ 164715 h 238998"/>
                <a:gd name="connsiteX9" fmla="*/ 277755 w 277754"/>
                <a:gd name="connsiteY9" fmla="*/ 74283 h 238998"/>
                <a:gd name="connsiteX10" fmla="*/ 256895 w 277754"/>
                <a:gd name="connsiteY10" fmla="*/ 17930 h 238998"/>
                <a:gd name="connsiteX11" fmla="*/ 203472 w 277754"/>
                <a:gd name="connsiteY11" fmla="*/ 0 h 238998"/>
                <a:gd name="connsiteX12" fmla="*/ 74283 w 277754"/>
                <a:gd name="connsiteY12" fmla="*/ 0 h 238998"/>
                <a:gd name="connsiteX13" fmla="*/ 232261 w 277754"/>
                <a:gd name="connsiteY13" fmla="*/ 72504 h 238998"/>
                <a:gd name="connsiteX14" fmla="*/ 234003 w 277754"/>
                <a:gd name="connsiteY14" fmla="*/ 58913 h 238998"/>
                <a:gd name="connsiteX15" fmla="*/ 220412 w 277754"/>
                <a:gd name="connsiteY15" fmla="*/ 57171 h 238998"/>
                <a:gd name="connsiteX16" fmla="*/ 148750 w 277754"/>
                <a:gd name="connsiteY16" fmla="*/ 112544 h 238998"/>
                <a:gd name="connsiteX17" fmla="*/ 129002 w 277754"/>
                <a:gd name="connsiteY17" fmla="*/ 112544 h 238998"/>
                <a:gd name="connsiteX18" fmla="*/ 57342 w 277754"/>
                <a:gd name="connsiteY18" fmla="*/ 57171 h 238998"/>
                <a:gd name="connsiteX19" fmla="*/ 43750 w 277754"/>
                <a:gd name="connsiteY19" fmla="*/ 58913 h 238998"/>
                <a:gd name="connsiteX20" fmla="*/ 45493 w 277754"/>
                <a:gd name="connsiteY20" fmla="*/ 72504 h 238998"/>
                <a:gd name="connsiteX21" fmla="*/ 117154 w 277754"/>
                <a:gd name="connsiteY21" fmla="*/ 127878 h 238998"/>
                <a:gd name="connsiteX22" fmla="*/ 160599 w 277754"/>
                <a:gd name="connsiteY22" fmla="*/ 127878 h 238998"/>
                <a:gd name="connsiteX23" fmla="*/ 232261 w 277754"/>
                <a:gd name="connsiteY23" fmla="*/ 72504 h 238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7754" h="238998">
                  <a:moveTo>
                    <a:pt x="74283" y="0"/>
                  </a:moveTo>
                  <a:cubicBezTo>
                    <a:pt x="53420" y="0"/>
                    <a:pt x="34553" y="5214"/>
                    <a:pt x="20860" y="17930"/>
                  </a:cubicBezTo>
                  <a:cubicBezTo>
                    <a:pt x="7036" y="30766"/>
                    <a:pt x="0" y="49829"/>
                    <a:pt x="0" y="74283"/>
                  </a:cubicBezTo>
                  <a:lnTo>
                    <a:pt x="0" y="164715"/>
                  </a:lnTo>
                  <a:cubicBezTo>
                    <a:pt x="0" y="189170"/>
                    <a:pt x="7036" y="208232"/>
                    <a:pt x="20860" y="221068"/>
                  </a:cubicBezTo>
                  <a:cubicBezTo>
                    <a:pt x="34553" y="233784"/>
                    <a:pt x="53420" y="238998"/>
                    <a:pt x="74283" y="238998"/>
                  </a:cubicBezTo>
                  <a:lnTo>
                    <a:pt x="203472" y="238998"/>
                  </a:lnTo>
                  <a:cubicBezTo>
                    <a:pt x="224336" y="238998"/>
                    <a:pt x="243202" y="233784"/>
                    <a:pt x="256895" y="221068"/>
                  </a:cubicBezTo>
                  <a:cubicBezTo>
                    <a:pt x="270719" y="208232"/>
                    <a:pt x="277755" y="189170"/>
                    <a:pt x="277755" y="164715"/>
                  </a:cubicBezTo>
                  <a:lnTo>
                    <a:pt x="277755" y="74283"/>
                  </a:lnTo>
                  <a:cubicBezTo>
                    <a:pt x="277755" y="49829"/>
                    <a:pt x="270719" y="30766"/>
                    <a:pt x="256895" y="17930"/>
                  </a:cubicBezTo>
                  <a:cubicBezTo>
                    <a:pt x="243202" y="5214"/>
                    <a:pt x="224336" y="0"/>
                    <a:pt x="203472" y="0"/>
                  </a:cubicBezTo>
                  <a:lnTo>
                    <a:pt x="74283" y="0"/>
                  </a:lnTo>
                  <a:close/>
                  <a:moveTo>
                    <a:pt x="232261" y="72504"/>
                  </a:moveTo>
                  <a:cubicBezTo>
                    <a:pt x="236495" y="69233"/>
                    <a:pt x="237275" y="63148"/>
                    <a:pt x="234003" y="58913"/>
                  </a:cubicBezTo>
                  <a:cubicBezTo>
                    <a:pt x="230732" y="54679"/>
                    <a:pt x="224647" y="53899"/>
                    <a:pt x="220412" y="57171"/>
                  </a:cubicBezTo>
                  <a:lnTo>
                    <a:pt x="148750" y="112544"/>
                  </a:lnTo>
                  <a:cubicBezTo>
                    <a:pt x="142935" y="117038"/>
                    <a:pt x="134818" y="117038"/>
                    <a:pt x="129002" y="112544"/>
                  </a:cubicBezTo>
                  <a:lnTo>
                    <a:pt x="57342" y="57171"/>
                  </a:lnTo>
                  <a:cubicBezTo>
                    <a:pt x="53107" y="53899"/>
                    <a:pt x="47022" y="54679"/>
                    <a:pt x="43750" y="58913"/>
                  </a:cubicBezTo>
                  <a:cubicBezTo>
                    <a:pt x="40478" y="63148"/>
                    <a:pt x="41258" y="69233"/>
                    <a:pt x="45493" y="72504"/>
                  </a:cubicBezTo>
                  <a:lnTo>
                    <a:pt x="117154" y="127878"/>
                  </a:lnTo>
                  <a:cubicBezTo>
                    <a:pt x="129949" y="137764"/>
                    <a:pt x="147804" y="137764"/>
                    <a:pt x="160599" y="127878"/>
                  </a:cubicBezTo>
                  <a:lnTo>
                    <a:pt x="232261" y="72504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solidFill>
                  <a:schemeClr val="bg2"/>
                </a:solidFill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ED91E9BF-0744-D983-995A-6ECCF36B7D84}"/>
              </a:ext>
            </a:extLst>
          </p:cNvPr>
          <p:cNvSpPr txBox="1"/>
          <p:nvPr/>
        </p:nvSpPr>
        <p:spPr>
          <a:xfrm rot="16200000">
            <a:off x="-381322" y="3857291"/>
            <a:ext cx="418065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050" b="0" i="0" u="none" strike="noStrike" dirty="0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Lorem ipsum dolor sit </a:t>
            </a:r>
            <a:r>
              <a:rPr lang="en-CA" sz="1050" b="0" i="0" u="none" strike="noStrike" dirty="0" err="1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amet</a:t>
            </a:r>
            <a:r>
              <a:rPr lang="en-CA" sz="1050" b="0" i="0" u="none" strike="noStrike" dirty="0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, </a:t>
            </a:r>
            <a:r>
              <a:rPr lang="en-CA" sz="1050" b="0" i="0" u="none" strike="noStrike" dirty="0" err="1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consectetur</a:t>
            </a:r>
            <a:r>
              <a:rPr lang="en-CA" sz="1050" b="0" i="0" u="none" strike="noStrike" dirty="0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 </a:t>
            </a:r>
            <a:r>
              <a:rPr lang="en-CA" sz="1050" b="0" i="0" u="none" strike="noStrike" dirty="0" err="1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adipisicing</a:t>
            </a:r>
            <a:r>
              <a:rPr lang="en-CA" sz="1050" b="0" i="0" u="none" strike="noStrike" dirty="0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 </a:t>
            </a:r>
            <a:r>
              <a:rPr lang="en-CA" sz="1050" b="0" i="0" u="none" strike="noStrike" dirty="0" err="1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elit</a:t>
            </a:r>
            <a:r>
              <a:rPr lang="en-CA" sz="1050" b="0" i="0" u="none" strike="noStrike" dirty="0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, sed do </a:t>
            </a:r>
            <a:r>
              <a:rPr lang="en-CA" sz="1050" b="0" i="0" u="none" strike="noStrike" dirty="0" err="1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eiusmod</a:t>
            </a:r>
            <a:r>
              <a:rPr lang="en-CA" sz="1050" b="0" i="0" u="none" strike="noStrike" dirty="0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 </a:t>
            </a:r>
            <a:r>
              <a:rPr lang="en-CA" sz="1050" b="0" i="0" u="none" strike="noStrike" dirty="0" err="1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tempor</a:t>
            </a:r>
            <a:r>
              <a:rPr lang="en-CA" sz="1050" b="0" i="0" u="none" strike="noStrike" dirty="0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 </a:t>
            </a:r>
            <a:r>
              <a:rPr lang="en-CA" sz="1050" b="0" i="0" u="none" strike="noStrike" dirty="0" err="1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incididunt</a:t>
            </a:r>
            <a:r>
              <a:rPr lang="en-CA" sz="1050" b="0" i="0" u="none" strike="noStrike" dirty="0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 </a:t>
            </a:r>
            <a:r>
              <a:rPr lang="en-CA" sz="1050" b="0" i="0" u="none" strike="noStrike" dirty="0" err="1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ut</a:t>
            </a:r>
            <a:r>
              <a:rPr lang="en-CA" sz="1050" b="0" i="0" u="none" strike="noStrike" dirty="0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 labore et dolore magna </a:t>
            </a:r>
            <a:r>
              <a:rPr lang="en-CA" sz="1050" b="0" i="0" u="none" strike="noStrike" dirty="0" err="1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aliqua</a:t>
            </a:r>
            <a:r>
              <a:rPr lang="en-CA" sz="1050" b="0" i="0" u="none" strike="noStrike" dirty="0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. 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78A95F52-B949-7855-AEEA-099E88F0FB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C0BB4D0-0D39-6C14-9A45-D0AD454AD3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19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60195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77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6090A"/>
      </a:accent1>
      <a:accent2>
        <a:srgbClr val="1A262C"/>
      </a:accent2>
      <a:accent3>
        <a:srgbClr val="2B3F49"/>
      </a:accent3>
      <a:accent4>
        <a:srgbClr val="395461"/>
      </a:accent4>
      <a:accent5>
        <a:srgbClr val="EB5753"/>
      </a:accent5>
      <a:accent6>
        <a:srgbClr val="FA8B10"/>
      </a:accent6>
      <a:hlink>
        <a:srgbClr val="FF0000"/>
      </a:hlink>
      <a:folHlink>
        <a:srgbClr val="00B050"/>
      </a:folHlink>
    </a:clrScheme>
    <a:fontScheme name="Garamond-Trebuchet MS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2417</Words>
  <Application>Microsoft Office PowerPoint</Application>
  <PresentationFormat>Widescreen</PresentationFormat>
  <Paragraphs>268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9" baseType="lpstr">
      <vt:lpstr>Aharoni</vt:lpstr>
      <vt:lpstr>Aparajita</vt:lpstr>
      <vt:lpstr>Aptos</vt:lpstr>
      <vt:lpstr>Arial</vt:lpstr>
      <vt:lpstr>Arial Rounded MT Bold</vt:lpstr>
      <vt:lpstr>Biome Light</vt:lpstr>
      <vt:lpstr>Calibri</vt:lpstr>
      <vt:lpstr>Cambria</vt:lpstr>
      <vt:lpstr>Cascadia Mono</vt:lpstr>
      <vt:lpstr>Century Gothic</vt:lpstr>
      <vt:lpstr>Courier New</vt:lpstr>
      <vt:lpstr>DM Sans</vt:lpstr>
      <vt:lpstr>Fira Sans Extra Condensed SemiBold</vt:lpstr>
      <vt:lpstr>Garamond</vt:lpstr>
      <vt:lpstr>Georgia</vt:lpstr>
      <vt:lpstr>Poppins Light</vt:lpstr>
      <vt:lpstr>Roboto</vt:lpstr>
      <vt:lpstr>Trebuchet MS</vt:lpstr>
      <vt:lpstr>Verdana</vt:lpstr>
      <vt:lpstr>Office Theme</vt:lpstr>
      <vt:lpstr>EMPOWERING Business with Data Analytics</vt:lpstr>
      <vt:lpstr>Table of contents</vt:lpstr>
      <vt:lpstr>PowerPoint Presentation</vt:lpstr>
      <vt:lpstr>Introduction and welcome </vt:lpstr>
      <vt:lpstr>Executive Summary</vt:lpstr>
      <vt:lpstr>Market Analysis</vt:lpstr>
      <vt:lpstr>SWOT Analysis</vt:lpstr>
      <vt:lpstr>Budget Analysis</vt:lpstr>
      <vt:lpstr>Technology Integration</vt:lpstr>
      <vt:lpstr>Implementation Plan</vt:lpstr>
      <vt:lpstr>Case Study </vt:lpstr>
      <vt:lpstr>Revenue Projections</vt:lpstr>
      <vt:lpstr>Team Roles and Responsibilities</vt:lpstr>
      <vt:lpstr>Client Testimonials </vt:lpstr>
      <vt:lpstr>Acknowledgments and Certifications</vt:lpstr>
      <vt:lpstr>Contingency Plan</vt:lpstr>
      <vt:lpstr>Collaboration Strategies</vt:lpstr>
      <vt:lpstr>Summary of Key Points </vt:lpstr>
      <vt:lpstr>Thank you for your time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2025-03-18T00:38:20Z</dcterms:created>
  <dcterms:modified xsi:type="dcterms:W3CDTF">2025-03-18T00:38:36Z</dcterms:modified>
</cp:coreProperties>
</file>