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5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D6C7F4-E3AB-4DD2-ACEB-6DA0C3B089EB}" v="2" dt="2025-03-25T23:54:08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0043" y="945842"/>
            <a:ext cx="7851913" cy="2025960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accent5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8289" y="5611905"/>
            <a:ext cx="487542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351609-DB25-4714-8A89-3292D79F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5823" y="1117659"/>
            <a:ext cx="9781055" cy="5258216"/>
          </a:xfrm>
          <a:custGeom>
            <a:avLst/>
            <a:gdLst>
              <a:gd name="connsiteX0" fmla="*/ 7391867 w 9781055"/>
              <a:gd name="connsiteY0" fmla="*/ 1910179 h 5258216"/>
              <a:gd name="connsiteX1" fmla="*/ 9781055 w 9781055"/>
              <a:gd name="connsiteY1" fmla="*/ 1910179 h 5258216"/>
              <a:gd name="connsiteX2" fmla="*/ 9781055 w 9781055"/>
              <a:gd name="connsiteY2" fmla="*/ 5258216 h 5258216"/>
              <a:gd name="connsiteX3" fmla="*/ 7391867 w 9781055"/>
              <a:gd name="connsiteY3" fmla="*/ 5258216 h 5258216"/>
              <a:gd name="connsiteX4" fmla="*/ 2463956 w 9781055"/>
              <a:gd name="connsiteY4" fmla="*/ 1590970 h 5258216"/>
              <a:gd name="connsiteX5" fmla="*/ 4853144 w 9781055"/>
              <a:gd name="connsiteY5" fmla="*/ 1590970 h 5258216"/>
              <a:gd name="connsiteX6" fmla="*/ 4853144 w 9781055"/>
              <a:gd name="connsiteY6" fmla="*/ 4939007 h 5258216"/>
              <a:gd name="connsiteX7" fmla="*/ 2463956 w 9781055"/>
              <a:gd name="connsiteY7" fmla="*/ 4939007 h 5258216"/>
              <a:gd name="connsiteX8" fmla="*/ 0 w 9781055"/>
              <a:gd name="connsiteY8" fmla="*/ 541925 h 5258216"/>
              <a:gd name="connsiteX9" fmla="*/ 2389188 w 9781055"/>
              <a:gd name="connsiteY9" fmla="*/ 541925 h 5258216"/>
              <a:gd name="connsiteX10" fmla="*/ 2389188 w 9781055"/>
              <a:gd name="connsiteY10" fmla="*/ 3889962 h 5258216"/>
              <a:gd name="connsiteX11" fmla="*/ 0 w 9781055"/>
              <a:gd name="connsiteY11" fmla="*/ 3889962 h 5258216"/>
              <a:gd name="connsiteX12" fmla="*/ 4927912 w 9781055"/>
              <a:gd name="connsiteY12" fmla="*/ 0 h 5258216"/>
              <a:gd name="connsiteX13" fmla="*/ 7317100 w 9781055"/>
              <a:gd name="connsiteY13" fmla="*/ 0 h 5258216"/>
              <a:gd name="connsiteX14" fmla="*/ 7317100 w 9781055"/>
              <a:gd name="connsiteY14" fmla="*/ 3348037 h 5258216"/>
              <a:gd name="connsiteX15" fmla="*/ 4927912 w 9781055"/>
              <a:gd name="connsiteY15" fmla="*/ 3348037 h 525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81055" h="5258216">
                <a:moveTo>
                  <a:pt x="7391867" y="1910179"/>
                </a:moveTo>
                <a:lnTo>
                  <a:pt x="9781055" y="1910179"/>
                </a:lnTo>
                <a:lnTo>
                  <a:pt x="9781055" y="5258216"/>
                </a:lnTo>
                <a:lnTo>
                  <a:pt x="7391867" y="5258216"/>
                </a:lnTo>
                <a:close/>
                <a:moveTo>
                  <a:pt x="2463956" y="1590970"/>
                </a:moveTo>
                <a:lnTo>
                  <a:pt x="4853144" y="1590970"/>
                </a:lnTo>
                <a:lnTo>
                  <a:pt x="4853144" y="4939007"/>
                </a:lnTo>
                <a:lnTo>
                  <a:pt x="2463956" y="4939007"/>
                </a:lnTo>
                <a:close/>
                <a:moveTo>
                  <a:pt x="0" y="541925"/>
                </a:moveTo>
                <a:lnTo>
                  <a:pt x="2389188" y="541925"/>
                </a:lnTo>
                <a:lnTo>
                  <a:pt x="2389188" y="3889962"/>
                </a:lnTo>
                <a:lnTo>
                  <a:pt x="0" y="3889962"/>
                </a:lnTo>
                <a:close/>
                <a:moveTo>
                  <a:pt x="4927912" y="0"/>
                </a:moveTo>
                <a:lnTo>
                  <a:pt x="7317100" y="0"/>
                </a:lnTo>
                <a:lnTo>
                  <a:pt x="7317100" y="3348037"/>
                </a:lnTo>
                <a:lnTo>
                  <a:pt x="4927912" y="33480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23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7615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29" descr="A close up of pink flowers&#10;&#10;Description automatically generated">
            <a:extLst>
              <a:ext uri="{FF2B5EF4-FFF2-40B4-BE49-F238E27FC236}">
                <a16:creationId xmlns:a16="http://schemas.microsoft.com/office/drawing/2014/main" id="{BB7D60F8-4F88-EDC4-6AA9-9F329385B9A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1" y="0"/>
            <a:ext cx="10426148" cy="6858000"/>
          </a:xfrm>
          <a:prstGeom prst="rect">
            <a:avLst/>
          </a:prstGeom>
          <a:solidFill>
            <a:schemeClr val="bg2"/>
          </a:solidFill>
          <a:ln w="63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C2ABAF93-C0A7-9B86-E991-89938FBB4467}"/>
              </a:ext>
            </a:extLst>
          </p:cNvPr>
          <p:cNvGrpSpPr/>
          <p:nvPr userDrawn="1"/>
        </p:nvGrpSpPr>
        <p:grpSpPr>
          <a:xfrm rot="19558257" flipH="1" flipV="1">
            <a:off x="10246207" y="370703"/>
            <a:ext cx="2643366" cy="2031110"/>
            <a:chOff x="2324287" y="1097124"/>
            <a:chExt cx="1956739" cy="1503520"/>
          </a:xfrm>
          <a:solidFill>
            <a:schemeClr val="accent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5E75067-142F-24CC-8032-9D54E147EB81}"/>
                </a:ext>
              </a:extLst>
            </p:cNvPr>
            <p:cNvSpPr/>
            <p:nvPr/>
          </p:nvSpPr>
          <p:spPr>
            <a:xfrm>
              <a:off x="2324287" y="1645628"/>
              <a:ext cx="1609640" cy="804576"/>
            </a:xfrm>
            <a:custGeom>
              <a:avLst/>
              <a:gdLst>
                <a:gd name="connsiteX0" fmla="*/ 3336 w 1609640"/>
                <a:gd name="connsiteY0" fmla="*/ 804202 h 804576"/>
                <a:gd name="connsiteX1" fmla="*/ 368524 w 1609640"/>
                <a:gd name="connsiteY1" fmla="*/ 526834 h 804576"/>
                <a:gd name="connsiteX2" fmla="*/ 767050 w 1609640"/>
                <a:gd name="connsiteY2" fmla="*/ 308330 h 804576"/>
                <a:gd name="connsiteX3" fmla="*/ 1608013 w 1609640"/>
                <a:gd name="connsiteY3" fmla="*/ 4578 h 804576"/>
                <a:gd name="connsiteX4" fmla="*/ 1607441 w 1609640"/>
                <a:gd name="connsiteY4" fmla="*/ 6 h 804576"/>
                <a:gd name="connsiteX5" fmla="*/ 770956 w 1609640"/>
                <a:gd name="connsiteY5" fmla="*/ 280422 h 804576"/>
                <a:gd name="connsiteX6" fmla="*/ 369001 w 1609640"/>
                <a:gd name="connsiteY6" fmla="*/ 510165 h 804576"/>
                <a:gd name="connsiteX7" fmla="*/ 764 w 1609640"/>
                <a:gd name="connsiteY7" fmla="*/ 800773 h 804576"/>
                <a:gd name="connsiteX8" fmla="*/ 3336 w 1609640"/>
                <a:gd name="connsiteY8" fmla="*/ 804202 h 804576"/>
                <a:gd name="connsiteX9" fmla="*/ 3336 w 1609640"/>
                <a:gd name="connsiteY9" fmla="*/ 804202 h 80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640" h="804576">
                  <a:moveTo>
                    <a:pt x="3336" y="804202"/>
                  </a:moveTo>
                  <a:cubicBezTo>
                    <a:pt x="124589" y="711238"/>
                    <a:pt x="243842" y="615226"/>
                    <a:pt x="368524" y="526834"/>
                  </a:cubicBezTo>
                  <a:cubicBezTo>
                    <a:pt x="492826" y="438632"/>
                    <a:pt x="629605" y="373100"/>
                    <a:pt x="767050" y="308330"/>
                  </a:cubicBezTo>
                  <a:cubicBezTo>
                    <a:pt x="1039656" y="179743"/>
                    <a:pt x="1311118" y="64014"/>
                    <a:pt x="1608013" y="4578"/>
                  </a:cubicBezTo>
                  <a:cubicBezTo>
                    <a:pt x="1610489" y="4102"/>
                    <a:pt x="1610013" y="-184"/>
                    <a:pt x="1607441" y="6"/>
                  </a:cubicBezTo>
                  <a:cubicBezTo>
                    <a:pt x="1313976" y="26867"/>
                    <a:pt x="1034512" y="156026"/>
                    <a:pt x="770956" y="280422"/>
                  </a:cubicBezTo>
                  <a:cubicBezTo>
                    <a:pt x="629128" y="347383"/>
                    <a:pt x="495112" y="416344"/>
                    <a:pt x="369001" y="510165"/>
                  </a:cubicBezTo>
                  <a:cubicBezTo>
                    <a:pt x="243652" y="603415"/>
                    <a:pt x="122875" y="703427"/>
                    <a:pt x="764" y="800773"/>
                  </a:cubicBezTo>
                  <a:cubicBezTo>
                    <a:pt x="-1331" y="802202"/>
                    <a:pt x="1336" y="805726"/>
                    <a:pt x="3336" y="804202"/>
                  </a:cubicBezTo>
                  <a:lnTo>
                    <a:pt x="3336" y="8042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697FBB1-5613-60A9-E580-C4082FD07D9D}"/>
                </a:ext>
              </a:extLst>
            </p:cNvPr>
            <p:cNvSpPr/>
            <p:nvPr/>
          </p:nvSpPr>
          <p:spPr>
            <a:xfrm>
              <a:off x="3398701" y="1526626"/>
              <a:ext cx="882325" cy="280233"/>
            </a:xfrm>
            <a:custGeom>
              <a:avLst/>
              <a:gdLst>
                <a:gd name="connsiteX0" fmla="*/ 8772 w 882325"/>
                <a:gd name="connsiteY0" fmla="*/ 274551 h 280233"/>
                <a:gd name="connsiteX1" fmla="*/ 402440 w 882325"/>
                <a:gd name="connsiteY1" fmla="*/ 39855 h 280233"/>
                <a:gd name="connsiteX2" fmla="*/ 877452 w 882325"/>
                <a:gd name="connsiteY2" fmla="*/ 13851 h 280233"/>
                <a:gd name="connsiteX3" fmla="*/ 872023 w 882325"/>
                <a:gd name="connsiteY3" fmla="*/ 897 h 280233"/>
                <a:gd name="connsiteX4" fmla="*/ 390820 w 882325"/>
                <a:gd name="connsiteY4" fmla="*/ 217401 h 280233"/>
                <a:gd name="connsiteX5" fmla="*/ 3724 w 882325"/>
                <a:gd name="connsiteY5" fmla="*/ 266931 h 280233"/>
                <a:gd name="connsiteX6" fmla="*/ 10963 w 882325"/>
                <a:gd name="connsiteY6" fmla="*/ 279409 h 280233"/>
                <a:gd name="connsiteX7" fmla="*/ 436444 w 882325"/>
                <a:gd name="connsiteY7" fmla="*/ 225402 h 280233"/>
                <a:gd name="connsiteX8" fmla="*/ 879071 w 882325"/>
                <a:gd name="connsiteY8" fmla="*/ 13185 h 280233"/>
                <a:gd name="connsiteX9" fmla="*/ 873642 w 882325"/>
                <a:gd name="connsiteY9" fmla="*/ 231 h 280233"/>
                <a:gd name="connsiteX10" fmla="*/ 361197 w 882325"/>
                <a:gd name="connsiteY10" fmla="*/ 35950 h 280233"/>
                <a:gd name="connsiteX11" fmla="*/ 5533 w 882325"/>
                <a:gd name="connsiteY11" fmla="*/ 272170 h 280233"/>
                <a:gd name="connsiteX12" fmla="*/ 8772 w 882325"/>
                <a:gd name="connsiteY12" fmla="*/ 274551 h 280233"/>
                <a:gd name="connsiteX13" fmla="*/ 8772 w 882325"/>
                <a:gd name="connsiteY13" fmla="*/ 274551 h 2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325" h="280233">
                  <a:moveTo>
                    <a:pt x="8772" y="274551"/>
                  </a:moveTo>
                  <a:cubicBezTo>
                    <a:pt x="127834" y="174157"/>
                    <a:pt x="243468" y="69763"/>
                    <a:pt x="402440" y="39855"/>
                  </a:cubicBezTo>
                  <a:cubicBezTo>
                    <a:pt x="559698" y="10232"/>
                    <a:pt x="720861" y="51761"/>
                    <a:pt x="877452" y="13851"/>
                  </a:cubicBezTo>
                  <a:cubicBezTo>
                    <a:pt x="875642" y="9565"/>
                    <a:pt x="873832" y="5279"/>
                    <a:pt x="872023" y="897"/>
                  </a:cubicBezTo>
                  <a:cubicBezTo>
                    <a:pt x="726195" y="101672"/>
                    <a:pt x="573033" y="204733"/>
                    <a:pt x="390820" y="217401"/>
                  </a:cubicBezTo>
                  <a:cubicBezTo>
                    <a:pt x="262232" y="226259"/>
                    <a:pt x="124310" y="213305"/>
                    <a:pt x="3724" y="266931"/>
                  </a:cubicBezTo>
                  <a:cubicBezTo>
                    <a:pt x="-4658" y="270646"/>
                    <a:pt x="2581" y="283600"/>
                    <a:pt x="10963" y="279409"/>
                  </a:cubicBezTo>
                  <a:cubicBezTo>
                    <a:pt x="140217" y="214448"/>
                    <a:pt x="297760" y="245214"/>
                    <a:pt x="436444" y="225402"/>
                  </a:cubicBezTo>
                  <a:cubicBezTo>
                    <a:pt x="601227" y="201875"/>
                    <a:pt x="744673" y="104910"/>
                    <a:pt x="879071" y="13185"/>
                  </a:cubicBezTo>
                  <a:cubicBezTo>
                    <a:pt x="885548" y="8708"/>
                    <a:pt x="881643" y="-1674"/>
                    <a:pt x="873642" y="231"/>
                  </a:cubicBezTo>
                  <a:cubicBezTo>
                    <a:pt x="705145" y="41093"/>
                    <a:pt x="528265" y="-12437"/>
                    <a:pt x="361197" y="35950"/>
                  </a:cubicBezTo>
                  <a:cubicBezTo>
                    <a:pt x="232133" y="73383"/>
                    <a:pt x="88115" y="164918"/>
                    <a:pt x="5533" y="272170"/>
                  </a:cubicBezTo>
                  <a:cubicBezTo>
                    <a:pt x="4105" y="273979"/>
                    <a:pt x="7153" y="275884"/>
                    <a:pt x="8772" y="274551"/>
                  </a:cubicBezTo>
                  <a:lnTo>
                    <a:pt x="8772" y="274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7C1C227-A528-5675-62D4-5FC85A9BA5E5}"/>
                </a:ext>
              </a:extLst>
            </p:cNvPr>
            <p:cNvSpPr/>
            <p:nvPr/>
          </p:nvSpPr>
          <p:spPr>
            <a:xfrm>
              <a:off x="3417916" y="1131818"/>
              <a:ext cx="278770" cy="669021"/>
            </a:xfrm>
            <a:custGeom>
              <a:avLst/>
              <a:gdLst>
                <a:gd name="connsiteX0" fmla="*/ 1843 w 278770"/>
                <a:gd name="connsiteY0" fmla="*/ 668502 h 669021"/>
                <a:gd name="connsiteX1" fmla="*/ 189486 w 278770"/>
                <a:gd name="connsiteY1" fmla="*/ 358178 h 669021"/>
                <a:gd name="connsiteX2" fmla="*/ 271591 w 278770"/>
                <a:gd name="connsiteY2" fmla="*/ 2514 h 669021"/>
                <a:gd name="connsiteX3" fmla="*/ 264733 w 278770"/>
                <a:gd name="connsiteY3" fmla="*/ 3467 h 669021"/>
                <a:gd name="connsiteX4" fmla="*/ 241683 w 278770"/>
                <a:gd name="connsiteY4" fmla="*/ 207302 h 669021"/>
                <a:gd name="connsiteX5" fmla="*/ 153672 w 278770"/>
                <a:gd name="connsiteY5" fmla="*/ 388372 h 669021"/>
                <a:gd name="connsiteX6" fmla="*/ 34 w 278770"/>
                <a:gd name="connsiteY6" fmla="*/ 667645 h 669021"/>
                <a:gd name="connsiteX7" fmla="*/ 1843 w 278770"/>
                <a:gd name="connsiteY7" fmla="*/ 668502 h 669021"/>
                <a:gd name="connsiteX8" fmla="*/ 1843 w 278770"/>
                <a:gd name="connsiteY8" fmla="*/ 668502 h 66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770" h="669021">
                  <a:moveTo>
                    <a:pt x="1843" y="668502"/>
                  </a:moveTo>
                  <a:cubicBezTo>
                    <a:pt x="49754" y="555155"/>
                    <a:pt x="125573" y="462000"/>
                    <a:pt x="189486" y="358178"/>
                  </a:cubicBezTo>
                  <a:cubicBezTo>
                    <a:pt x="249398" y="260928"/>
                    <a:pt x="297499" y="117576"/>
                    <a:pt x="271591" y="2514"/>
                  </a:cubicBezTo>
                  <a:cubicBezTo>
                    <a:pt x="270639" y="-1581"/>
                    <a:pt x="265019" y="-248"/>
                    <a:pt x="264733" y="3467"/>
                  </a:cubicBezTo>
                  <a:cubicBezTo>
                    <a:pt x="258733" y="73095"/>
                    <a:pt x="261304" y="138817"/>
                    <a:pt x="241683" y="207302"/>
                  </a:cubicBezTo>
                  <a:cubicBezTo>
                    <a:pt x="222919" y="272834"/>
                    <a:pt x="192248" y="332365"/>
                    <a:pt x="153672" y="388372"/>
                  </a:cubicBezTo>
                  <a:cubicBezTo>
                    <a:pt x="95760" y="472382"/>
                    <a:pt x="20322" y="565061"/>
                    <a:pt x="34" y="667645"/>
                  </a:cubicBezTo>
                  <a:cubicBezTo>
                    <a:pt x="-252" y="668693"/>
                    <a:pt x="1367" y="669645"/>
                    <a:pt x="1843" y="668502"/>
                  </a:cubicBezTo>
                  <a:lnTo>
                    <a:pt x="1843" y="6685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8B81FC0-76A8-51CB-4BC4-4BE8AB2B005D}"/>
                </a:ext>
              </a:extLst>
            </p:cNvPr>
            <p:cNvSpPr/>
            <p:nvPr/>
          </p:nvSpPr>
          <p:spPr>
            <a:xfrm>
              <a:off x="3390284" y="1132246"/>
              <a:ext cx="301996" cy="671218"/>
            </a:xfrm>
            <a:custGeom>
              <a:avLst/>
              <a:gdLst>
                <a:gd name="connsiteX0" fmla="*/ 298938 w 301996"/>
                <a:gd name="connsiteY0" fmla="*/ 752 h 671218"/>
                <a:gd name="connsiteX1" fmla="*/ 190163 w 301996"/>
                <a:gd name="connsiteY1" fmla="*/ 170202 h 671218"/>
                <a:gd name="connsiteX2" fmla="*/ 78530 w 301996"/>
                <a:gd name="connsiteY2" fmla="*/ 338889 h 671218"/>
                <a:gd name="connsiteX3" fmla="*/ 25190 w 301996"/>
                <a:gd name="connsiteY3" fmla="*/ 669502 h 671218"/>
                <a:gd name="connsiteX4" fmla="*/ 32238 w 301996"/>
                <a:gd name="connsiteY4" fmla="*/ 667597 h 671218"/>
                <a:gd name="connsiteX5" fmla="*/ 20427 w 301996"/>
                <a:gd name="connsiteY5" fmla="*/ 574538 h 671218"/>
                <a:gd name="connsiteX6" fmla="*/ 34048 w 301996"/>
                <a:gd name="connsiteY6" fmla="*/ 481574 h 671218"/>
                <a:gd name="connsiteX7" fmla="*/ 119297 w 301996"/>
                <a:gd name="connsiteY7" fmla="*/ 297075 h 671218"/>
                <a:gd name="connsiteX8" fmla="*/ 301891 w 301996"/>
                <a:gd name="connsiteY8" fmla="*/ 2181 h 671218"/>
                <a:gd name="connsiteX9" fmla="*/ 298938 w 301996"/>
                <a:gd name="connsiteY9" fmla="*/ 752 h 671218"/>
                <a:gd name="connsiteX10" fmla="*/ 298938 w 301996"/>
                <a:gd name="connsiteY10" fmla="*/ 752 h 67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96" h="671218">
                  <a:moveTo>
                    <a:pt x="298938" y="752"/>
                  </a:moveTo>
                  <a:cubicBezTo>
                    <a:pt x="262648" y="57426"/>
                    <a:pt x="229311" y="115242"/>
                    <a:pt x="190163" y="170202"/>
                  </a:cubicBezTo>
                  <a:cubicBezTo>
                    <a:pt x="151110" y="225161"/>
                    <a:pt x="111296" y="279739"/>
                    <a:pt x="78530" y="338889"/>
                  </a:cubicBezTo>
                  <a:cubicBezTo>
                    <a:pt x="31476" y="423852"/>
                    <a:pt x="-37770" y="576348"/>
                    <a:pt x="25190" y="669502"/>
                  </a:cubicBezTo>
                  <a:cubicBezTo>
                    <a:pt x="27190" y="672360"/>
                    <a:pt x="32524" y="671598"/>
                    <a:pt x="32238" y="667597"/>
                  </a:cubicBezTo>
                  <a:cubicBezTo>
                    <a:pt x="30333" y="636165"/>
                    <a:pt x="20523" y="606542"/>
                    <a:pt x="20427" y="574538"/>
                  </a:cubicBezTo>
                  <a:cubicBezTo>
                    <a:pt x="20332" y="543201"/>
                    <a:pt x="25857" y="511673"/>
                    <a:pt x="34048" y="481574"/>
                  </a:cubicBezTo>
                  <a:cubicBezTo>
                    <a:pt x="51765" y="415947"/>
                    <a:pt x="83578" y="354510"/>
                    <a:pt x="119297" y="297075"/>
                  </a:cubicBezTo>
                  <a:cubicBezTo>
                    <a:pt x="179019" y="200967"/>
                    <a:pt x="265506" y="110670"/>
                    <a:pt x="301891" y="2181"/>
                  </a:cubicBezTo>
                  <a:cubicBezTo>
                    <a:pt x="302558" y="180"/>
                    <a:pt x="299891" y="-772"/>
                    <a:pt x="298938" y="752"/>
                  </a:cubicBezTo>
                  <a:lnTo>
                    <a:pt x="298938" y="7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FF45E0F-0AC0-38CA-AD3C-D729783C7C90}"/>
                </a:ext>
              </a:extLst>
            </p:cNvPr>
            <p:cNvSpPr/>
            <p:nvPr/>
          </p:nvSpPr>
          <p:spPr>
            <a:xfrm>
              <a:off x="3411522" y="1333608"/>
              <a:ext cx="221470" cy="463112"/>
            </a:xfrm>
            <a:custGeom>
              <a:avLst/>
              <a:gdLst>
                <a:gd name="connsiteX0" fmla="*/ 220550 w 221470"/>
                <a:gd name="connsiteY0" fmla="*/ 177 h 463112"/>
                <a:gd name="connsiteX1" fmla="*/ 142 w 221470"/>
                <a:gd name="connsiteY1" fmla="*/ 453758 h 463112"/>
                <a:gd name="connsiteX2" fmla="*/ 14524 w 221470"/>
                <a:gd name="connsiteY2" fmla="*/ 457758 h 463112"/>
                <a:gd name="connsiteX3" fmla="*/ 221407 w 221470"/>
                <a:gd name="connsiteY3" fmla="*/ 844 h 463112"/>
                <a:gd name="connsiteX4" fmla="*/ 220550 w 221470"/>
                <a:gd name="connsiteY4" fmla="*/ 177 h 463112"/>
                <a:gd name="connsiteX5" fmla="*/ 220550 w 221470"/>
                <a:gd name="connsiteY5" fmla="*/ 177 h 46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470" h="463112">
                  <a:moveTo>
                    <a:pt x="220550" y="177"/>
                  </a:moveTo>
                  <a:cubicBezTo>
                    <a:pt x="114728" y="136861"/>
                    <a:pt x="30812" y="281832"/>
                    <a:pt x="142" y="453758"/>
                  </a:cubicBezTo>
                  <a:cubicBezTo>
                    <a:pt x="-1573" y="463092"/>
                    <a:pt x="12810" y="467188"/>
                    <a:pt x="14524" y="457758"/>
                  </a:cubicBezTo>
                  <a:cubicBezTo>
                    <a:pt x="45481" y="284499"/>
                    <a:pt x="126634" y="146005"/>
                    <a:pt x="221407" y="844"/>
                  </a:cubicBezTo>
                  <a:cubicBezTo>
                    <a:pt x="221693" y="273"/>
                    <a:pt x="220931" y="-299"/>
                    <a:pt x="220550" y="177"/>
                  </a:cubicBezTo>
                  <a:lnTo>
                    <a:pt x="220550" y="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C173C7-0F7C-D6C9-9399-FFBB7D120D7E}"/>
                </a:ext>
              </a:extLst>
            </p:cNvPr>
            <p:cNvSpPr/>
            <p:nvPr/>
          </p:nvSpPr>
          <p:spPr>
            <a:xfrm>
              <a:off x="3389911" y="1755275"/>
              <a:ext cx="701396" cy="625588"/>
            </a:xfrm>
            <a:custGeom>
              <a:avLst/>
              <a:gdLst>
                <a:gd name="connsiteX0" fmla="*/ 47756 w 701396"/>
                <a:gd name="connsiteY0" fmla="*/ 47140 h 625588"/>
                <a:gd name="connsiteX1" fmla="*/ 524578 w 701396"/>
                <a:gd name="connsiteY1" fmla="*/ 134675 h 625588"/>
                <a:gd name="connsiteX2" fmla="*/ 681550 w 701396"/>
                <a:gd name="connsiteY2" fmla="*/ 618735 h 625588"/>
                <a:gd name="connsiteX3" fmla="*/ 695456 w 701396"/>
                <a:gd name="connsiteY3" fmla="*/ 616830 h 625588"/>
                <a:gd name="connsiteX4" fmla="*/ 418564 w 701396"/>
                <a:gd name="connsiteY4" fmla="*/ 250689 h 625588"/>
                <a:gd name="connsiteX5" fmla="*/ 6037 w 701396"/>
                <a:gd name="connsiteY5" fmla="*/ 39425 h 625588"/>
                <a:gd name="connsiteX6" fmla="*/ 6037 w 701396"/>
                <a:gd name="connsiteY6" fmla="*/ 51902 h 625588"/>
                <a:gd name="connsiteX7" fmla="*/ 421136 w 701396"/>
                <a:gd name="connsiteY7" fmla="*/ 269454 h 625588"/>
                <a:gd name="connsiteX8" fmla="*/ 681835 w 701396"/>
                <a:gd name="connsiteY8" fmla="*/ 620545 h 625588"/>
                <a:gd name="connsiteX9" fmla="*/ 695456 w 701396"/>
                <a:gd name="connsiteY9" fmla="*/ 620545 h 625588"/>
                <a:gd name="connsiteX10" fmla="*/ 524196 w 701396"/>
                <a:gd name="connsiteY10" fmla="*/ 115434 h 625588"/>
                <a:gd name="connsiteX11" fmla="*/ 44708 w 701396"/>
                <a:gd name="connsiteY11" fmla="*/ 39901 h 625588"/>
                <a:gd name="connsiteX12" fmla="*/ 47756 w 701396"/>
                <a:gd name="connsiteY12" fmla="*/ 47140 h 625588"/>
                <a:gd name="connsiteX13" fmla="*/ 47756 w 701396"/>
                <a:gd name="connsiteY13" fmla="*/ 47140 h 62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396" h="625588">
                  <a:moveTo>
                    <a:pt x="47756" y="47140"/>
                  </a:moveTo>
                  <a:cubicBezTo>
                    <a:pt x="209776" y="-16963"/>
                    <a:pt x="395990" y="14755"/>
                    <a:pt x="524578" y="134675"/>
                  </a:cubicBezTo>
                  <a:cubicBezTo>
                    <a:pt x="655546" y="256690"/>
                    <a:pt x="704314" y="444999"/>
                    <a:pt x="681550" y="618735"/>
                  </a:cubicBezTo>
                  <a:cubicBezTo>
                    <a:pt x="686217" y="618068"/>
                    <a:pt x="690789" y="617497"/>
                    <a:pt x="695456" y="616830"/>
                  </a:cubicBezTo>
                  <a:cubicBezTo>
                    <a:pt x="651451" y="463763"/>
                    <a:pt x="538294" y="349559"/>
                    <a:pt x="418564" y="250689"/>
                  </a:cubicBezTo>
                  <a:cubicBezTo>
                    <a:pt x="298549" y="151439"/>
                    <a:pt x="168057" y="46759"/>
                    <a:pt x="6037" y="39425"/>
                  </a:cubicBezTo>
                  <a:cubicBezTo>
                    <a:pt x="-1964" y="39044"/>
                    <a:pt x="-2060" y="51712"/>
                    <a:pt x="6037" y="51902"/>
                  </a:cubicBezTo>
                  <a:cubicBezTo>
                    <a:pt x="167866" y="55617"/>
                    <a:pt x="303312" y="170298"/>
                    <a:pt x="421136" y="269454"/>
                  </a:cubicBezTo>
                  <a:cubicBezTo>
                    <a:pt x="534293" y="364704"/>
                    <a:pt x="640687" y="474622"/>
                    <a:pt x="681835" y="620545"/>
                  </a:cubicBezTo>
                  <a:cubicBezTo>
                    <a:pt x="683550" y="626736"/>
                    <a:pt x="694504" y="627784"/>
                    <a:pt x="695456" y="620545"/>
                  </a:cubicBezTo>
                  <a:cubicBezTo>
                    <a:pt x="720507" y="437189"/>
                    <a:pt x="666881" y="239831"/>
                    <a:pt x="524196" y="115434"/>
                  </a:cubicBezTo>
                  <a:cubicBezTo>
                    <a:pt x="396657" y="4182"/>
                    <a:pt x="199585" y="-38109"/>
                    <a:pt x="44708" y="39901"/>
                  </a:cubicBezTo>
                  <a:cubicBezTo>
                    <a:pt x="40803" y="41901"/>
                    <a:pt x="43565" y="48759"/>
                    <a:pt x="47756" y="47140"/>
                  </a:cubicBezTo>
                  <a:lnTo>
                    <a:pt x="47756" y="471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451A8EA-CDBB-4C3D-5BF8-96AC721215EB}"/>
                </a:ext>
              </a:extLst>
            </p:cNvPr>
            <p:cNvSpPr/>
            <p:nvPr/>
          </p:nvSpPr>
          <p:spPr>
            <a:xfrm>
              <a:off x="3408052" y="1789075"/>
              <a:ext cx="611093" cy="373596"/>
            </a:xfrm>
            <a:custGeom>
              <a:avLst/>
              <a:gdLst>
                <a:gd name="connsiteX0" fmla="*/ 611021 w 611093"/>
                <a:gd name="connsiteY0" fmla="*/ 372242 h 373596"/>
                <a:gd name="connsiteX1" fmla="*/ 3898 w 611093"/>
                <a:gd name="connsiteY1" fmla="*/ 5244 h 373596"/>
                <a:gd name="connsiteX2" fmla="*/ 5326 w 611093"/>
                <a:gd name="connsiteY2" fmla="*/ 15912 h 373596"/>
                <a:gd name="connsiteX3" fmla="*/ 361942 w 611093"/>
                <a:gd name="connsiteY3" fmla="*/ 99732 h 373596"/>
                <a:gd name="connsiteX4" fmla="*/ 608925 w 611093"/>
                <a:gd name="connsiteY4" fmla="*/ 373100 h 373596"/>
                <a:gd name="connsiteX5" fmla="*/ 611021 w 611093"/>
                <a:gd name="connsiteY5" fmla="*/ 372242 h 373596"/>
                <a:gd name="connsiteX6" fmla="*/ 611021 w 611093"/>
                <a:gd name="connsiteY6" fmla="*/ 372242 h 3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093" h="373596">
                  <a:moveTo>
                    <a:pt x="611021" y="372242"/>
                  </a:moveTo>
                  <a:cubicBezTo>
                    <a:pt x="527677" y="148024"/>
                    <a:pt x="245642" y="-33523"/>
                    <a:pt x="3898" y="5244"/>
                  </a:cubicBezTo>
                  <a:cubicBezTo>
                    <a:pt x="-2294" y="6196"/>
                    <a:pt x="-579" y="15912"/>
                    <a:pt x="5326" y="15912"/>
                  </a:cubicBezTo>
                  <a:cubicBezTo>
                    <a:pt x="133057" y="16960"/>
                    <a:pt x="249261" y="34962"/>
                    <a:pt x="361942" y="99732"/>
                  </a:cubicBezTo>
                  <a:cubicBezTo>
                    <a:pt x="472242" y="163169"/>
                    <a:pt x="554062" y="258990"/>
                    <a:pt x="608925" y="373100"/>
                  </a:cubicBezTo>
                  <a:cubicBezTo>
                    <a:pt x="609497" y="374147"/>
                    <a:pt x="611497" y="373385"/>
                    <a:pt x="611021" y="372242"/>
                  </a:cubicBezTo>
                  <a:lnTo>
                    <a:pt x="611021" y="3722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07F00EA-6ADA-2690-93D2-14500E086D65}"/>
                </a:ext>
              </a:extLst>
            </p:cNvPr>
            <p:cNvSpPr/>
            <p:nvPr/>
          </p:nvSpPr>
          <p:spPr>
            <a:xfrm>
              <a:off x="2887529" y="1289205"/>
              <a:ext cx="383669" cy="755433"/>
            </a:xfrm>
            <a:custGeom>
              <a:avLst/>
              <a:gdLst>
                <a:gd name="connsiteX0" fmla="*/ 831 w 383669"/>
                <a:gd name="connsiteY0" fmla="*/ 755335 h 755433"/>
                <a:gd name="connsiteX1" fmla="*/ 66935 w 383669"/>
                <a:gd name="connsiteY1" fmla="*/ 591315 h 755433"/>
                <a:gd name="connsiteX2" fmla="*/ 150660 w 383669"/>
                <a:gd name="connsiteY2" fmla="*/ 359667 h 755433"/>
                <a:gd name="connsiteX3" fmla="*/ 288486 w 383669"/>
                <a:gd name="connsiteY3" fmla="*/ 155546 h 755433"/>
                <a:gd name="connsiteX4" fmla="*/ 383641 w 383669"/>
                <a:gd name="connsiteY4" fmla="*/ 3051 h 755433"/>
                <a:gd name="connsiteX5" fmla="*/ 377354 w 383669"/>
                <a:gd name="connsiteY5" fmla="*/ 2194 h 755433"/>
                <a:gd name="connsiteX6" fmla="*/ 240195 w 383669"/>
                <a:gd name="connsiteY6" fmla="*/ 197361 h 755433"/>
                <a:gd name="connsiteX7" fmla="*/ 134372 w 383669"/>
                <a:gd name="connsiteY7" fmla="*/ 368620 h 755433"/>
                <a:gd name="connsiteX8" fmla="*/ 65030 w 383669"/>
                <a:gd name="connsiteY8" fmla="*/ 557596 h 755433"/>
                <a:gd name="connsiteX9" fmla="*/ 69 w 383669"/>
                <a:gd name="connsiteY9" fmla="*/ 754764 h 755433"/>
                <a:gd name="connsiteX10" fmla="*/ 831 w 383669"/>
                <a:gd name="connsiteY10" fmla="*/ 755335 h 755433"/>
                <a:gd name="connsiteX11" fmla="*/ 831 w 383669"/>
                <a:gd name="connsiteY11" fmla="*/ 755335 h 75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669" h="755433">
                  <a:moveTo>
                    <a:pt x="831" y="755335"/>
                  </a:moveTo>
                  <a:cubicBezTo>
                    <a:pt x="47789" y="712949"/>
                    <a:pt x="53600" y="649703"/>
                    <a:pt x="66935" y="591315"/>
                  </a:cubicBezTo>
                  <a:cubicBezTo>
                    <a:pt x="85223" y="511114"/>
                    <a:pt x="113417" y="433009"/>
                    <a:pt x="150660" y="359667"/>
                  </a:cubicBezTo>
                  <a:cubicBezTo>
                    <a:pt x="187997" y="286134"/>
                    <a:pt x="234289" y="217649"/>
                    <a:pt x="288486" y="155546"/>
                  </a:cubicBezTo>
                  <a:cubicBezTo>
                    <a:pt x="327729" y="110493"/>
                    <a:pt x="376116" y="65344"/>
                    <a:pt x="383641" y="3051"/>
                  </a:cubicBezTo>
                  <a:cubicBezTo>
                    <a:pt x="384117" y="-759"/>
                    <a:pt x="378497" y="-950"/>
                    <a:pt x="377354" y="2194"/>
                  </a:cubicBezTo>
                  <a:cubicBezTo>
                    <a:pt x="348589" y="80394"/>
                    <a:pt x="289724" y="132686"/>
                    <a:pt x="240195" y="197361"/>
                  </a:cubicBezTo>
                  <a:cubicBezTo>
                    <a:pt x="199332" y="250701"/>
                    <a:pt x="163804" y="308137"/>
                    <a:pt x="134372" y="368620"/>
                  </a:cubicBezTo>
                  <a:cubicBezTo>
                    <a:pt x="104939" y="429104"/>
                    <a:pt x="81508" y="492350"/>
                    <a:pt x="65030" y="557596"/>
                  </a:cubicBezTo>
                  <a:cubicBezTo>
                    <a:pt x="47980" y="625319"/>
                    <a:pt x="44170" y="697614"/>
                    <a:pt x="69" y="754764"/>
                  </a:cubicBezTo>
                  <a:cubicBezTo>
                    <a:pt x="-217" y="755240"/>
                    <a:pt x="450" y="755621"/>
                    <a:pt x="831" y="755335"/>
                  </a:cubicBezTo>
                  <a:lnTo>
                    <a:pt x="831" y="755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D750251-CE77-3CCC-B11D-87FBA37E4B86}"/>
                </a:ext>
              </a:extLst>
            </p:cNvPr>
            <p:cNvSpPr/>
            <p:nvPr/>
          </p:nvSpPr>
          <p:spPr>
            <a:xfrm>
              <a:off x="2888613" y="1097124"/>
              <a:ext cx="459233" cy="934609"/>
            </a:xfrm>
            <a:custGeom>
              <a:avLst/>
              <a:gdLst>
                <a:gd name="connsiteX0" fmla="*/ 15749 w 459233"/>
                <a:gd name="connsiteY0" fmla="*/ 931319 h 934609"/>
                <a:gd name="connsiteX1" fmla="*/ 13748 w 459233"/>
                <a:gd name="connsiteY1" fmla="*/ 666715 h 934609"/>
                <a:gd name="connsiteX2" fmla="*/ 108427 w 459233"/>
                <a:gd name="connsiteY2" fmla="*/ 396014 h 934609"/>
                <a:gd name="connsiteX3" fmla="*/ 290259 w 459233"/>
                <a:gd name="connsiteY3" fmla="*/ 194180 h 934609"/>
                <a:gd name="connsiteX4" fmla="*/ 458375 w 459233"/>
                <a:gd name="connsiteY4" fmla="*/ 9871 h 934609"/>
                <a:gd name="connsiteX5" fmla="*/ 445898 w 459233"/>
                <a:gd name="connsiteY5" fmla="*/ 6537 h 934609"/>
                <a:gd name="connsiteX6" fmla="*/ 410750 w 459233"/>
                <a:gd name="connsiteY6" fmla="*/ 297621 h 934609"/>
                <a:gd name="connsiteX7" fmla="*/ 271590 w 459233"/>
                <a:gd name="connsiteY7" fmla="*/ 521078 h 934609"/>
                <a:gd name="connsiteX8" fmla="*/ 13653 w 459233"/>
                <a:gd name="connsiteY8" fmla="*/ 919413 h 934609"/>
                <a:gd name="connsiteX9" fmla="*/ 28131 w 459233"/>
                <a:gd name="connsiteY9" fmla="*/ 923414 h 934609"/>
                <a:gd name="connsiteX10" fmla="*/ 168244 w 459233"/>
                <a:gd name="connsiteY10" fmla="*/ 667858 h 934609"/>
                <a:gd name="connsiteX11" fmla="*/ 326740 w 459233"/>
                <a:gd name="connsiteY11" fmla="*/ 477739 h 934609"/>
                <a:gd name="connsiteX12" fmla="*/ 433515 w 459233"/>
                <a:gd name="connsiteY12" fmla="*/ 276952 h 934609"/>
                <a:gd name="connsiteX13" fmla="*/ 459233 w 459233"/>
                <a:gd name="connsiteY13" fmla="*/ 6537 h 934609"/>
                <a:gd name="connsiteX14" fmla="*/ 446755 w 459233"/>
                <a:gd name="connsiteY14" fmla="*/ 3203 h 934609"/>
                <a:gd name="connsiteX15" fmla="*/ 257779 w 459233"/>
                <a:gd name="connsiteY15" fmla="*/ 204752 h 934609"/>
                <a:gd name="connsiteX16" fmla="*/ 88424 w 459233"/>
                <a:gd name="connsiteY16" fmla="*/ 402015 h 934609"/>
                <a:gd name="connsiteX17" fmla="*/ 2985 w 459233"/>
                <a:gd name="connsiteY17" fmla="*/ 635092 h 934609"/>
                <a:gd name="connsiteX18" fmla="*/ 6986 w 459233"/>
                <a:gd name="connsiteY18" fmla="*/ 928938 h 934609"/>
                <a:gd name="connsiteX19" fmla="*/ 15749 w 459233"/>
                <a:gd name="connsiteY19" fmla="*/ 931319 h 934609"/>
                <a:gd name="connsiteX20" fmla="*/ 15749 w 459233"/>
                <a:gd name="connsiteY20" fmla="*/ 931319 h 93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9233" h="934609">
                  <a:moveTo>
                    <a:pt x="15749" y="931319"/>
                  </a:moveTo>
                  <a:cubicBezTo>
                    <a:pt x="41085" y="845118"/>
                    <a:pt x="8605" y="754631"/>
                    <a:pt x="13748" y="666715"/>
                  </a:cubicBezTo>
                  <a:cubicBezTo>
                    <a:pt x="19368" y="569846"/>
                    <a:pt x="56420" y="477072"/>
                    <a:pt x="108427" y="396014"/>
                  </a:cubicBezTo>
                  <a:cubicBezTo>
                    <a:pt x="158052" y="318671"/>
                    <a:pt x="221965" y="254949"/>
                    <a:pt x="290259" y="194180"/>
                  </a:cubicBezTo>
                  <a:cubicBezTo>
                    <a:pt x="352934" y="138458"/>
                    <a:pt x="415132" y="82642"/>
                    <a:pt x="458375" y="9871"/>
                  </a:cubicBezTo>
                  <a:cubicBezTo>
                    <a:pt x="454184" y="8728"/>
                    <a:pt x="450089" y="7585"/>
                    <a:pt x="445898" y="6537"/>
                  </a:cubicBezTo>
                  <a:cubicBezTo>
                    <a:pt x="445326" y="104073"/>
                    <a:pt x="442659" y="204467"/>
                    <a:pt x="410750" y="297621"/>
                  </a:cubicBezTo>
                  <a:cubicBezTo>
                    <a:pt x="381794" y="381917"/>
                    <a:pt x="328359" y="453450"/>
                    <a:pt x="271590" y="521078"/>
                  </a:cubicBezTo>
                  <a:cubicBezTo>
                    <a:pt x="166815" y="645760"/>
                    <a:pt x="71565" y="764918"/>
                    <a:pt x="13653" y="919413"/>
                  </a:cubicBezTo>
                  <a:cubicBezTo>
                    <a:pt x="10224" y="928462"/>
                    <a:pt x="24893" y="932558"/>
                    <a:pt x="28131" y="923414"/>
                  </a:cubicBezTo>
                  <a:cubicBezTo>
                    <a:pt x="60802" y="831021"/>
                    <a:pt x="107570" y="744915"/>
                    <a:pt x="168244" y="667858"/>
                  </a:cubicBezTo>
                  <a:cubicBezTo>
                    <a:pt x="219298" y="602993"/>
                    <a:pt x="276543" y="543176"/>
                    <a:pt x="326740" y="477739"/>
                  </a:cubicBezTo>
                  <a:cubicBezTo>
                    <a:pt x="373317" y="417065"/>
                    <a:pt x="413036" y="351247"/>
                    <a:pt x="433515" y="276952"/>
                  </a:cubicBezTo>
                  <a:cubicBezTo>
                    <a:pt x="457804" y="188846"/>
                    <a:pt x="457613" y="97215"/>
                    <a:pt x="459233" y="6537"/>
                  </a:cubicBezTo>
                  <a:cubicBezTo>
                    <a:pt x="459328" y="-226"/>
                    <a:pt x="450184" y="-2416"/>
                    <a:pt x="446755" y="3203"/>
                  </a:cubicBezTo>
                  <a:cubicBezTo>
                    <a:pt x="397892" y="83404"/>
                    <a:pt x="326740" y="142554"/>
                    <a:pt x="257779" y="204752"/>
                  </a:cubicBezTo>
                  <a:cubicBezTo>
                    <a:pt x="192914" y="263236"/>
                    <a:pt x="134144" y="327339"/>
                    <a:pt x="88424" y="402015"/>
                  </a:cubicBezTo>
                  <a:cubicBezTo>
                    <a:pt x="44990" y="472976"/>
                    <a:pt x="13272" y="552224"/>
                    <a:pt x="2985" y="635092"/>
                  </a:cubicBezTo>
                  <a:cubicBezTo>
                    <a:pt x="-9207" y="733676"/>
                    <a:pt x="20797" y="830450"/>
                    <a:pt x="6986" y="928938"/>
                  </a:cubicBezTo>
                  <a:cubicBezTo>
                    <a:pt x="6224" y="934558"/>
                    <a:pt x="14034" y="937130"/>
                    <a:pt x="15749" y="931319"/>
                  </a:cubicBezTo>
                  <a:lnTo>
                    <a:pt x="15749" y="931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DE51431-1A25-C02D-CDA6-983E47F3D63E}"/>
                </a:ext>
              </a:extLst>
            </p:cNvPr>
            <p:cNvSpPr/>
            <p:nvPr/>
          </p:nvSpPr>
          <p:spPr>
            <a:xfrm>
              <a:off x="2918767" y="1999628"/>
              <a:ext cx="632297" cy="601016"/>
            </a:xfrm>
            <a:custGeom>
              <a:avLst/>
              <a:gdLst>
                <a:gd name="connsiteX0" fmla="*/ 6836 w 632297"/>
                <a:gd name="connsiteY0" fmla="*/ 17957 h 601016"/>
                <a:gd name="connsiteX1" fmla="*/ 129232 w 632297"/>
                <a:gd name="connsiteY1" fmla="*/ 58629 h 601016"/>
                <a:gd name="connsiteX2" fmla="*/ 221243 w 632297"/>
                <a:gd name="connsiteY2" fmla="*/ 129780 h 601016"/>
                <a:gd name="connsiteX3" fmla="*/ 358213 w 632297"/>
                <a:gd name="connsiteY3" fmla="*/ 340283 h 601016"/>
                <a:gd name="connsiteX4" fmla="*/ 463369 w 632297"/>
                <a:gd name="connsiteY4" fmla="*/ 524496 h 601016"/>
                <a:gd name="connsiteX5" fmla="*/ 628151 w 632297"/>
                <a:gd name="connsiteY5" fmla="*/ 600982 h 601016"/>
                <a:gd name="connsiteX6" fmla="*/ 630247 w 632297"/>
                <a:gd name="connsiteY6" fmla="*/ 593076 h 601016"/>
                <a:gd name="connsiteX7" fmla="*/ 550618 w 632297"/>
                <a:gd name="connsiteY7" fmla="*/ 336092 h 601016"/>
                <a:gd name="connsiteX8" fmla="*/ 456987 w 632297"/>
                <a:gd name="connsiteY8" fmla="*/ 125494 h 601016"/>
                <a:gd name="connsiteX9" fmla="*/ 268106 w 632297"/>
                <a:gd name="connsiteY9" fmla="*/ 28244 h 601016"/>
                <a:gd name="connsiteX10" fmla="*/ 4740 w 632297"/>
                <a:gd name="connsiteY10" fmla="*/ 10718 h 601016"/>
                <a:gd name="connsiteX11" fmla="*/ 8264 w 632297"/>
                <a:gd name="connsiteY11" fmla="*/ 23672 h 601016"/>
                <a:gd name="connsiteX12" fmla="*/ 410219 w 632297"/>
                <a:gd name="connsiteY12" fmla="*/ 98157 h 601016"/>
                <a:gd name="connsiteX13" fmla="*/ 558333 w 632297"/>
                <a:gd name="connsiteY13" fmla="*/ 474871 h 601016"/>
                <a:gd name="connsiteX14" fmla="*/ 601005 w 632297"/>
                <a:gd name="connsiteY14" fmla="*/ 584694 h 601016"/>
                <a:gd name="connsiteX15" fmla="*/ 600624 w 632297"/>
                <a:gd name="connsiteY15" fmla="*/ 588028 h 601016"/>
                <a:gd name="connsiteX16" fmla="*/ 546617 w 632297"/>
                <a:gd name="connsiteY16" fmla="*/ 570216 h 601016"/>
                <a:gd name="connsiteX17" fmla="*/ 459464 w 632297"/>
                <a:gd name="connsiteY17" fmla="*/ 507828 h 601016"/>
                <a:gd name="connsiteX18" fmla="*/ 359927 w 632297"/>
                <a:gd name="connsiteY18" fmla="*/ 321423 h 601016"/>
                <a:gd name="connsiteX19" fmla="*/ 271250 w 632297"/>
                <a:gd name="connsiteY19" fmla="*/ 172167 h 601016"/>
                <a:gd name="connsiteX20" fmla="*/ 126279 w 632297"/>
                <a:gd name="connsiteY20" fmla="*/ 48818 h 601016"/>
                <a:gd name="connsiteX21" fmla="*/ 6264 w 632297"/>
                <a:gd name="connsiteY21" fmla="*/ 16719 h 601016"/>
                <a:gd name="connsiteX22" fmla="*/ 6836 w 632297"/>
                <a:gd name="connsiteY22" fmla="*/ 17957 h 601016"/>
                <a:gd name="connsiteX23" fmla="*/ 6836 w 632297"/>
                <a:gd name="connsiteY23" fmla="*/ 17957 h 60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297" h="601016">
                  <a:moveTo>
                    <a:pt x="6836" y="17957"/>
                  </a:moveTo>
                  <a:cubicBezTo>
                    <a:pt x="45317" y="-3474"/>
                    <a:pt x="97323" y="39388"/>
                    <a:pt x="129232" y="58629"/>
                  </a:cubicBezTo>
                  <a:cubicBezTo>
                    <a:pt x="162474" y="78822"/>
                    <a:pt x="193430" y="102539"/>
                    <a:pt x="221243" y="129780"/>
                  </a:cubicBezTo>
                  <a:cubicBezTo>
                    <a:pt x="281727" y="189407"/>
                    <a:pt x="324971" y="262749"/>
                    <a:pt x="358213" y="340283"/>
                  </a:cubicBezTo>
                  <a:cubicBezTo>
                    <a:pt x="386216" y="405624"/>
                    <a:pt x="410886" y="474204"/>
                    <a:pt x="463369" y="524496"/>
                  </a:cubicBezTo>
                  <a:cubicBezTo>
                    <a:pt x="508803" y="568121"/>
                    <a:pt x="566048" y="592981"/>
                    <a:pt x="628151" y="600982"/>
                  </a:cubicBezTo>
                  <a:cubicBezTo>
                    <a:pt x="632247" y="601554"/>
                    <a:pt x="633962" y="594791"/>
                    <a:pt x="630247" y="593076"/>
                  </a:cubicBezTo>
                  <a:cubicBezTo>
                    <a:pt x="546903" y="555548"/>
                    <a:pt x="561381" y="411720"/>
                    <a:pt x="550618" y="336092"/>
                  </a:cubicBezTo>
                  <a:cubicBezTo>
                    <a:pt x="539474" y="257415"/>
                    <a:pt x="515756" y="181692"/>
                    <a:pt x="456987" y="125494"/>
                  </a:cubicBezTo>
                  <a:cubicBezTo>
                    <a:pt x="404885" y="75774"/>
                    <a:pt x="336782" y="46818"/>
                    <a:pt x="268106" y="28244"/>
                  </a:cubicBezTo>
                  <a:cubicBezTo>
                    <a:pt x="183239" y="5289"/>
                    <a:pt x="91322" y="-12142"/>
                    <a:pt x="4740" y="10718"/>
                  </a:cubicBezTo>
                  <a:cubicBezTo>
                    <a:pt x="-3642" y="12909"/>
                    <a:pt x="73" y="26244"/>
                    <a:pt x="8264" y="23672"/>
                  </a:cubicBezTo>
                  <a:cubicBezTo>
                    <a:pt x="131708" y="-15285"/>
                    <a:pt x="303920" y="26339"/>
                    <a:pt x="410219" y="98157"/>
                  </a:cubicBezTo>
                  <a:cubicBezTo>
                    <a:pt x="541664" y="186930"/>
                    <a:pt x="539283" y="333425"/>
                    <a:pt x="558333" y="474871"/>
                  </a:cubicBezTo>
                  <a:cubicBezTo>
                    <a:pt x="563953" y="516591"/>
                    <a:pt x="573192" y="552786"/>
                    <a:pt x="601005" y="584694"/>
                  </a:cubicBezTo>
                  <a:cubicBezTo>
                    <a:pt x="611483" y="596696"/>
                    <a:pt x="621484" y="594696"/>
                    <a:pt x="600624" y="588028"/>
                  </a:cubicBezTo>
                  <a:cubicBezTo>
                    <a:pt x="582336" y="582218"/>
                    <a:pt x="564239" y="578217"/>
                    <a:pt x="546617" y="570216"/>
                  </a:cubicBezTo>
                  <a:cubicBezTo>
                    <a:pt x="514042" y="555453"/>
                    <a:pt x="483657" y="534307"/>
                    <a:pt x="459464" y="507828"/>
                  </a:cubicBezTo>
                  <a:cubicBezTo>
                    <a:pt x="410696" y="454678"/>
                    <a:pt x="388598" y="386098"/>
                    <a:pt x="359927" y="321423"/>
                  </a:cubicBezTo>
                  <a:cubicBezTo>
                    <a:pt x="336496" y="268369"/>
                    <a:pt x="307540" y="217506"/>
                    <a:pt x="271250" y="172167"/>
                  </a:cubicBezTo>
                  <a:cubicBezTo>
                    <a:pt x="230959" y="121875"/>
                    <a:pt x="182286" y="80441"/>
                    <a:pt x="126279" y="48818"/>
                  </a:cubicBezTo>
                  <a:cubicBezTo>
                    <a:pt x="91037" y="28911"/>
                    <a:pt x="47222" y="-6618"/>
                    <a:pt x="6264" y="16719"/>
                  </a:cubicBezTo>
                  <a:cubicBezTo>
                    <a:pt x="5407" y="17290"/>
                    <a:pt x="6074" y="18433"/>
                    <a:pt x="6836" y="17957"/>
                  </a:cubicBezTo>
                  <a:lnTo>
                    <a:pt x="6836" y="17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B92B9C0-258D-B16C-E578-BA5BB48513AB}"/>
                </a:ext>
              </a:extLst>
            </p:cNvPr>
            <p:cNvSpPr/>
            <p:nvPr/>
          </p:nvSpPr>
          <p:spPr>
            <a:xfrm>
              <a:off x="2923590" y="2005570"/>
              <a:ext cx="525744" cy="467774"/>
            </a:xfrm>
            <a:custGeom>
              <a:avLst/>
              <a:gdLst>
                <a:gd name="connsiteX0" fmla="*/ 1250 w 525744"/>
                <a:gd name="connsiteY0" fmla="*/ 8300 h 467774"/>
                <a:gd name="connsiteX1" fmla="*/ 185940 w 525744"/>
                <a:gd name="connsiteY1" fmla="*/ 51162 h 467774"/>
                <a:gd name="connsiteX2" fmla="*/ 337959 w 525744"/>
                <a:gd name="connsiteY2" fmla="*/ 165272 h 467774"/>
                <a:gd name="connsiteX3" fmla="*/ 522363 w 525744"/>
                <a:gd name="connsiteY3" fmla="*/ 467405 h 467774"/>
                <a:gd name="connsiteX4" fmla="*/ 525411 w 525744"/>
                <a:gd name="connsiteY4" fmla="*/ 464357 h 467774"/>
                <a:gd name="connsiteX5" fmla="*/ 424637 w 525744"/>
                <a:gd name="connsiteY5" fmla="*/ 282810 h 467774"/>
                <a:gd name="connsiteX6" fmla="*/ 319862 w 525744"/>
                <a:gd name="connsiteY6" fmla="*/ 122600 h 467774"/>
                <a:gd name="connsiteX7" fmla="*/ 1250 w 525744"/>
                <a:gd name="connsiteY7" fmla="*/ 4871 h 467774"/>
                <a:gd name="connsiteX8" fmla="*/ 1250 w 525744"/>
                <a:gd name="connsiteY8" fmla="*/ 8300 h 467774"/>
                <a:gd name="connsiteX9" fmla="*/ 1250 w 525744"/>
                <a:gd name="connsiteY9" fmla="*/ 8300 h 4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744" h="467774">
                  <a:moveTo>
                    <a:pt x="1250" y="8300"/>
                  </a:moveTo>
                  <a:cubicBezTo>
                    <a:pt x="65639" y="18968"/>
                    <a:pt x="125552" y="23254"/>
                    <a:pt x="185940" y="51162"/>
                  </a:cubicBezTo>
                  <a:cubicBezTo>
                    <a:pt x="243852" y="77928"/>
                    <a:pt x="296716" y="116504"/>
                    <a:pt x="337959" y="165272"/>
                  </a:cubicBezTo>
                  <a:cubicBezTo>
                    <a:pt x="412921" y="253854"/>
                    <a:pt x="426351" y="398253"/>
                    <a:pt x="522363" y="467405"/>
                  </a:cubicBezTo>
                  <a:cubicBezTo>
                    <a:pt x="524173" y="468738"/>
                    <a:pt x="526649" y="466167"/>
                    <a:pt x="525411" y="464357"/>
                  </a:cubicBezTo>
                  <a:cubicBezTo>
                    <a:pt x="486168" y="405302"/>
                    <a:pt x="454164" y="347390"/>
                    <a:pt x="424637" y="282810"/>
                  </a:cubicBezTo>
                  <a:cubicBezTo>
                    <a:pt x="397681" y="223851"/>
                    <a:pt x="366439" y="168415"/>
                    <a:pt x="319862" y="122600"/>
                  </a:cubicBezTo>
                  <a:cubicBezTo>
                    <a:pt x="242804" y="46686"/>
                    <a:pt x="112121" y="-18656"/>
                    <a:pt x="1250" y="4871"/>
                  </a:cubicBezTo>
                  <a:cubicBezTo>
                    <a:pt x="-369" y="5157"/>
                    <a:pt x="-464" y="8014"/>
                    <a:pt x="1250" y="8300"/>
                  </a:cubicBezTo>
                  <a:lnTo>
                    <a:pt x="1250" y="8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1" name="Graphic 6">
              <a:extLst>
                <a:ext uri="{FF2B5EF4-FFF2-40B4-BE49-F238E27FC236}">
                  <a16:creationId xmlns:a16="http://schemas.microsoft.com/office/drawing/2014/main" id="{E545F893-A85C-AB0F-E800-ED4A62F2062B}"/>
                </a:ext>
              </a:extLst>
            </p:cNvPr>
            <p:cNvGrpSpPr/>
            <p:nvPr/>
          </p:nvGrpSpPr>
          <p:grpSpPr>
            <a:xfrm>
              <a:off x="2581468" y="1648374"/>
              <a:ext cx="120571" cy="567581"/>
              <a:chOff x="2581468" y="1648374"/>
              <a:chExt cx="120571" cy="567581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595EC83-A988-D8BF-F76C-8748DE562A82}"/>
                  </a:ext>
                </a:extLst>
              </p:cNvPr>
              <p:cNvSpPr/>
              <p:nvPr/>
            </p:nvSpPr>
            <p:spPr>
              <a:xfrm>
                <a:off x="2581468" y="1648374"/>
                <a:ext cx="120571" cy="560624"/>
              </a:xfrm>
              <a:custGeom>
                <a:avLst/>
                <a:gdLst>
                  <a:gd name="connsiteX0" fmla="*/ 41811 w 120571"/>
                  <a:gd name="connsiteY0" fmla="*/ 546948 h 560624"/>
                  <a:gd name="connsiteX1" fmla="*/ 12379 w 120571"/>
                  <a:gd name="connsiteY1" fmla="*/ 315300 h 560624"/>
                  <a:gd name="connsiteX2" fmla="*/ 80769 w 120571"/>
                  <a:gd name="connsiteY2" fmla="*/ 41646 h 560624"/>
                  <a:gd name="connsiteX3" fmla="*/ 96390 w 120571"/>
                  <a:gd name="connsiteY3" fmla="*/ 58220 h 560624"/>
                  <a:gd name="connsiteX4" fmla="*/ 104010 w 120571"/>
                  <a:gd name="connsiteY4" fmla="*/ 128895 h 560624"/>
                  <a:gd name="connsiteX5" fmla="*/ 100676 w 120571"/>
                  <a:gd name="connsiteY5" fmla="*/ 279676 h 560624"/>
                  <a:gd name="connsiteX6" fmla="*/ 40192 w 120571"/>
                  <a:gd name="connsiteY6" fmla="*/ 551043 h 560624"/>
                  <a:gd name="connsiteX7" fmla="*/ 54956 w 120571"/>
                  <a:gd name="connsiteY7" fmla="*/ 555139 h 560624"/>
                  <a:gd name="connsiteX8" fmla="*/ 115916 w 120571"/>
                  <a:gd name="connsiteY8" fmla="*/ 274533 h 560624"/>
                  <a:gd name="connsiteX9" fmla="*/ 107058 w 120571"/>
                  <a:gd name="connsiteY9" fmla="*/ 5261 h 560624"/>
                  <a:gd name="connsiteX10" fmla="*/ 96866 w 120571"/>
                  <a:gd name="connsiteY10" fmla="*/ 2499 h 560624"/>
                  <a:gd name="connsiteX11" fmla="*/ 92 w 120571"/>
                  <a:gd name="connsiteY11" fmla="*/ 248815 h 560624"/>
                  <a:gd name="connsiteX12" fmla="*/ 40573 w 120571"/>
                  <a:gd name="connsiteY12" fmla="*/ 546948 h 560624"/>
                  <a:gd name="connsiteX13" fmla="*/ 41811 w 120571"/>
                  <a:gd name="connsiteY13" fmla="*/ 546948 h 560624"/>
                  <a:gd name="connsiteX14" fmla="*/ 41811 w 120571"/>
                  <a:gd name="connsiteY14" fmla="*/ 546948 h 56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571" h="560624">
                    <a:moveTo>
                      <a:pt x="41811" y="546948"/>
                    </a:moveTo>
                    <a:cubicBezTo>
                      <a:pt x="53527" y="471224"/>
                      <a:pt x="19713" y="390642"/>
                      <a:pt x="12379" y="315300"/>
                    </a:cubicBezTo>
                    <a:cubicBezTo>
                      <a:pt x="2759" y="215668"/>
                      <a:pt x="21237" y="123561"/>
                      <a:pt x="80769" y="41646"/>
                    </a:cubicBezTo>
                    <a:cubicBezTo>
                      <a:pt x="102009" y="12405"/>
                      <a:pt x="94770" y="32312"/>
                      <a:pt x="96390" y="58220"/>
                    </a:cubicBezTo>
                    <a:cubicBezTo>
                      <a:pt x="97914" y="81842"/>
                      <a:pt x="101438" y="105369"/>
                      <a:pt x="104010" y="128895"/>
                    </a:cubicBezTo>
                    <a:cubicBezTo>
                      <a:pt x="109629" y="180235"/>
                      <a:pt x="109725" y="228527"/>
                      <a:pt x="100676" y="279676"/>
                    </a:cubicBezTo>
                    <a:cubicBezTo>
                      <a:pt x="84579" y="370545"/>
                      <a:pt x="61909" y="461318"/>
                      <a:pt x="40192" y="551043"/>
                    </a:cubicBezTo>
                    <a:cubicBezTo>
                      <a:pt x="37906" y="560664"/>
                      <a:pt x="52956" y="564759"/>
                      <a:pt x="54956" y="555139"/>
                    </a:cubicBezTo>
                    <a:cubicBezTo>
                      <a:pt x="74292" y="461508"/>
                      <a:pt x="100390" y="368830"/>
                      <a:pt x="115916" y="274533"/>
                    </a:cubicBezTo>
                    <a:cubicBezTo>
                      <a:pt x="130965" y="182807"/>
                      <a:pt x="104486" y="96606"/>
                      <a:pt x="107058" y="5261"/>
                    </a:cubicBezTo>
                    <a:cubicBezTo>
                      <a:pt x="107248" y="-645"/>
                      <a:pt x="99819" y="-1597"/>
                      <a:pt x="96866" y="2499"/>
                    </a:cubicBezTo>
                    <a:cubicBezTo>
                      <a:pt x="41145" y="77937"/>
                      <a:pt x="1997" y="153279"/>
                      <a:pt x="92" y="248815"/>
                    </a:cubicBezTo>
                    <a:cubicBezTo>
                      <a:pt x="-1908" y="349590"/>
                      <a:pt x="29334" y="447507"/>
                      <a:pt x="40573" y="546948"/>
                    </a:cubicBezTo>
                    <a:cubicBezTo>
                      <a:pt x="40668" y="547329"/>
                      <a:pt x="41621" y="547614"/>
                      <a:pt x="41811" y="546948"/>
                    </a:cubicBezTo>
                    <a:lnTo>
                      <a:pt x="41811" y="54694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FBFCD3A-B1B2-2D38-F5AC-12DB07EBB105}"/>
                  </a:ext>
                </a:extLst>
              </p:cNvPr>
              <p:cNvSpPr/>
              <p:nvPr/>
            </p:nvSpPr>
            <p:spPr>
              <a:xfrm>
                <a:off x="2621667" y="1803499"/>
                <a:ext cx="29425" cy="412456"/>
              </a:xfrm>
              <a:custGeom>
                <a:avLst/>
                <a:gdLst>
                  <a:gd name="connsiteX0" fmla="*/ 7137 w 29425"/>
                  <a:gd name="connsiteY0" fmla="*/ 409349 h 412456"/>
                  <a:gd name="connsiteX1" fmla="*/ 29425 w 29425"/>
                  <a:gd name="connsiteY1" fmla="*/ 1869 h 412456"/>
                  <a:gd name="connsiteX2" fmla="*/ 25615 w 29425"/>
                  <a:gd name="connsiteY2" fmla="*/ 1393 h 412456"/>
                  <a:gd name="connsiteX3" fmla="*/ 660 w 29425"/>
                  <a:gd name="connsiteY3" fmla="*/ 409349 h 412456"/>
                  <a:gd name="connsiteX4" fmla="*/ 7137 w 29425"/>
                  <a:gd name="connsiteY4" fmla="*/ 409349 h 412456"/>
                  <a:gd name="connsiteX5" fmla="*/ 7137 w 29425"/>
                  <a:gd name="connsiteY5" fmla="*/ 409349 h 41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25" h="412456">
                    <a:moveTo>
                      <a:pt x="7137" y="409349"/>
                    </a:moveTo>
                    <a:cubicBezTo>
                      <a:pt x="11328" y="273618"/>
                      <a:pt x="27139" y="137410"/>
                      <a:pt x="29425" y="1869"/>
                    </a:cubicBezTo>
                    <a:cubicBezTo>
                      <a:pt x="29425" y="-226"/>
                      <a:pt x="26092" y="-798"/>
                      <a:pt x="25615" y="1393"/>
                    </a:cubicBezTo>
                    <a:cubicBezTo>
                      <a:pt x="-674" y="132552"/>
                      <a:pt x="-1245" y="275999"/>
                      <a:pt x="660" y="409349"/>
                    </a:cubicBezTo>
                    <a:cubicBezTo>
                      <a:pt x="850" y="413540"/>
                      <a:pt x="7042" y="413444"/>
                      <a:pt x="7137" y="409349"/>
                    </a:cubicBezTo>
                    <a:lnTo>
                      <a:pt x="7137" y="4093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2" name="Graphic 6">
              <a:extLst>
                <a:ext uri="{FF2B5EF4-FFF2-40B4-BE49-F238E27FC236}">
                  <a16:creationId xmlns:a16="http://schemas.microsoft.com/office/drawing/2014/main" id="{59B1EBD9-3BA6-56DD-C4F9-BF48B087AB7A}"/>
                </a:ext>
              </a:extLst>
            </p:cNvPr>
            <p:cNvGrpSpPr/>
            <p:nvPr/>
          </p:nvGrpSpPr>
          <p:grpSpPr>
            <a:xfrm>
              <a:off x="2622526" y="2209772"/>
              <a:ext cx="539155" cy="195035"/>
              <a:chOff x="2622526" y="2209772"/>
              <a:chExt cx="539155" cy="195035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4425F80-2016-6532-3CE8-DEFF2C289C85}"/>
                  </a:ext>
                </a:extLst>
              </p:cNvPr>
              <p:cNvSpPr/>
              <p:nvPr/>
            </p:nvSpPr>
            <p:spPr>
              <a:xfrm>
                <a:off x="2628408" y="2211379"/>
                <a:ext cx="533274" cy="193428"/>
              </a:xfrm>
              <a:custGeom>
                <a:avLst/>
                <a:gdLst>
                  <a:gd name="connsiteX0" fmla="*/ 15064 w 533274"/>
                  <a:gd name="connsiteY0" fmla="*/ 3278 h 193428"/>
                  <a:gd name="connsiteX1" fmla="*/ 138699 w 533274"/>
                  <a:gd name="connsiteY1" fmla="*/ 20328 h 193428"/>
                  <a:gd name="connsiteX2" fmla="*/ 287670 w 533274"/>
                  <a:gd name="connsiteY2" fmla="*/ 35663 h 193428"/>
                  <a:gd name="connsiteX3" fmla="*/ 523985 w 533274"/>
                  <a:gd name="connsiteY3" fmla="*/ 191778 h 193428"/>
                  <a:gd name="connsiteX4" fmla="*/ 529319 w 533274"/>
                  <a:gd name="connsiteY4" fmla="*/ 182634 h 193428"/>
                  <a:gd name="connsiteX5" fmla="*/ 262238 w 533274"/>
                  <a:gd name="connsiteY5" fmla="*/ 123484 h 193428"/>
                  <a:gd name="connsiteX6" fmla="*/ 11635 w 533274"/>
                  <a:gd name="connsiteY6" fmla="*/ 897 h 193428"/>
                  <a:gd name="connsiteX7" fmla="*/ 3920 w 533274"/>
                  <a:gd name="connsiteY7" fmla="*/ 14136 h 193428"/>
                  <a:gd name="connsiteX8" fmla="*/ 270144 w 533274"/>
                  <a:gd name="connsiteY8" fmla="*/ 142057 h 193428"/>
                  <a:gd name="connsiteX9" fmla="*/ 526557 w 533274"/>
                  <a:gd name="connsiteY9" fmla="*/ 193207 h 193428"/>
                  <a:gd name="connsiteX10" fmla="*/ 531891 w 533274"/>
                  <a:gd name="connsiteY10" fmla="*/ 184063 h 193428"/>
                  <a:gd name="connsiteX11" fmla="*/ 313292 w 533274"/>
                  <a:gd name="connsiteY11" fmla="*/ 32139 h 193428"/>
                  <a:gd name="connsiteX12" fmla="*/ 15350 w 533274"/>
                  <a:gd name="connsiteY12" fmla="*/ 2230 h 193428"/>
                  <a:gd name="connsiteX13" fmla="*/ 15064 w 533274"/>
                  <a:gd name="connsiteY13" fmla="*/ 3278 h 193428"/>
                  <a:gd name="connsiteX14" fmla="*/ 15064 w 533274"/>
                  <a:gd name="connsiteY14" fmla="*/ 3278 h 193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274" h="193428">
                    <a:moveTo>
                      <a:pt x="15064" y="3278"/>
                    </a:moveTo>
                    <a:cubicBezTo>
                      <a:pt x="54593" y="19471"/>
                      <a:pt x="96598" y="18613"/>
                      <a:pt x="138699" y="20328"/>
                    </a:cubicBezTo>
                    <a:cubicBezTo>
                      <a:pt x="188514" y="22233"/>
                      <a:pt x="238711" y="25471"/>
                      <a:pt x="287670" y="35663"/>
                    </a:cubicBezTo>
                    <a:cubicBezTo>
                      <a:pt x="388444" y="56713"/>
                      <a:pt x="461215" y="112244"/>
                      <a:pt x="523985" y="191778"/>
                    </a:cubicBezTo>
                    <a:cubicBezTo>
                      <a:pt x="525795" y="188730"/>
                      <a:pt x="527509" y="185682"/>
                      <a:pt x="529319" y="182634"/>
                    </a:cubicBezTo>
                    <a:cubicBezTo>
                      <a:pt x="440451" y="156726"/>
                      <a:pt x="348535" y="160917"/>
                      <a:pt x="262238" y="123484"/>
                    </a:cubicBezTo>
                    <a:cubicBezTo>
                      <a:pt x="177275" y="86622"/>
                      <a:pt x="94026" y="43093"/>
                      <a:pt x="11635" y="897"/>
                    </a:cubicBezTo>
                    <a:cubicBezTo>
                      <a:pt x="2777" y="-3580"/>
                      <a:pt x="-4938" y="9946"/>
                      <a:pt x="3920" y="14136"/>
                    </a:cubicBezTo>
                    <a:cubicBezTo>
                      <a:pt x="92788" y="55856"/>
                      <a:pt x="179180" y="105005"/>
                      <a:pt x="270144" y="142057"/>
                    </a:cubicBezTo>
                    <a:cubicBezTo>
                      <a:pt x="353297" y="175966"/>
                      <a:pt x="441118" y="169870"/>
                      <a:pt x="526557" y="193207"/>
                    </a:cubicBezTo>
                    <a:cubicBezTo>
                      <a:pt x="532177" y="194731"/>
                      <a:pt x="535225" y="188063"/>
                      <a:pt x="531891" y="184063"/>
                    </a:cubicBezTo>
                    <a:cubicBezTo>
                      <a:pt x="471312" y="111768"/>
                      <a:pt x="406447" y="55951"/>
                      <a:pt x="313292" y="32139"/>
                    </a:cubicBezTo>
                    <a:cubicBezTo>
                      <a:pt x="216042" y="7278"/>
                      <a:pt x="114315" y="14518"/>
                      <a:pt x="15350" y="2230"/>
                    </a:cubicBezTo>
                    <a:cubicBezTo>
                      <a:pt x="14493" y="2040"/>
                      <a:pt x="14493" y="3088"/>
                      <a:pt x="15064" y="3278"/>
                    </a:cubicBezTo>
                    <a:lnTo>
                      <a:pt x="15064" y="3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1A4AD97-F6A2-C896-6931-392E3FFEE2BD}"/>
                  </a:ext>
                </a:extLst>
              </p:cNvPr>
              <p:cNvSpPr/>
              <p:nvPr/>
            </p:nvSpPr>
            <p:spPr>
              <a:xfrm>
                <a:off x="2622526" y="2209772"/>
                <a:ext cx="395740" cy="123140"/>
              </a:xfrm>
              <a:custGeom>
                <a:avLst/>
                <a:gdLst>
                  <a:gd name="connsiteX0" fmla="*/ 2277 w 395740"/>
                  <a:gd name="connsiteY0" fmla="*/ 6218 h 123140"/>
                  <a:gd name="connsiteX1" fmla="*/ 198778 w 395740"/>
                  <a:gd name="connsiteY1" fmla="*/ 61559 h 123140"/>
                  <a:gd name="connsiteX2" fmla="*/ 393278 w 395740"/>
                  <a:gd name="connsiteY2" fmla="*/ 123090 h 123140"/>
                  <a:gd name="connsiteX3" fmla="*/ 394802 w 395740"/>
                  <a:gd name="connsiteY3" fmla="*/ 119566 h 123140"/>
                  <a:gd name="connsiteX4" fmla="*/ 3991 w 395740"/>
                  <a:gd name="connsiteY4" fmla="*/ 122 h 123140"/>
                  <a:gd name="connsiteX5" fmla="*/ 2277 w 395740"/>
                  <a:gd name="connsiteY5" fmla="*/ 6218 h 123140"/>
                  <a:gd name="connsiteX6" fmla="*/ 2277 w 395740"/>
                  <a:gd name="connsiteY6" fmla="*/ 6218 h 12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740" h="123140">
                    <a:moveTo>
                      <a:pt x="2277" y="6218"/>
                    </a:moveTo>
                    <a:cubicBezTo>
                      <a:pt x="67904" y="24125"/>
                      <a:pt x="133531" y="42128"/>
                      <a:pt x="198778" y="61559"/>
                    </a:cubicBezTo>
                    <a:cubicBezTo>
                      <a:pt x="263738" y="80894"/>
                      <a:pt x="327651" y="106326"/>
                      <a:pt x="393278" y="123090"/>
                    </a:cubicBezTo>
                    <a:cubicBezTo>
                      <a:pt x="395278" y="123566"/>
                      <a:pt x="396802" y="120518"/>
                      <a:pt x="394802" y="119566"/>
                    </a:cubicBezTo>
                    <a:cubicBezTo>
                      <a:pt x="273644" y="63082"/>
                      <a:pt x="133912" y="29269"/>
                      <a:pt x="3991" y="122"/>
                    </a:cubicBezTo>
                    <a:cubicBezTo>
                      <a:pt x="-9" y="-926"/>
                      <a:pt x="-1724" y="5075"/>
                      <a:pt x="2277" y="6218"/>
                    </a:cubicBezTo>
                    <a:lnTo>
                      <a:pt x="2277" y="62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27" name="Graphic 6">
            <a:extLst>
              <a:ext uri="{FF2B5EF4-FFF2-40B4-BE49-F238E27FC236}">
                <a16:creationId xmlns:a16="http://schemas.microsoft.com/office/drawing/2014/main" id="{B750C8C5-7B8F-4A36-6C04-9EACDCC74BB2}"/>
              </a:ext>
            </a:extLst>
          </p:cNvPr>
          <p:cNvGrpSpPr/>
          <p:nvPr userDrawn="1"/>
        </p:nvGrpSpPr>
        <p:grpSpPr>
          <a:xfrm flipV="1">
            <a:off x="945141" y="1937508"/>
            <a:ext cx="9229790" cy="4870918"/>
            <a:chOff x="6623741" y="891543"/>
            <a:chExt cx="3261786" cy="1721370"/>
          </a:xfrm>
          <a:solidFill>
            <a:schemeClr val="accent2">
              <a:alpha val="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CB70A72-6A67-6969-998B-D669169FF2C8}"/>
                </a:ext>
              </a:extLst>
            </p:cNvPr>
            <p:cNvSpPr/>
            <p:nvPr/>
          </p:nvSpPr>
          <p:spPr>
            <a:xfrm>
              <a:off x="7082806" y="891543"/>
              <a:ext cx="2802721" cy="1288469"/>
            </a:xfrm>
            <a:custGeom>
              <a:avLst/>
              <a:gdLst>
                <a:gd name="connsiteX0" fmla="*/ 2745 w 2802721"/>
                <a:gd name="connsiteY0" fmla="*/ 1288253 h 1288469"/>
                <a:gd name="connsiteX1" fmla="*/ 570531 w 2802721"/>
                <a:gd name="connsiteY1" fmla="*/ 1022982 h 1288469"/>
                <a:gd name="connsiteX2" fmla="*/ 855900 w 2802721"/>
                <a:gd name="connsiteY2" fmla="*/ 952402 h 1288469"/>
                <a:gd name="connsiteX3" fmla="*/ 1130220 w 2802721"/>
                <a:gd name="connsiteY3" fmla="*/ 873439 h 1288469"/>
                <a:gd name="connsiteX4" fmla="*/ 2180160 w 2802721"/>
                <a:gd name="connsiteY4" fmla="*/ 369662 h 1288469"/>
                <a:gd name="connsiteX5" fmla="*/ 2491437 w 2802721"/>
                <a:gd name="connsiteY5" fmla="*/ 195640 h 1288469"/>
                <a:gd name="connsiteX6" fmla="*/ 2798904 w 2802721"/>
                <a:gd name="connsiteY6" fmla="*/ 15046 h 1288469"/>
                <a:gd name="connsiteX7" fmla="*/ 2790713 w 2802721"/>
                <a:gd name="connsiteY7" fmla="*/ 949 h 1288469"/>
                <a:gd name="connsiteX8" fmla="*/ 2512773 w 2802721"/>
                <a:gd name="connsiteY8" fmla="*/ 157731 h 1288469"/>
                <a:gd name="connsiteX9" fmla="*/ 2242740 w 2802721"/>
                <a:gd name="connsiteY9" fmla="*/ 309369 h 1288469"/>
                <a:gd name="connsiteX10" fmla="*/ 1709626 w 2802721"/>
                <a:gd name="connsiteY10" fmla="*/ 596071 h 1288469"/>
                <a:gd name="connsiteX11" fmla="*/ 1165081 w 2802721"/>
                <a:gd name="connsiteY11" fmla="*/ 837911 h 1288469"/>
                <a:gd name="connsiteX12" fmla="*/ 892666 w 2802721"/>
                <a:gd name="connsiteY12" fmla="*/ 923255 h 1288469"/>
                <a:gd name="connsiteX13" fmla="*/ 607583 w 2802721"/>
                <a:gd name="connsiteY13" fmla="*/ 992216 h 1288469"/>
                <a:gd name="connsiteX14" fmla="*/ 312022 w 2802721"/>
                <a:gd name="connsiteY14" fmla="*/ 1127757 h 1288469"/>
                <a:gd name="connsiteX15" fmla="*/ 745 w 2802721"/>
                <a:gd name="connsiteY15" fmla="*/ 1285205 h 1288469"/>
                <a:gd name="connsiteX16" fmla="*/ 2745 w 2802721"/>
                <a:gd name="connsiteY16" fmla="*/ 1288253 h 1288469"/>
                <a:gd name="connsiteX17" fmla="*/ 2745 w 2802721"/>
                <a:gd name="connsiteY17" fmla="*/ 1288253 h 128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02721" h="1288469">
                  <a:moveTo>
                    <a:pt x="2745" y="1288253"/>
                  </a:moveTo>
                  <a:cubicBezTo>
                    <a:pt x="189340" y="1198337"/>
                    <a:pt x="374982" y="1092229"/>
                    <a:pt x="570531" y="1022982"/>
                  </a:cubicBezTo>
                  <a:cubicBezTo>
                    <a:pt x="663209" y="990121"/>
                    <a:pt x="760364" y="974690"/>
                    <a:pt x="855900" y="952402"/>
                  </a:cubicBezTo>
                  <a:cubicBezTo>
                    <a:pt x="948578" y="930780"/>
                    <a:pt x="1040304" y="904491"/>
                    <a:pt x="1130220" y="873439"/>
                  </a:cubicBezTo>
                  <a:cubicBezTo>
                    <a:pt x="1497694" y="746281"/>
                    <a:pt x="1840499" y="556543"/>
                    <a:pt x="2180160" y="369662"/>
                  </a:cubicBezTo>
                  <a:cubicBezTo>
                    <a:pt x="2284268" y="312322"/>
                    <a:pt x="2388091" y="254410"/>
                    <a:pt x="2491437" y="195640"/>
                  </a:cubicBezTo>
                  <a:cubicBezTo>
                    <a:pt x="2593926" y="137443"/>
                    <a:pt x="2702892" y="83436"/>
                    <a:pt x="2798904" y="15046"/>
                  </a:cubicBezTo>
                  <a:cubicBezTo>
                    <a:pt x="2807477" y="8950"/>
                    <a:pt x="2800238" y="-3527"/>
                    <a:pt x="2790713" y="949"/>
                  </a:cubicBezTo>
                  <a:cubicBezTo>
                    <a:pt x="2694986" y="45812"/>
                    <a:pt x="2604690" y="105439"/>
                    <a:pt x="2512773" y="157731"/>
                  </a:cubicBezTo>
                  <a:cubicBezTo>
                    <a:pt x="2423048" y="208785"/>
                    <a:pt x="2333036" y="259267"/>
                    <a:pt x="2242740" y="309369"/>
                  </a:cubicBezTo>
                  <a:cubicBezTo>
                    <a:pt x="2066336" y="407191"/>
                    <a:pt x="1889362" y="504441"/>
                    <a:pt x="1709626" y="596071"/>
                  </a:cubicBezTo>
                  <a:cubicBezTo>
                    <a:pt x="1532651" y="686273"/>
                    <a:pt x="1352152" y="770379"/>
                    <a:pt x="1165081" y="837911"/>
                  </a:cubicBezTo>
                  <a:cubicBezTo>
                    <a:pt x="1075546" y="870201"/>
                    <a:pt x="984773" y="899443"/>
                    <a:pt x="892666" y="923255"/>
                  </a:cubicBezTo>
                  <a:cubicBezTo>
                    <a:pt x="798083" y="947639"/>
                    <a:pt x="700832" y="962784"/>
                    <a:pt x="607583" y="992216"/>
                  </a:cubicBezTo>
                  <a:cubicBezTo>
                    <a:pt x="503760" y="1024982"/>
                    <a:pt x="408606" y="1078703"/>
                    <a:pt x="312022" y="1127757"/>
                  </a:cubicBezTo>
                  <a:cubicBezTo>
                    <a:pt x="208390" y="1180430"/>
                    <a:pt x="104377" y="1232437"/>
                    <a:pt x="745" y="1285205"/>
                  </a:cubicBezTo>
                  <a:cubicBezTo>
                    <a:pt x="-1065" y="1286253"/>
                    <a:pt x="745" y="1289301"/>
                    <a:pt x="2745" y="1288253"/>
                  </a:cubicBezTo>
                  <a:lnTo>
                    <a:pt x="2745" y="12882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8B755B9-59B3-5655-6AA5-6ED78C3E01A6}"/>
                </a:ext>
              </a:extLst>
            </p:cNvPr>
            <p:cNvSpPr/>
            <p:nvPr/>
          </p:nvSpPr>
          <p:spPr>
            <a:xfrm>
              <a:off x="6623741" y="1855994"/>
              <a:ext cx="1203377" cy="435143"/>
            </a:xfrm>
            <a:custGeom>
              <a:avLst/>
              <a:gdLst>
                <a:gd name="connsiteX0" fmla="*/ 1195902 w 1203377"/>
                <a:gd name="connsiteY0" fmla="*/ 143 h 435143"/>
                <a:gd name="connsiteX1" fmla="*/ 948919 w 1203377"/>
                <a:gd name="connsiteY1" fmla="*/ 143303 h 435143"/>
                <a:gd name="connsiteX2" fmla="*/ 672122 w 1203377"/>
                <a:gd name="connsiteY2" fmla="*/ 315611 h 435143"/>
                <a:gd name="connsiteX3" fmla="*/ 11563 w 1203377"/>
                <a:gd name="connsiteY3" fmla="*/ 399431 h 435143"/>
                <a:gd name="connsiteX4" fmla="*/ 11563 w 1203377"/>
                <a:gd name="connsiteY4" fmla="*/ 417243 h 435143"/>
                <a:gd name="connsiteX5" fmla="*/ 500958 w 1203377"/>
                <a:gd name="connsiteY5" fmla="*/ 155495 h 435143"/>
                <a:gd name="connsiteX6" fmla="*/ 1132561 w 1203377"/>
                <a:gd name="connsiteY6" fmla="*/ 26146 h 435143"/>
                <a:gd name="connsiteX7" fmla="*/ 1132561 w 1203377"/>
                <a:gd name="connsiteY7" fmla="*/ 10049 h 435143"/>
                <a:gd name="connsiteX8" fmla="*/ 523437 w 1203377"/>
                <a:gd name="connsiteY8" fmla="*/ 123396 h 435143"/>
                <a:gd name="connsiteX9" fmla="*/ 6610 w 1203377"/>
                <a:gd name="connsiteY9" fmla="*/ 399335 h 435143"/>
                <a:gd name="connsiteX10" fmla="*/ 6610 w 1203377"/>
                <a:gd name="connsiteY10" fmla="*/ 417147 h 435143"/>
                <a:gd name="connsiteX11" fmla="*/ 638404 w 1203377"/>
                <a:gd name="connsiteY11" fmla="*/ 354473 h 435143"/>
                <a:gd name="connsiteX12" fmla="*/ 902437 w 1203377"/>
                <a:gd name="connsiteY12" fmla="*/ 203597 h 435143"/>
                <a:gd name="connsiteX13" fmla="*/ 1198950 w 1203377"/>
                <a:gd name="connsiteY13" fmla="*/ 11668 h 435143"/>
                <a:gd name="connsiteX14" fmla="*/ 1195902 w 1203377"/>
                <a:gd name="connsiteY14" fmla="*/ 143 h 435143"/>
                <a:gd name="connsiteX15" fmla="*/ 1195902 w 1203377"/>
                <a:gd name="connsiteY15" fmla="*/ 143 h 43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3377" h="435143">
                  <a:moveTo>
                    <a:pt x="1195902" y="143"/>
                  </a:moveTo>
                  <a:cubicBezTo>
                    <a:pt x="1099604" y="19002"/>
                    <a:pt x="1023499" y="83582"/>
                    <a:pt x="948919" y="143303"/>
                  </a:cubicBezTo>
                  <a:cubicBezTo>
                    <a:pt x="863384" y="211788"/>
                    <a:pt x="772420" y="271034"/>
                    <a:pt x="672122" y="315611"/>
                  </a:cubicBezTo>
                  <a:cubicBezTo>
                    <a:pt x="465715" y="407432"/>
                    <a:pt x="234258" y="438864"/>
                    <a:pt x="11563" y="399431"/>
                  </a:cubicBezTo>
                  <a:cubicBezTo>
                    <a:pt x="11563" y="405336"/>
                    <a:pt x="11563" y="411337"/>
                    <a:pt x="11563" y="417243"/>
                  </a:cubicBezTo>
                  <a:cubicBezTo>
                    <a:pt x="194920" y="372761"/>
                    <a:pt x="331318" y="230743"/>
                    <a:pt x="500958" y="155495"/>
                  </a:cubicBezTo>
                  <a:cubicBezTo>
                    <a:pt x="699649" y="67389"/>
                    <a:pt x="919106" y="48815"/>
                    <a:pt x="1132561" y="26146"/>
                  </a:cubicBezTo>
                  <a:cubicBezTo>
                    <a:pt x="1142657" y="25098"/>
                    <a:pt x="1143038" y="9287"/>
                    <a:pt x="1132561" y="10049"/>
                  </a:cubicBezTo>
                  <a:cubicBezTo>
                    <a:pt x="927202" y="25479"/>
                    <a:pt x="716128" y="45863"/>
                    <a:pt x="523437" y="123396"/>
                  </a:cubicBezTo>
                  <a:cubicBezTo>
                    <a:pt x="341605" y="196548"/>
                    <a:pt x="199111" y="352282"/>
                    <a:pt x="6610" y="399335"/>
                  </a:cubicBezTo>
                  <a:cubicBezTo>
                    <a:pt x="-1867" y="401431"/>
                    <a:pt x="-2534" y="415528"/>
                    <a:pt x="6610" y="417147"/>
                  </a:cubicBezTo>
                  <a:cubicBezTo>
                    <a:pt x="218446" y="454199"/>
                    <a:pt x="438378" y="434388"/>
                    <a:pt x="638404" y="354473"/>
                  </a:cubicBezTo>
                  <a:cubicBezTo>
                    <a:pt x="733177" y="316659"/>
                    <a:pt x="821950" y="266367"/>
                    <a:pt x="902437" y="203597"/>
                  </a:cubicBezTo>
                  <a:cubicBezTo>
                    <a:pt x="996925" y="129873"/>
                    <a:pt x="1079411" y="42910"/>
                    <a:pt x="1198950" y="11668"/>
                  </a:cubicBezTo>
                  <a:cubicBezTo>
                    <a:pt x="1206665" y="9763"/>
                    <a:pt x="1203427" y="-1381"/>
                    <a:pt x="1195902" y="143"/>
                  </a:cubicBezTo>
                  <a:lnTo>
                    <a:pt x="1195902" y="1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CCC37AA-CBC8-2923-4626-527829822BC0}"/>
                </a:ext>
              </a:extLst>
            </p:cNvPr>
            <p:cNvSpPr/>
            <p:nvPr/>
          </p:nvSpPr>
          <p:spPr>
            <a:xfrm>
              <a:off x="7066229" y="1356296"/>
              <a:ext cx="1285606" cy="396948"/>
            </a:xfrm>
            <a:custGeom>
              <a:avLst/>
              <a:gdLst>
                <a:gd name="connsiteX0" fmla="*/ 1278146 w 1285606"/>
                <a:gd name="connsiteY0" fmla="*/ 335534 h 396948"/>
                <a:gd name="connsiteX1" fmla="*/ 1069072 w 1285606"/>
                <a:gd name="connsiteY1" fmla="*/ 374681 h 396948"/>
                <a:gd name="connsiteX2" fmla="*/ 861618 w 1285606"/>
                <a:gd name="connsiteY2" fmla="*/ 381635 h 396948"/>
                <a:gd name="connsiteX3" fmla="*/ 496715 w 1285606"/>
                <a:gd name="connsiteY3" fmla="*/ 334867 h 396948"/>
                <a:gd name="connsiteX4" fmla="*/ 15512 w 1285606"/>
                <a:gd name="connsiteY4" fmla="*/ 4730 h 396948"/>
                <a:gd name="connsiteX5" fmla="*/ 2177 w 1285606"/>
                <a:gd name="connsiteY5" fmla="*/ 15017 h 396948"/>
                <a:gd name="connsiteX6" fmla="*/ 263733 w 1285606"/>
                <a:gd name="connsiteY6" fmla="*/ 119507 h 396948"/>
                <a:gd name="connsiteX7" fmla="*/ 607586 w 1285606"/>
                <a:gd name="connsiteY7" fmla="*/ 160179 h 396948"/>
                <a:gd name="connsiteX8" fmla="*/ 954011 w 1285606"/>
                <a:gd name="connsiteY8" fmla="*/ 224567 h 396948"/>
                <a:gd name="connsiteX9" fmla="*/ 1120221 w 1285606"/>
                <a:gd name="connsiteY9" fmla="*/ 289433 h 396948"/>
                <a:gd name="connsiteX10" fmla="*/ 1269669 w 1285606"/>
                <a:gd name="connsiteY10" fmla="*/ 359918 h 396948"/>
                <a:gd name="connsiteX11" fmla="*/ 1274717 w 1285606"/>
                <a:gd name="connsiteY11" fmla="*/ 341630 h 396948"/>
                <a:gd name="connsiteX12" fmla="*/ 1115364 w 1285606"/>
                <a:gd name="connsiteY12" fmla="*/ 264954 h 396948"/>
                <a:gd name="connsiteX13" fmla="*/ 974965 w 1285606"/>
                <a:gd name="connsiteY13" fmla="*/ 210280 h 396948"/>
                <a:gd name="connsiteX14" fmla="*/ 659307 w 1285606"/>
                <a:gd name="connsiteY14" fmla="*/ 147605 h 396948"/>
                <a:gd name="connsiteX15" fmla="*/ 337457 w 1285606"/>
                <a:gd name="connsiteY15" fmla="*/ 109505 h 396948"/>
                <a:gd name="connsiteX16" fmla="*/ 13988 w 1285606"/>
                <a:gd name="connsiteY16" fmla="*/ 3016 h 396948"/>
                <a:gd name="connsiteX17" fmla="*/ 653 w 1285606"/>
                <a:gd name="connsiteY17" fmla="*/ 13303 h 396948"/>
                <a:gd name="connsiteX18" fmla="*/ 485571 w 1285606"/>
                <a:gd name="connsiteY18" fmla="*/ 350107 h 396948"/>
                <a:gd name="connsiteX19" fmla="*/ 861427 w 1285606"/>
                <a:gd name="connsiteY19" fmla="*/ 396779 h 396948"/>
                <a:gd name="connsiteX20" fmla="*/ 1095837 w 1285606"/>
                <a:gd name="connsiteY20" fmla="*/ 386969 h 396948"/>
                <a:gd name="connsiteX21" fmla="*/ 1282528 w 1285606"/>
                <a:gd name="connsiteY21" fmla="*/ 346583 h 396948"/>
                <a:gd name="connsiteX22" fmla="*/ 1278146 w 1285606"/>
                <a:gd name="connsiteY22" fmla="*/ 335534 h 396948"/>
                <a:gd name="connsiteX23" fmla="*/ 1278146 w 1285606"/>
                <a:gd name="connsiteY23" fmla="*/ 335534 h 39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85606" h="396948">
                  <a:moveTo>
                    <a:pt x="1278146" y="335534"/>
                  </a:moveTo>
                  <a:cubicBezTo>
                    <a:pt x="1211566" y="363156"/>
                    <a:pt x="1140320" y="368871"/>
                    <a:pt x="1069072" y="374681"/>
                  </a:cubicBezTo>
                  <a:cubicBezTo>
                    <a:pt x="1000111" y="380396"/>
                    <a:pt x="930865" y="382968"/>
                    <a:pt x="861618" y="381635"/>
                  </a:cubicBezTo>
                  <a:cubicBezTo>
                    <a:pt x="738460" y="379349"/>
                    <a:pt x="616921" y="360965"/>
                    <a:pt x="496715" y="334867"/>
                  </a:cubicBezTo>
                  <a:cubicBezTo>
                    <a:pt x="293166" y="290766"/>
                    <a:pt x="101713" y="207804"/>
                    <a:pt x="15512" y="4730"/>
                  </a:cubicBezTo>
                  <a:cubicBezTo>
                    <a:pt x="11036" y="8159"/>
                    <a:pt x="6654" y="11588"/>
                    <a:pt x="2177" y="15017"/>
                  </a:cubicBezTo>
                  <a:cubicBezTo>
                    <a:pt x="62470" y="92456"/>
                    <a:pt x="172961" y="106743"/>
                    <a:pt x="263733" y="119507"/>
                  </a:cubicBezTo>
                  <a:cubicBezTo>
                    <a:pt x="378033" y="135604"/>
                    <a:pt x="493191" y="145319"/>
                    <a:pt x="607586" y="160179"/>
                  </a:cubicBezTo>
                  <a:cubicBezTo>
                    <a:pt x="724077" y="175418"/>
                    <a:pt x="841044" y="191611"/>
                    <a:pt x="954011" y="224567"/>
                  </a:cubicBezTo>
                  <a:cubicBezTo>
                    <a:pt x="1011161" y="241236"/>
                    <a:pt x="1067168" y="262286"/>
                    <a:pt x="1120221" y="289433"/>
                  </a:cubicBezTo>
                  <a:cubicBezTo>
                    <a:pt x="1169751" y="314864"/>
                    <a:pt x="1214805" y="347059"/>
                    <a:pt x="1269669" y="359918"/>
                  </a:cubicBezTo>
                  <a:cubicBezTo>
                    <a:pt x="1281575" y="362680"/>
                    <a:pt x="1286623" y="344487"/>
                    <a:pt x="1274717" y="341630"/>
                  </a:cubicBezTo>
                  <a:cubicBezTo>
                    <a:pt x="1216710" y="327533"/>
                    <a:pt x="1168418" y="290766"/>
                    <a:pt x="1115364" y="264954"/>
                  </a:cubicBezTo>
                  <a:cubicBezTo>
                    <a:pt x="1070215" y="242951"/>
                    <a:pt x="1022971" y="225044"/>
                    <a:pt x="974965" y="210280"/>
                  </a:cubicBezTo>
                  <a:cubicBezTo>
                    <a:pt x="872191" y="178752"/>
                    <a:pt x="765701" y="161893"/>
                    <a:pt x="659307" y="147605"/>
                  </a:cubicBezTo>
                  <a:cubicBezTo>
                    <a:pt x="552151" y="133127"/>
                    <a:pt x="444899" y="121602"/>
                    <a:pt x="337457" y="109505"/>
                  </a:cubicBezTo>
                  <a:cubicBezTo>
                    <a:pt x="232873" y="97694"/>
                    <a:pt x="84568" y="93789"/>
                    <a:pt x="13988" y="3016"/>
                  </a:cubicBezTo>
                  <a:cubicBezTo>
                    <a:pt x="7511" y="-5271"/>
                    <a:pt x="-2681" y="5302"/>
                    <a:pt x="653" y="13303"/>
                  </a:cubicBezTo>
                  <a:cubicBezTo>
                    <a:pt x="87140" y="217233"/>
                    <a:pt x="279926" y="306006"/>
                    <a:pt x="485571" y="350107"/>
                  </a:cubicBezTo>
                  <a:cubicBezTo>
                    <a:pt x="609396" y="376586"/>
                    <a:pt x="734554" y="394970"/>
                    <a:pt x="861427" y="396779"/>
                  </a:cubicBezTo>
                  <a:cubicBezTo>
                    <a:pt x="939628" y="397827"/>
                    <a:pt x="1017923" y="393922"/>
                    <a:pt x="1095837" y="386969"/>
                  </a:cubicBezTo>
                  <a:cubicBezTo>
                    <a:pt x="1159846" y="381349"/>
                    <a:pt x="1224330" y="375825"/>
                    <a:pt x="1282528" y="346583"/>
                  </a:cubicBezTo>
                  <a:cubicBezTo>
                    <a:pt x="1288814" y="343535"/>
                    <a:pt x="1284528" y="332962"/>
                    <a:pt x="1278146" y="335534"/>
                  </a:cubicBezTo>
                  <a:lnTo>
                    <a:pt x="1278146" y="335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E289869-D5E6-F9D8-1AE7-B0C8060F02B3}"/>
                </a:ext>
              </a:extLst>
            </p:cNvPr>
            <p:cNvSpPr/>
            <p:nvPr/>
          </p:nvSpPr>
          <p:spPr>
            <a:xfrm>
              <a:off x="7441341" y="1535722"/>
              <a:ext cx="855242" cy="181207"/>
            </a:xfrm>
            <a:custGeom>
              <a:avLst/>
              <a:gdLst>
                <a:gd name="connsiteX0" fmla="*/ 255 w 855242"/>
                <a:gd name="connsiteY0" fmla="*/ 1041 h 181207"/>
                <a:gd name="connsiteX1" fmla="*/ 391637 w 855242"/>
                <a:gd name="connsiteY1" fmla="*/ 133534 h 181207"/>
                <a:gd name="connsiteX2" fmla="*/ 846170 w 855242"/>
                <a:gd name="connsiteY2" fmla="*/ 181159 h 181207"/>
                <a:gd name="connsiteX3" fmla="*/ 846170 w 855242"/>
                <a:gd name="connsiteY3" fmla="*/ 162204 h 181207"/>
                <a:gd name="connsiteX4" fmla="*/ 826 w 855242"/>
                <a:gd name="connsiteY4" fmla="*/ 88 h 181207"/>
                <a:gd name="connsiteX5" fmla="*/ 255 w 855242"/>
                <a:gd name="connsiteY5" fmla="*/ 1041 h 181207"/>
                <a:gd name="connsiteX6" fmla="*/ 255 w 855242"/>
                <a:gd name="connsiteY6" fmla="*/ 1041 h 18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242" h="181207">
                  <a:moveTo>
                    <a:pt x="255" y="1041"/>
                  </a:moveTo>
                  <a:cubicBezTo>
                    <a:pt x="112364" y="84766"/>
                    <a:pt x="255334" y="114484"/>
                    <a:pt x="391637" y="133534"/>
                  </a:cubicBezTo>
                  <a:cubicBezTo>
                    <a:pt x="542418" y="154679"/>
                    <a:pt x="694627" y="166585"/>
                    <a:pt x="846170" y="181159"/>
                  </a:cubicBezTo>
                  <a:cubicBezTo>
                    <a:pt x="858267" y="182301"/>
                    <a:pt x="858267" y="163251"/>
                    <a:pt x="846170" y="162204"/>
                  </a:cubicBezTo>
                  <a:cubicBezTo>
                    <a:pt x="557563" y="136201"/>
                    <a:pt x="265241" y="131914"/>
                    <a:pt x="826" y="88"/>
                  </a:cubicBezTo>
                  <a:cubicBezTo>
                    <a:pt x="160" y="-293"/>
                    <a:pt x="-316" y="660"/>
                    <a:pt x="255" y="1041"/>
                  </a:cubicBezTo>
                  <a:lnTo>
                    <a:pt x="255" y="10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0645054-1A73-F3F0-44D1-4BAC81186CDB}"/>
                </a:ext>
              </a:extLst>
            </p:cNvPr>
            <p:cNvSpPr/>
            <p:nvPr/>
          </p:nvSpPr>
          <p:spPr>
            <a:xfrm>
              <a:off x="7738795" y="1706082"/>
              <a:ext cx="618175" cy="906831"/>
            </a:xfrm>
            <a:custGeom>
              <a:avLst/>
              <a:gdLst>
                <a:gd name="connsiteX0" fmla="*/ 609867 w 618175"/>
                <a:gd name="connsiteY0" fmla="*/ 5084 h 906831"/>
                <a:gd name="connsiteX1" fmla="*/ 389363 w 618175"/>
                <a:gd name="connsiteY1" fmla="*/ 147387 h 906831"/>
                <a:gd name="connsiteX2" fmla="*/ 242487 w 618175"/>
                <a:gd name="connsiteY2" fmla="*/ 370177 h 906831"/>
                <a:gd name="connsiteX3" fmla="*/ 1981 w 618175"/>
                <a:gd name="connsiteY3" fmla="*/ 890242 h 906831"/>
                <a:gd name="connsiteX4" fmla="*/ 17316 w 618175"/>
                <a:gd name="connsiteY4" fmla="*/ 905578 h 906831"/>
                <a:gd name="connsiteX5" fmla="*/ 474612 w 618175"/>
                <a:gd name="connsiteY5" fmla="*/ 543437 h 906831"/>
                <a:gd name="connsiteX6" fmla="*/ 618153 w 618175"/>
                <a:gd name="connsiteY6" fmla="*/ 6894 h 906831"/>
                <a:gd name="connsiteX7" fmla="*/ 603866 w 618175"/>
                <a:gd name="connsiteY7" fmla="*/ 6894 h 906831"/>
                <a:gd name="connsiteX8" fmla="*/ 441465 w 618175"/>
                <a:gd name="connsiteY8" fmla="*/ 545437 h 906831"/>
                <a:gd name="connsiteX9" fmla="*/ 5981 w 618175"/>
                <a:gd name="connsiteY9" fmla="*/ 886242 h 906831"/>
                <a:gd name="connsiteX10" fmla="*/ 19603 w 618175"/>
                <a:gd name="connsiteY10" fmla="*/ 903863 h 906831"/>
                <a:gd name="connsiteX11" fmla="*/ 241059 w 618175"/>
                <a:gd name="connsiteY11" fmla="*/ 426375 h 906831"/>
                <a:gd name="connsiteX12" fmla="*/ 379076 w 618175"/>
                <a:gd name="connsiteY12" fmla="*/ 176820 h 906831"/>
                <a:gd name="connsiteX13" fmla="*/ 612057 w 618175"/>
                <a:gd name="connsiteY13" fmla="*/ 8704 h 906831"/>
                <a:gd name="connsiteX14" fmla="*/ 609867 w 618175"/>
                <a:gd name="connsiteY14" fmla="*/ 5084 h 906831"/>
                <a:gd name="connsiteX15" fmla="*/ 609867 w 618175"/>
                <a:gd name="connsiteY15" fmla="*/ 5084 h 9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175" h="906831">
                  <a:moveTo>
                    <a:pt x="609867" y="5084"/>
                  </a:moveTo>
                  <a:cubicBezTo>
                    <a:pt x="531571" y="39946"/>
                    <a:pt x="453371" y="90237"/>
                    <a:pt x="389363" y="147387"/>
                  </a:cubicBezTo>
                  <a:cubicBezTo>
                    <a:pt x="322783" y="206919"/>
                    <a:pt x="279444" y="290072"/>
                    <a:pt x="242487" y="370177"/>
                  </a:cubicBezTo>
                  <a:cubicBezTo>
                    <a:pt x="162001" y="544294"/>
                    <a:pt x="117519" y="733746"/>
                    <a:pt x="1981" y="890242"/>
                  </a:cubicBezTo>
                  <a:cubicBezTo>
                    <a:pt x="-5067" y="899863"/>
                    <a:pt x="8268" y="910530"/>
                    <a:pt x="17316" y="905578"/>
                  </a:cubicBezTo>
                  <a:cubicBezTo>
                    <a:pt x="188481" y="812709"/>
                    <a:pt x="353358" y="698313"/>
                    <a:pt x="474612" y="543437"/>
                  </a:cubicBezTo>
                  <a:cubicBezTo>
                    <a:pt x="597294" y="386560"/>
                    <a:pt x="603961" y="196632"/>
                    <a:pt x="618153" y="6894"/>
                  </a:cubicBezTo>
                  <a:cubicBezTo>
                    <a:pt x="618820" y="-2250"/>
                    <a:pt x="604247" y="-2346"/>
                    <a:pt x="603866" y="6894"/>
                  </a:cubicBezTo>
                  <a:cubicBezTo>
                    <a:pt x="595388" y="193965"/>
                    <a:pt x="565766" y="397800"/>
                    <a:pt x="441465" y="545437"/>
                  </a:cubicBezTo>
                  <a:cubicBezTo>
                    <a:pt x="323450" y="685455"/>
                    <a:pt x="170859" y="806422"/>
                    <a:pt x="5981" y="886242"/>
                  </a:cubicBezTo>
                  <a:cubicBezTo>
                    <a:pt x="10554" y="892147"/>
                    <a:pt x="15030" y="897958"/>
                    <a:pt x="19603" y="903863"/>
                  </a:cubicBezTo>
                  <a:cubicBezTo>
                    <a:pt x="132664" y="764703"/>
                    <a:pt x="177337" y="590491"/>
                    <a:pt x="241059" y="426375"/>
                  </a:cubicBezTo>
                  <a:cubicBezTo>
                    <a:pt x="274968" y="339031"/>
                    <a:pt x="312306" y="244924"/>
                    <a:pt x="379076" y="176820"/>
                  </a:cubicBezTo>
                  <a:cubicBezTo>
                    <a:pt x="447275" y="107287"/>
                    <a:pt x="534714" y="65854"/>
                    <a:pt x="612057" y="8704"/>
                  </a:cubicBezTo>
                  <a:cubicBezTo>
                    <a:pt x="614153" y="7179"/>
                    <a:pt x="612343" y="4036"/>
                    <a:pt x="609867" y="5084"/>
                  </a:cubicBezTo>
                  <a:lnTo>
                    <a:pt x="609867" y="5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5F1A2D-A3A4-6E90-9442-1545D85650F6}"/>
                </a:ext>
              </a:extLst>
            </p:cNvPr>
            <p:cNvSpPr/>
            <p:nvPr/>
          </p:nvSpPr>
          <p:spPr>
            <a:xfrm>
              <a:off x="7937999" y="1699489"/>
              <a:ext cx="414016" cy="697145"/>
            </a:xfrm>
            <a:custGeom>
              <a:avLst/>
              <a:gdLst>
                <a:gd name="connsiteX0" fmla="*/ 6993 w 414016"/>
                <a:gd name="connsiteY0" fmla="*/ 695763 h 697145"/>
                <a:gd name="connsiteX1" fmla="*/ 213400 w 414016"/>
                <a:gd name="connsiteY1" fmla="*/ 382771 h 697145"/>
                <a:gd name="connsiteX2" fmla="*/ 412948 w 414016"/>
                <a:gd name="connsiteY2" fmla="*/ 9105 h 697145"/>
                <a:gd name="connsiteX3" fmla="*/ 402185 w 414016"/>
                <a:gd name="connsiteY3" fmla="*/ 2819 h 697145"/>
                <a:gd name="connsiteX4" fmla="*/ 221496 w 414016"/>
                <a:gd name="connsiteY4" fmla="*/ 334098 h 697145"/>
                <a:gd name="connsiteX5" fmla="*/ 135961 w 414016"/>
                <a:gd name="connsiteY5" fmla="*/ 511454 h 697145"/>
                <a:gd name="connsiteX6" fmla="*/ 1088 w 414016"/>
                <a:gd name="connsiteY6" fmla="*/ 689762 h 697145"/>
                <a:gd name="connsiteX7" fmla="*/ 6993 w 414016"/>
                <a:gd name="connsiteY7" fmla="*/ 695763 h 697145"/>
                <a:gd name="connsiteX8" fmla="*/ 6993 w 414016"/>
                <a:gd name="connsiteY8" fmla="*/ 695763 h 69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4016" h="697145">
                  <a:moveTo>
                    <a:pt x="6993" y="695763"/>
                  </a:moveTo>
                  <a:cubicBezTo>
                    <a:pt x="97100" y="602227"/>
                    <a:pt x="163393" y="502691"/>
                    <a:pt x="213400" y="382771"/>
                  </a:cubicBezTo>
                  <a:cubicBezTo>
                    <a:pt x="268168" y="251517"/>
                    <a:pt x="334749" y="127882"/>
                    <a:pt x="412948" y="9105"/>
                  </a:cubicBezTo>
                  <a:cubicBezTo>
                    <a:pt x="417425" y="2343"/>
                    <a:pt x="406662" y="-3753"/>
                    <a:pt x="402185" y="2819"/>
                  </a:cubicBezTo>
                  <a:cubicBezTo>
                    <a:pt x="330081" y="106451"/>
                    <a:pt x="270931" y="218084"/>
                    <a:pt x="221496" y="334098"/>
                  </a:cubicBezTo>
                  <a:cubicBezTo>
                    <a:pt x="195683" y="394582"/>
                    <a:pt x="170537" y="455256"/>
                    <a:pt x="135961" y="511454"/>
                  </a:cubicBezTo>
                  <a:cubicBezTo>
                    <a:pt x="96814" y="575176"/>
                    <a:pt x="47379" y="631278"/>
                    <a:pt x="1088" y="689762"/>
                  </a:cubicBezTo>
                  <a:cubicBezTo>
                    <a:pt x="-2341" y="693953"/>
                    <a:pt x="3088" y="699858"/>
                    <a:pt x="6993" y="695763"/>
                  </a:cubicBezTo>
                  <a:lnTo>
                    <a:pt x="6993" y="695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93AF1D-2ECC-4E16-1C44-D640653BC869}"/>
                </a:ext>
              </a:extLst>
            </p:cNvPr>
            <p:cNvSpPr/>
            <p:nvPr/>
          </p:nvSpPr>
          <p:spPr>
            <a:xfrm>
              <a:off x="7492191" y="1165504"/>
              <a:ext cx="1499263" cy="336247"/>
            </a:xfrm>
            <a:custGeom>
              <a:avLst/>
              <a:gdLst>
                <a:gd name="connsiteX0" fmla="*/ 1491217 w 1499263"/>
                <a:gd name="connsiteY0" fmla="*/ 243815 h 336247"/>
                <a:gd name="connsiteX1" fmla="*/ 1226517 w 1499263"/>
                <a:gd name="connsiteY1" fmla="*/ 296202 h 336247"/>
                <a:gd name="connsiteX2" fmla="*/ 815703 w 1499263"/>
                <a:gd name="connsiteY2" fmla="*/ 327444 h 336247"/>
                <a:gd name="connsiteX3" fmla="*/ 395937 w 1499263"/>
                <a:gd name="connsiteY3" fmla="*/ 181712 h 336247"/>
                <a:gd name="connsiteX4" fmla="*/ 12174 w 1499263"/>
                <a:gd name="connsiteY4" fmla="*/ 66364 h 336247"/>
                <a:gd name="connsiteX5" fmla="*/ 12174 w 1499263"/>
                <a:gd name="connsiteY5" fmla="*/ 85033 h 336247"/>
                <a:gd name="connsiteX6" fmla="*/ 399842 w 1499263"/>
                <a:gd name="connsiteY6" fmla="*/ 25121 h 336247"/>
                <a:gd name="connsiteX7" fmla="*/ 794558 w 1499263"/>
                <a:gd name="connsiteY7" fmla="*/ 43218 h 336247"/>
                <a:gd name="connsiteX8" fmla="*/ 1151555 w 1499263"/>
                <a:gd name="connsiteY8" fmla="*/ 134372 h 336247"/>
                <a:gd name="connsiteX9" fmla="*/ 1329863 w 1499263"/>
                <a:gd name="connsiteY9" fmla="*/ 185712 h 336247"/>
                <a:gd name="connsiteX10" fmla="*/ 1489312 w 1499263"/>
                <a:gd name="connsiteY10" fmla="*/ 252768 h 336247"/>
                <a:gd name="connsiteX11" fmla="*/ 1493598 w 1499263"/>
                <a:gd name="connsiteY11" fmla="*/ 237052 h 336247"/>
                <a:gd name="connsiteX12" fmla="*/ 1325672 w 1499263"/>
                <a:gd name="connsiteY12" fmla="*/ 168853 h 336247"/>
                <a:gd name="connsiteX13" fmla="*/ 1146316 w 1499263"/>
                <a:gd name="connsiteY13" fmla="*/ 118656 h 336247"/>
                <a:gd name="connsiteX14" fmla="*/ 763602 w 1499263"/>
                <a:gd name="connsiteY14" fmla="*/ 17596 h 336247"/>
                <a:gd name="connsiteX15" fmla="*/ 6936 w 1499263"/>
                <a:gd name="connsiteY15" fmla="*/ 66364 h 336247"/>
                <a:gd name="connsiteX16" fmla="*/ 6936 w 1499263"/>
                <a:gd name="connsiteY16" fmla="*/ 85033 h 336247"/>
                <a:gd name="connsiteX17" fmla="*/ 436513 w 1499263"/>
                <a:gd name="connsiteY17" fmla="*/ 216668 h 336247"/>
                <a:gd name="connsiteX18" fmla="*/ 824181 w 1499263"/>
                <a:gd name="connsiteY18" fmla="*/ 332969 h 336247"/>
                <a:gd name="connsiteX19" fmla="*/ 1252425 w 1499263"/>
                <a:gd name="connsiteY19" fmla="*/ 309632 h 336247"/>
                <a:gd name="connsiteX20" fmla="*/ 1491978 w 1499263"/>
                <a:gd name="connsiteY20" fmla="*/ 245720 h 336247"/>
                <a:gd name="connsiteX21" fmla="*/ 1491217 w 1499263"/>
                <a:gd name="connsiteY21" fmla="*/ 243815 h 336247"/>
                <a:gd name="connsiteX22" fmla="*/ 1491217 w 1499263"/>
                <a:gd name="connsiteY22" fmla="*/ 243815 h 33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99263" h="336247">
                  <a:moveTo>
                    <a:pt x="1491217" y="243815"/>
                  </a:moveTo>
                  <a:cubicBezTo>
                    <a:pt x="1402444" y="262865"/>
                    <a:pt x="1317195" y="287153"/>
                    <a:pt x="1226517" y="296202"/>
                  </a:cubicBezTo>
                  <a:cubicBezTo>
                    <a:pt x="1090691" y="309728"/>
                    <a:pt x="952483" y="334016"/>
                    <a:pt x="815703" y="327444"/>
                  </a:cubicBezTo>
                  <a:cubicBezTo>
                    <a:pt x="662160" y="320110"/>
                    <a:pt x="532049" y="244100"/>
                    <a:pt x="395937" y="181712"/>
                  </a:cubicBezTo>
                  <a:cubicBezTo>
                    <a:pt x="273445" y="125609"/>
                    <a:pt x="144953" y="88081"/>
                    <a:pt x="12174" y="66364"/>
                  </a:cubicBezTo>
                  <a:cubicBezTo>
                    <a:pt x="12174" y="72555"/>
                    <a:pt x="12174" y="78842"/>
                    <a:pt x="12174" y="85033"/>
                  </a:cubicBezTo>
                  <a:cubicBezTo>
                    <a:pt x="139714" y="55315"/>
                    <a:pt x="268778" y="30550"/>
                    <a:pt x="399842" y="25121"/>
                  </a:cubicBezTo>
                  <a:cubicBezTo>
                    <a:pt x="529001" y="19787"/>
                    <a:pt x="667304" y="18644"/>
                    <a:pt x="794558" y="43218"/>
                  </a:cubicBezTo>
                  <a:cubicBezTo>
                    <a:pt x="914668" y="66364"/>
                    <a:pt x="1033445" y="102845"/>
                    <a:pt x="1151555" y="134372"/>
                  </a:cubicBezTo>
                  <a:cubicBezTo>
                    <a:pt x="1211086" y="150279"/>
                    <a:pt x="1271856" y="164662"/>
                    <a:pt x="1329863" y="185712"/>
                  </a:cubicBezTo>
                  <a:cubicBezTo>
                    <a:pt x="1384156" y="205524"/>
                    <a:pt x="1434448" y="234385"/>
                    <a:pt x="1489312" y="252768"/>
                  </a:cubicBezTo>
                  <a:cubicBezTo>
                    <a:pt x="1499217" y="256102"/>
                    <a:pt x="1503599" y="240290"/>
                    <a:pt x="1493598" y="237052"/>
                  </a:cubicBezTo>
                  <a:cubicBezTo>
                    <a:pt x="1435972" y="218383"/>
                    <a:pt x="1383108" y="187998"/>
                    <a:pt x="1325672" y="168853"/>
                  </a:cubicBezTo>
                  <a:cubicBezTo>
                    <a:pt x="1266903" y="149231"/>
                    <a:pt x="1206038" y="135230"/>
                    <a:pt x="1146316" y="118656"/>
                  </a:cubicBezTo>
                  <a:cubicBezTo>
                    <a:pt x="1020205" y="83604"/>
                    <a:pt x="893237" y="36836"/>
                    <a:pt x="763602" y="17596"/>
                  </a:cubicBezTo>
                  <a:cubicBezTo>
                    <a:pt x="514809" y="-19361"/>
                    <a:pt x="249538" y="4261"/>
                    <a:pt x="6936" y="66364"/>
                  </a:cubicBezTo>
                  <a:cubicBezTo>
                    <a:pt x="-1732" y="68555"/>
                    <a:pt x="-2875" y="83604"/>
                    <a:pt x="6936" y="85033"/>
                  </a:cubicBezTo>
                  <a:cubicBezTo>
                    <a:pt x="156669" y="106178"/>
                    <a:pt x="300116" y="151708"/>
                    <a:pt x="436513" y="216668"/>
                  </a:cubicBezTo>
                  <a:cubicBezTo>
                    <a:pt x="563101" y="276866"/>
                    <a:pt x="683306" y="321348"/>
                    <a:pt x="824181" y="332969"/>
                  </a:cubicBezTo>
                  <a:cubicBezTo>
                    <a:pt x="964865" y="344494"/>
                    <a:pt x="1112217" y="322967"/>
                    <a:pt x="1252425" y="309632"/>
                  </a:cubicBezTo>
                  <a:cubicBezTo>
                    <a:pt x="1332340" y="302108"/>
                    <a:pt x="1420732" y="283724"/>
                    <a:pt x="1491978" y="245720"/>
                  </a:cubicBezTo>
                  <a:cubicBezTo>
                    <a:pt x="1493027" y="245148"/>
                    <a:pt x="1492264" y="243624"/>
                    <a:pt x="1491217" y="243815"/>
                  </a:cubicBezTo>
                  <a:lnTo>
                    <a:pt x="1491217" y="2438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734D946-5FD5-898C-3255-916BE2C97A8F}"/>
                </a:ext>
              </a:extLst>
            </p:cNvPr>
            <p:cNvSpPr/>
            <p:nvPr/>
          </p:nvSpPr>
          <p:spPr>
            <a:xfrm>
              <a:off x="7985166" y="1299542"/>
              <a:ext cx="988799" cy="120188"/>
            </a:xfrm>
            <a:custGeom>
              <a:avLst/>
              <a:gdLst>
                <a:gd name="connsiteX0" fmla="*/ 688 w 988799"/>
                <a:gd name="connsiteY0" fmla="*/ 3001 h 120188"/>
                <a:gd name="connsiteX1" fmla="*/ 430361 w 988799"/>
                <a:gd name="connsiteY1" fmla="*/ 81011 h 120188"/>
                <a:gd name="connsiteX2" fmla="*/ 976715 w 988799"/>
                <a:gd name="connsiteY2" fmla="*/ 120064 h 120188"/>
                <a:gd name="connsiteX3" fmla="*/ 981859 w 988799"/>
                <a:gd name="connsiteY3" fmla="*/ 101585 h 120188"/>
                <a:gd name="connsiteX4" fmla="*/ 483606 w 988799"/>
                <a:gd name="connsiteY4" fmla="*/ 68343 h 120188"/>
                <a:gd name="connsiteX5" fmla="*/ 246243 w 988799"/>
                <a:gd name="connsiteY5" fmla="*/ 63390 h 120188"/>
                <a:gd name="connsiteX6" fmla="*/ 2308 w 988799"/>
                <a:gd name="connsiteY6" fmla="*/ 239 h 120188"/>
                <a:gd name="connsiteX7" fmla="*/ 688 w 988799"/>
                <a:gd name="connsiteY7" fmla="*/ 3001 h 120188"/>
                <a:gd name="connsiteX8" fmla="*/ 688 w 988799"/>
                <a:gd name="connsiteY8" fmla="*/ 3001 h 12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799" h="120188">
                  <a:moveTo>
                    <a:pt x="688" y="3001"/>
                  </a:moveTo>
                  <a:cubicBezTo>
                    <a:pt x="123370" y="91298"/>
                    <a:pt x="286724" y="75106"/>
                    <a:pt x="430361" y="81011"/>
                  </a:cubicBezTo>
                  <a:cubicBezTo>
                    <a:pt x="612669" y="88631"/>
                    <a:pt x="795931" y="93394"/>
                    <a:pt x="976715" y="120064"/>
                  </a:cubicBezTo>
                  <a:cubicBezTo>
                    <a:pt x="988812" y="121873"/>
                    <a:pt x="994051" y="103395"/>
                    <a:pt x="981859" y="101585"/>
                  </a:cubicBezTo>
                  <a:cubicBezTo>
                    <a:pt x="817076" y="77296"/>
                    <a:pt x="650103" y="69105"/>
                    <a:pt x="483606" y="68343"/>
                  </a:cubicBezTo>
                  <a:cubicBezTo>
                    <a:pt x="404548" y="67962"/>
                    <a:pt x="325300" y="67200"/>
                    <a:pt x="246243" y="63390"/>
                  </a:cubicBezTo>
                  <a:cubicBezTo>
                    <a:pt x="161852" y="59389"/>
                    <a:pt x="74126" y="48340"/>
                    <a:pt x="2308" y="239"/>
                  </a:cubicBezTo>
                  <a:cubicBezTo>
                    <a:pt x="593" y="-809"/>
                    <a:pt x="-931" y="1858"/>
                    <a:pt x="688" y="3001"/>
                  </a:cubicBezTo>
                  <a:lnTo>
                    <a:pt x="688" y="30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C59057F-5975-1010-7BCA-957C8EF8A530}"/>
                </a:ext>
              </a:extLst>
            </p:cNvPr>
            <p:cNvSpPr/>
            <p:nvPr/>
          </p:nvSpPr>
          <p:spPr>
            <a:xfrm>
              <a:off x="8351391" y="1395899"/>
              <a:ext cx="654445" cy="1091265"/>
            </a:xfrm>
            <a:custGeom>
              <a:avLst/>
              <a:gdLst>
                <a:gd name="connsiteX0" fmla="*/ 644971 w 654445"/>
                <a:gd name="connsiteY0" fmla="*/ 6086 h 1091265"/>
                <a:gd name="connsiteX1" fmla="*/ 439897 w 654445"/>
                <a:gd name="connsiteY1" fmla="*/ 237448 h 1091265"/>
                <a:gd name="connsiteX2" fmla="*/ 269400 w 654445"/>
                <a:gd name="connsiteY2" fmla="*/ 487384 h 1091265"/>
                <a:gd name="connsiteX3" fmla="*/ 152814 w 654445"/>
                <a:gd name="connsiteY3" fmla="*/ 764466 h 1091265"/>
                <a:gd name="connsiteX4" fmla="*/ 1843 w 654445"/>
                <a:gd name="connsiteY4" fmla="*/ 1074696 h 1091265"/>
                <a:gd name="connsiteX5" fmla="*/ 19464 w 654445"/>
                <a:gd name="connsiteY5" fmla="*/ 1088316 h 1091265"/>
                <a:gd name="connsiteX6" fmla="*/ 494571 w 654445"/>
                <a:gd name="connsiteY6" fmla="*/ 605113 h 1091265"/>
                <a:gd name="connsiteX7" fmla="*/ 622778 w 654445"/>
                <a:gd name="connsiteY7" fmla="*/ 332793 h 1091265"/>
                <a:gd name="connsiteX8" fmla="*/ 654401 w 654445"/>
                <a:gd name="connsiteY8" fmla="*/ 7705 h 1091265"/>
                <a:gd name="connsiteX9" fmla="*/ 638875 w 654445"/>
                <a:gd name="connsiteY9" fmla="*/ 5609 h 1091265"/>
                <a:gd name="connsiteX10" fmla="*/ 627921 w 654445"/>
                <a:gd name="connsiteY10" fmla="*/ 154676 h 1091265"/>
                <a:gd name="connsiteX11" fmla="*/ 604014 w 654445"/>
                <a:gd name="connsiteY11" fmla="*/ 319268 h 1091265"/>
                <a:gd name="connsiteX12" fmla="*/ 470187 w 654445"/>
                <a:gd name="connsiteY12" fmla="*/ 600541 h 1091265"/>
                <a:gd name="connsiteX13" fmla="*/ 3557 w 654445"/>
                <a:gd name="connsiteY13" fmla="*/ 1072410 h 1091265"/>
                <a:gd name="connsiteX14" fmla="*/ 21179 w 654445"/>
                <a:gd name="connsiteY14" fmla="*/ 1086030 h 1091265"/>
                <a:gd name="connsiteX15" fmla="*/ 156148 w 654445"/>
                <a:gd name="connsiteY15" fmla="*/ 821712 h 1091265"/>
                <a:gd name="connsiteX16" fmla="*/ 285307 w 654445"/>
                <a:gd name="connsiteY16" fmla="*/ 505958 h 1091265"/>
                <a:gd name="connsiteX17" fmla="*/ 465806 w 654445"/>
                <a:gd name="connsiteY17" fmla="*/ 239734 h 1091265"/>
                <a:gd name="connsiteX18" fmla="*/ 648400 w 654445"/>
                <a:gd name="connsiteY18" fmla="*/ 8848 h 1091265"/>
                <a:gd name="connsiteX19" fmla="*/ 644971 w 654445"/>
                <a:gd name="connsiteY19" fmla="*/ 6086 h 1091265"/>
                <a:gd name="connsiteX20" fmla="*/ 644971 w 654445"/>
                <a:gd name="connsiteY20" fmla="*/ 6086 h 109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445" h="1091265">
                  <a:moveTo>
                    <a:pt x="644971" y="6086"/>
                  </a:moveTo>
                  <a:cubicBezTo>
                    <a:pt x="568676" y="73713"/>
                    <a:pt x="502667" y="157343"/>
                    <a:pt x="439897" y="237448"/>
                  </a:cubicBezTo>
                  <a:cubicBezTo>
                    <a:pt x="377700" y="316887"/>
                    <a:pt x="318930" y="399278"/>
                    <a:pt x="269400" y="487384"/>
                  </a:cubicBezTo>
                  <a:cubicBezTo>
                    <a:pt x="219870" y="575681"/>
                    <a:pt x="186342" y="669312"/>
                    <a:pt x="152814" y="764466"/>
                  </a:cubicBezTo>
                  <a:cubicBezTo>
                    <a:pt x="114048" y="874194"/>
                    <a:pt x="66137" y="977540"/>
                    <a:pt x="1843" y="1074696"/>
                  </a:cubicBezTo>
                  <a:cubicBezTo>
                    <a:pt x="-5396" y="1085649"/>
                    <a:pt x="10416" y="1096698"/>
                    <a:pt x="19464" y="1088316"/>
                  </a:cubicBezTo>
                  <a:cubicBezTo>
                    <a:pt x="183104" y="936678"/>
                    <a:pt x="363221" y="786850"/>
                    <a:pt x="494571" y="605113"/>
                  </a:cubicBezTo>
                  <a:cubicBezTo>
                    <a:pt x="553721" y="523389"/>
                    <a:pt x="597727" y="430520"/>
                    <a:pt x="622778" y="332793"/>
                  </a:cubicBezTo>
                  <a:cubicBezTo>
                    <a:pt x="650400" y="224875"/>
                    <a:pt x="642209" y="117147"/>
                    <a:pt x="654401" y="7705"/>
                  </a:cubicBezTo>
                  <a:cubicBezTo>
                    <a:pt x="655354" y="-1153"/>
                    <a:pt x="640780" y="-3058"/>
                    <a:pt x="638875" y="5609"/>
                  </a:cubicBezTo>
                  <a:cubicBezTo>
                    <a:pt x="627635" y="55044"/>
                    <a:pt x="629826" y="104384"/>
                    <a:pt x="627921" y="154676"/>
                  </a:cubicBezTo>
                  <a:cubicBezTo>
                    <a:pt x="625921" y="210302"/>
                    <a:pt x="617920" y="265356"/>
                    <a:pt x="604014" y="319268"/>
                  </a:cubicBezTo>
                  <a:cubicBezTo>
                    <a:pt x="577820" y="420995"/>
                    <a:pt x="532481" y="516054"/>
                    <a:pt x="470187" y="600541"/>
                  </a:cubicBezTo>
                  <a:cubicBezTo>
                    <a:pt x="339980" y="777325"/>
                    <a:pt x="164054" y="924201"/>
                    <a:pt x="3557" y="1072410"/>
                  </a:cubicBezTo>
                  <a:cubicBezTo>
                    <a:pt x="9463" y="1076982"/>
                    <a:pt x="15369" y="1081458"/>
                    <a:pt x="21179" y="1086030"/>
                  </a:cubicBezTo>
                  <a:cubicBezTo>
                    <a:pt x="76233" y="1003163"/>
                    <a:pt x="121096" y="914866"/>
                    <a:pt x="156148" y="821712"/>
                  </a:cubicBezTo>
                  <a:cubicBezTo>
                    <a:pt x="196344" y="714746"/>
                    <a:pt x="229586" y="606447"/>
                    <a:pt x="285307" y="505958"/>
                  </a:cubicBezTo>
                  <a:cubicBezTo>
                    <a:pt x="337314" y="412137"/>
                    <a:pt x="399988" y="324221"/>
                    <a:pt x="465806" y="239734"/>
                  </a:cubicBezTo>
                  <a:cubicBezTo>
                    <a:pt x="525813" y="162772"/>
                    <a:pt x="593917" y="89906"/>
                    <a:pt x="648400" y="8848"/>
                  </a:cubicBezTo>
                  <a:cubicBezTo>
                    <a:pt x="649924" y="6562"/>
                    <a:pt x="646781" y="4467"/>
                    <a:pt x="644971" y="6086"/>
                  </a:cubicBezTo>
                  <a:lnTo>
                    <a:pt x="644971" y="6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810F1D1-3CC0-31BC-C89C-A3D1E79EEB6B}"/>
                </a:ext>
              </a:extLst>
            </p:cNvPr>
            <p:cNvSpPr/>
            <p:nvPr/>
          </p:nvSpPr>
          <p:spPr>
            <a:xfrm>
              <a:off x="8598674" y="1406046"/>
              <a:ext cx="403185" cy="734277"/>
            </a:xfrm>
            <a:custGeom>
              <a:avLst/>
              <a:gdLst>
                <a:gd name="connsiteX0" fmla="*/ 8686 w 403185"/>
                <a:gd name="connsiteY0" fmla="*/ 732697 h 734277"/>
                <a:gd name="connsiteX1" fmla="*/ 228999 w 403185"/>
                <a:gd name="connsiteY1" fmla="*/ 417229 h 734277"/>
                <a:gd name="connsiteX2" fmla="*/ 316820 w 403185"/>
                <a:gd name="connsiteY2" fmla="*/ 201583 h 734277"/>
                <a:gd name="connsiteX3" fmla="*/ 402926 w 403185"/>
                <a:gd name="connsiteY3" fmla="*/ 5463 h 734277"/>
                <a:gd name="connsiteX4" fmla="*/ 394734 w 403185"/>
                <a:gd name="connsiteY4" fmla="*/ 2034 h 734277"/>
                <a:gd name="connsiteX5" fmla="*/ 228999 w 403185"/>
                <a:gd name="connsiteY5" fmla="*/ 373605 h 734277"/>
                <a:gd name="connsiteX6" fmla="*/ 1352 w 403185"/>
                <a:gd name="connsiteY6" fmla="*/ 725363 h 734277"/>
                <a:gd name="connsiteX7" fmla="*/ 8686 w 403185"/>
                <a:gd name="connsiteY7" fmla="*/ 732697 h 734277"/>
                <a:gd name="connsiteX8" fmla="*/ 8686 w 403185"/>
                <a:gd name="connsiteY8" fmla="*/ 732697 h 7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185" h="734277">
                  <a:moveTo>
                    <a:pt x="8686" y="732697"/>
                  </a:moveTo>
                  <a:cubicBezTo>
                    <a:pt x="101841" y="638590"/>
                    <a:pt x="182232" y="542769"/>
                    <a:pt x="228999" y="417229"/>
                  </a:cubicBezTo>
                  <a:cubicBezTo>
                    <a:pt x="256146" y="344268"/>
                    <a:pt x="284816" y="272640"/>
                    <a:pt x="316820" y="201583"/>
                  </a:cubicBezTo>
                  <a:cubicBezTo>
                    <a:pt x="346062" y="136718"/>
                    <a:pt x="379589" y="72710"/>
                    <a:pt x="402926" y="5463"/>
                  </a:cubicBezTo>
                  <a:cubicBezTo>
                    <a:pt x="404640" y="510"/>
                    <a:pt x="397401" y="-2061"/>
                    <a:pt x="394734" y="2034"/>
                  </a:cubicBezTo>
                  <a:cubicBezTo>
                    <a:pt x="322249" y="115953"/>
                    <a:pt x="274814" y="247303"/>
                    <a:pt x="228999" y="373605"/>
                  </a:cubicBezTo>
                  <a:cubicBezTo>
                    <a:pt x="178803" y="512003"/>
                    <a:pt x="97554" y="616016"/>
                    <a:pt x="1352" y="725363"/>
                  </a:cubicBezTo>
                  <a:cubicBezTo>
                    <a:pt x="-2934" y="730411"/>
                    <a:pt x="3923" y="737460"/>
                    <a:pt x="8686" y="732697"/>
                  </a:cubicBezTo>
                  <a:lnTo>
                    <a:pt x="8686" y="7326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E91085D-08E2-5421-37F5-D03461971C41}"/>
                </a:ext>
              </a:extLst>
            </p:cNvPr>
            <p:cNvSpPr/>
            <p:nvPr/>
          </p:nvSpPr>
          <p:spPr>
            <a:xfrm>
              <a:off x="8207412" y="940842"/>
              <a:ext cx="1320535" cy="274109"/>
            </a:xfrm>
            <a:custGeom>
              <a:avLst/>
              <a:gdLst>
                <a:gd name="connsiteX0" fmla="*/ 1307586 w 1320535"/>
                <a:gd name="connsiteY0" fmla="*/ 165295 h 274109"/>
                <a:gd name="connsiteX1" fmla="*/ 993071 w 1320535"/>
                <a:gd name="connsiteY1" fmla="*/ 86714 h 274109"/>
                <a:gd name="connsiteX2" fmla="*/ 668744 w 1320535"/>
                <a:gd name="connsiteY2" fmla="*/ 9943 h 274109"/>
                <a:gd name="connsiteX3" fmla="*/ 367373 w 1320535"/>
                <a:gd name="connsiteY3" fmla="*/ 17848 h 274109"/>
                <a:gd name="connsiteX4" fmla="*/ 11043 w 1320535"/>
                <a:gd name="connsiteY4" fmla="*/ 76141 h 274109"/>
                <a:gd name="connsiteX5" fmla="*/ 4280 w 1320535"/>
                <a:gd name="connsiteY5" fmla="*/ 92048 h 274109"/>
                <a:gd name="connsiteX6" fmla="*/ 594640 w 1320535"/>
                <a:gd name="connsiteY6" fmla="*/ 274071 h 274109"/>
                <a:gd name="connsiteX7" fmla="*/ 928491 w 1320535"/>
                <a:gd name="connsiteY7" fmla="*/ 231589 h 274109"/>
                <a:gd name="connsiteX8" fmla="*/ 1311015 w 1320535"/>
                <a:gd name="connsiteY8" fmla="*/ 179678 h 274109"/>
                <a:gd name="connsiteX9" fmla="*/ 1303967 w 1320535"/>
                <a:gd name="connsiteY9" fmla="*/ 154246 h 274109"/>
                <a:gd name="connsiteX10" fmla="*/ 943160 w 1320535"/>
                <a:gd name="connsiteY10" fmla="*/ 202824 h 274109"/>
                <a:gd name="connsiteX11" fmla="*/ 618262 w 1320535"/>
                <a:gd name="connsiteY11" fmla="*/ 251592 h 274109"/>
                <a:gd name="connsiteX12" fmla="*/ 14853 w 1320535"/>
                <a:gd name="connsiteY12" fmla="*/ 78237 h 274109"/>
                <a:gd name="connsiteX13" fmla="*/ 6376 w 1320535"/>
                <a:gd name="connsiteY13" fmla="*/ 92810 h 274109"/>
                <a:gd name="connsiteX14" fmla="*/ 305365 w 1320535"/>
                <a:gd name="connsiteY14" fmla="*/ 55377 h 274109"/>
                <a:gd name="connsiteX15" fmla="*/ 680746 w 1320535"/>
                <a:gd name="connsiteY15" fmla="*/ 33850 h 274109"/>
                <a:gd name="connsiteX16" fmla="*/ 1003072 w 1320535"/>
                <a:gd name="connsiteY16" fmla="*/ 111479 h 274109"/>
                <a:gd name="connsiteX17" fmla="*/ 1307396 w 1320535"/>
                <a:gd name="connsiteY17" fmla="*/ 168439 h 274109"/>
                <a:gd name="connsiteX18" fmla="*/ 1307586 w 1320535"/>
                <a:gd name="connsiteY18" fmla="*/ 165295 h 274109"/>
                <a:gd name="connsiteX19" fmla="*/ 1307586 w 1320535"/>
                <a:gd name="connsiteY19" fmla="*/ 165295 h 2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0535" h="274109">
                  <a:moveTo>
                    <a:pt x="1307586" y="165295"/>
                  </a:moveTo>
                  <a:cubicBezTo>
                    <a:pt x="1197001" y="151675"/>
                    <a:pt x="1098226" y="122528"/>
                    <a:pt x="993071" y="86714"/>
                  </a:cubicBezTo>
                  <a:cubicBezTo>
                    <a:pt x="887724" y="50900"/>
                    <a:pt x="779044" y="24992"/>
                    <a:pt x="668744" y="9943"/>
                  </a:cubicBezTo>
                  <a:cubicBezTo>
                    <a:pt x="568446" y="-3773"/>
                    <a:pt x="466434" y="-5202"/>
                    <a:pt x="367373" y="17848"/>
                  </a:cubicBezTo>
                  <a:cubicBezTo>
                    <a:pt x="249454" y="45280"/>
                    <a:pt x="134582" y="99382"/>
                    <a:pt x="11043" y="76141"/>
                  </a:cubicBezTo>
                  <a:cubicBezTo>
                    <a:pt x="1614" y="74332"/>
                    <a:pt x="-4578" y="86714"/>
                    <a:pt x="4280" y="92048"/>
                  </a:cubicBezTo>
                  <a:cubicBezTo>
                    <a:pt x="185922" y="201109"/>
                    <a:pt x="379280" y="276071"/>
                    <a:pt x="594640" y="274071"/>
                  </a:cubicBezTo>
                  <a:cubicBezTo>
                    <a:pt x="707701" y="273023"/>
                    <a:pt x="817049" y="246925"/>
                    <a:pt x="928491" y="231589"/>
                  </a:cubicBezTo>
                  <a:cubicBezTo>
                    <a:pt x="1056031" y="214063"/>
                    <a:pt x="1184237" y="202538"/>
                    <a:pt x="1311015" y="179678"/>
                  </a:cubicBezTo>
                  <a:cubicBezTo>
                    <a:pt x="1327684" y="176630"/>
                    <a:pt x="1320636" y="151294"/>
                    <a:pt x="1303967" y="154246"/>
                  </a:cubicBezTo>
                  <a:cubicBezTo>
                    <a:pt x="1184428" y="175582"/>
                    <a:pt x="1063461" y="186536"/>
                    <a:pt x="943160" y="202824"/>
                  </a:cubicBezTo>
                  <a:cubicBezTo>
                    <a:pt x="834861" y="217492"/>
                    <a:pt x="727514" y="245401"/>
                    <a:pt x="618262" y="251592"/>
                  </a:cubicBezTo>
                  <a:cubicBezTo>
                    <a:pt x="410140" y="263403"/>
                    <a:pt x="180112" y="210349"/>
                    <a:pt x="14853" y="78237"/>
                  </a:cubicBezTo>
                  <a:cubicBezTo>
                    <a:pt x="11996" y="83095"/>
                    <a:pt x="9234" y="87952"/>
                    <a:pt x="6376" y="92810"/>
                  </a:cubicBezTo>
                  <a:cubicBezTo>
                    <a:pt x="109151" y="112527"/>
                    <a:pt x="206973" y="82333"/>
                    <a:pt x="305365" y="55377"/>
                  </a:cubicBezTo>
                  <a:cubicBezTo>
                    <a:pt x="430239" y="21182"/>
                    <a:pt x="552730" y="14705"/>
                    <a:pt x="680746" y="33850"/>
                  </a:cubicBezTo>
                  <a:cubicBezTo>
                    <a:pt x="790379" y="50233"/>
                    <a:pt x="897630" y="77761"/>
                    <a:pt x="1003072" y="111479"/>
                  </a:cubicBezTo>
                  <a:cubicBezTo>
                    <a:pt x="1099465" y="142245"/>
                    <a:pt x="1204716" y="179773"/>
                    <a:pt x="1307396" y="168439"/>
                  </a:cubicBezTo>
                  <a:cubicBezTo>
                    <a:pt x="1309682" y="168153"/>
                    <a:pt x="1309586" y="165581"/>
                    <a:pt x="1307586" y="165295"/>
                  </a:cubicBezTo>
                  <a:lnTo>
                    <a:pt x="1307586" y="1652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E04F268-6509-A99E-3CD5-9A5AAD861418}"/>
                </a:ext>
              </a:extLst>
            </p:cNvPr>
            <p:cNvSpPr/>
            <p:nvPr/>
          </p:nvSpPr>
          <p:spPr>
            <a:xfrm>
              <a:off x="8787419" y="1084611"/>
              <a:ext cx="735901" cy="37771"/>
            </a:xfrm>
            <a:custGeom>
              <a:avLst/>
              <a:gdLst>
                <a:gd name="connsiteX0" fmla="*/ 1584 w 735901"/>
                <a:gd name="connsiteY0" fmla="*/ 5144 h 37771"/>
                <a:gd name="connsiteX1" fmla="*/ 373821 w 735901"/>
                <a:gd name="connsiteY1" fmla="*/ 20860 h 37771"/>
                <a:gd name="connsiteX2" fmla="*/ 729770 w 735901"/>
                <a:gd name="connsiteY2" fmla="*/ 31243 h 37771"/>
                <a:gd name="connsiteX3" fmla="*/ 727484 w 735901"/>
                <a:gd name="connsiteY3" fmla="*/ 14574 h 37771"/>
                <a:gd name="connsiteX4" fmla="*/ 540699 w 735901"/>
                <a:gd name="connsiteY4" fmla="*/ 11050 h 37771"/>
                <a:gd name="connsiteX5" fmla="*/ 364486 w 735901"/>
                <a:gd name="connsiteY5" fmla="*/ 6097 h 37771"/>
                <a:gd name="connsiteX6" fmla="*/ 1488 w 735901"/>
                <a:gd name="connsiteY6" fmla="*/ 1810 h 37771"/>
                <a:gd name="connsiteX7" fmla="*/ 1584 w 735901"/>
                <a:gd name="connsiteY7" fmla="*/ 5144 h 37771"/>
                <a:gd name="connsiteX8" fmla="*/ 1584 w 735901"/>
                <a:gd name="connsiteY8" fmla="*/ 5144 h 3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5901" h="37771">
                  <a:moveTo>
                    <a:pt x="1584" y="5144"/>
                  </a:moveTo>
                  <a:cubicBezTo>
                    <a:pt x="125504" y="6763"/>
                    <a:pt x="249996" y="15050"/>
                    <a:pt x="373821" y="20860"/>
                  </a:cubicBezTo>
                  <a:cubicBezTo>
                    <a:pt x="489168" y="26290"/>
                    <a:pt x="615184" y="48673"/>
                    <a:pt x="729770" y="31243"/>
                  </a:cubicBezTo>
                  <a:cubicBezTo>
                    <a:pt x="740152" y="29623"/>
                    <a:pt x="735961" y="15717"/>
                    <a:pt x="727484" y="14574"/>
                  </a:cubicBezTo>
                  <a:cubicBezTo>
                    <a:pt x="666619" y="6478"/>
                    <a:pt x="602135" y="11621"/>
                    <a:pt x="540699" y="11050"/>
                  </a:cubicBezTo>
                  <a:cubicBezTo>
                    <a:pt x="481834" y="10478"/>
                    <a:pt x="423255" y="8764"/>
                    <a:pt x="364486" y="6097"/>
                  </a:cubicBezTo>
                  <a:cubicBezTo>
                    <a:pt x="243043" y="572"/>
                    <a:pt x="122932" y="-2000"/>
                    <a:pt x="1488" y="1810"/>
                  </a:cubicBezTo>
                  <a:cubicBezTo>
                    <a:pt x="-512" y="1906"/>
                    <a:pt x="-512" y="5144"/>
                    <a:pt x="1584" y="5144"/>
                  </a:cubicBezTo>
                  <a:lnTo>
                    <a:pt x="1584" y="5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50735EA-8209-E46E-925B-16BFE7C801AC}"/>
                </a:ext>
              </a:extLst>
            </p:cNvPr>
            <p:cNvSpPr/>
            <p:nvPr/>
          </p:nvSpPr>
          <p:spPr>
            <a:xfrm>
              <a:off x="9481279" y="1113948"/>
              <a:ext cx="27432" cy="28384"/>
            </a:xfrm>
            <a:custGeom>
              <a:avLst/>
              <a:gdLst>
                <a:gd name="connsiteX0" fmla="*/ 13716 w 27432"/>
                <a:gd name="connsiteY0" fmla="*/ 28385 h 28384"/>
                <a:gd name="connsiteX1" fmla="*/ 13716 w 27432"/>
                <a:gd name="connsiteY1" fmla="*/ 0 h 28384"/>
                <a:gd name="connsiteX2" fmla="*/ 13716 w 27432"/>
                <a:gd name="connsiteY2" fmla="*/ 28385 h 28384"/>
                <a:gd name="connsiteX3" fmla="*/ 13716 w 27432"/>
                <a:gd name="connsiteY3" fmla="*/ 28385 h 2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" h="28384">
                  <a:moveTo>
                    <a:pt x="13716" y="28385"/>
                  </a:moveTo>
                  <a:cubicBezTo>
                    <a:pt x="32004" y="28385"/>
                    <a:pt x="32004" y="0"/>
                    <a:pt x="13716" y="0"/>
                  </a:cubicBezTo>
                  <a:cubicBezTo>
                    <a:pt x="-4572" y="0"/>
                    <a:pt x="-4572" y="28385"/>
                    <a:pt x="13716" y="28385"/>
                  </a:cubicBezTo>
                  <a:lnTo>
                    <a:pt x="13716" y="28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EAADE2-BDA7-A2E4-F5FB-63AC18692055}"/>
                </a:ext>
              </a:extLst>
            </p:cNvPr>
            <p:cNvSpPr/>
            <p:nvPr/>
          </p:nvSpPr>
          <p:spPr>
            <a:xfrm>
              <a:off x="8875974" y="1097977"/>
              <a:ext cx="655786" cy="1052846"/>
            </a:xfrm>
            <a:custGeom>
              <a:avLst/>
              <a:gdLst>
                <a:gd name="connsiteX0" fmla="*/ 648929 w 655786"/>
                <a:gd name="connsiteY0" fmla="*/ 5970 h 1052846"/>
                <a:gd name="connsiteX1" fmla="*/ 284313 w 655786"/>
                <a:gd name="connsiteY1" fmla="*/ 489744 h 1052846"/>
                <a:gd name="connsiteX2" fmla="*/ 1611 w 655786"/>
                <a:gd name="connsiteY2" fmla="*/ 1039527 h 1052846"/>
                <a:gd name="connsiteX3" fmla="*/ 14088 w 655786"/>
                <a:gd name="connsiteY3" fmla="*/ 1052005 h 1052846"/>
                <a:gd name="connsiteX4" fmla="*/ 264691 w 655786"/>
                <a:gd name="connsiteY4" fmla="*/ 860838 h 1052846"/>
                <a:gd name="connsiteX5" fmla="*/ 486052 w 655786"/>
                <a:gd name="connsiteY5" fmla="*/ 631286 h 1052846"/>
                <a:gd name="connsiteX6" fmla="*/ 655692 w 655786"/>
                <a:gd name="connsiteY6" fmla="*/ 8065 h 1052846"/>
                <a:gd name="connsiteX7" fmla="*/ 642738 w 655786"/>
                <a:gd name="connsiteY7" fmla="*/ 6351 h 1052846"/>
                <a:gd name="connsiteX8" fmla="*/ 473860 w 655786"/>
                <a:gd name="connsiteY8" fmla="*/ 614808 h 1052846"/>
                <a:gd name="connsiteX9" fmla="*/ 259262 w 655786"/>
                <a:gd name="connsiteY9" fmla="*/ 843884 h 1052846"/>
                <a:gd name="connsiteX10" fmla="*/ 4849 w 655786"/>
                <a:gd name="connsiteY10" fmla="*/ 1036194 h 1052846"/>
                <a:gd name="connsiteX11" fmla="*/ 17327 w 655786"/>
                <a:gd name="connsiteY11" fmla="*/ 1048671 h 1052846"/>
                <a:gd name="connsiteX12" fmla="*/ 172394 w 655786"/>
                <a:gd name="connsiteY12" fmla="*/ 791211 h 1052846"/>
                <a:gd name="connsiteX13" fmla="*/ 296600 w 655786"/>
                <a:gd name="connsiteY13" fmla="*/ 516795 h 1052846"/>
                <a:gd name="connsiteX14" fmla="*/ 649596 w 655786"/>
                <a:gd name="connsiteY14" fmla="*/ 6732 h 1052846"/>
                <a:gd name="connsiteX15" fmla="*/ 648929 w 655786"/>
                <a:gd name="connsiteY15" fmla="*/ 5970 h 1052846"/>
                <a:gd name="connsiteX16" fmla="*/ 648929 w 655786"/>
                <a:gd name="connsiteY16" fmla="*/ 5970 h 105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786" h="1052846">
                  <a:moveTo>
                    <a:pt x="648929" y="5970"/>
                  </a:moveTo>
                  <a:cubicBezTo>
                    <a:pt x="511674" y="156084"/>
                    <a:pt x="374990" y="305626"/>
                    <a:pt x="284313" y="489744"/>
                  </a:cubicBezTo>
                  <a:cubicBezTo>
                    <a:pt x="192587" y="675958"/>
                    <a:pt x="120292" y="867506"/>
                    <a:pt x="1611" y="1039527"/>
                  </a:cubicBezTo>
                  <a:cubicBezTo>
                    <a:pt x="-4105" y="1047814"/>
                    <a:pt x="6659" y="1055434"/>
                    <a:pt x="14088" y="1052005"/>
                  </a:cubicBezTo>
                  <a:cubicBezTo>
                    <a:pt x="109624" y="1007809"/>
                    <a:pt x="185824" y="928656"/>
                    <a:pt x="264691" y="860838"/>
                  </a:cubicBezTo>
                  <a:cubicBezTo>
                    <a:pt x="345368" y="791496"/>
                    <a:pt x="422330" y="716820"/>
                    <a:pt x="486052" y="631286"/>
                  </a:cubicBezTo>
                  <a:cubicBezTo>
                    <a:pt x="622831" y="447644"/>
                    <a:pt x="625403" y="225807"/>
                    <a:pt x="655692" y="8065"/>
                  </a:cubicBezTo>
                  <a:cubicBezTo>
                    <a:pt x="657026" y="-1365"/>
                    <a:pt x="643786" y="-3270"/>
                    <a:pt x="642738" y="6351"/>
                  </a:cubicBezTo>
                  <a:cubicBezTo>
                    <a:pt x="619021" y="222282"/>
                    <a:pt x="606162" y="432975"/>
                    <a:pt x="473860" y="614808"/>
                  </a:cubicBezTo>
                  <a:cubicBezTo>
                    <a:pt x="412043" y="699771"/>
                    <a:pt x="336605" y="773208"/>
                    <a:pt x="259262" y="843884"/>
                  </a:cubicBezTo>
                  <a:cubicBezTo>
                    <a:pt x="182395" y="914274"/>
                    <a:pt x="100766" y="993141"/>
                    <a:pt x="4849" y="1036194"/>
                  </a:cubicBezTo>
                  <a:cubicBezTo>
                    <a:pt x="9040" y="1040385"/>
                    <a:pt x="13136" y="1044480"/>
                    <a:pt x="17327" y="1048671"/>
                  </a:cubicBezTo>
                  <a:cubicBezTo>
                    <a:pt x="75524" y="966280"/>
                    <a:pt x="128007" y="881889"/>
                    <a:pt x="172394" y="791211"/>
                  </a:cubicBezTo>
                  <a:cubicBezTo>
                    <a:pt x="216495" y="701009"/>
                    <a:pt x="253451" y="607473"/>
                    <a:pt x="296600" y="516795"/>
                  </a:cubicBezTo>
                  <a:cubicBezTo>
                    <a:pt x="385944" y="328962"/>
                    <a:pt x="516151" y="164942"/>
                    <a:pt x="649596" y="6732"/>
                  </a:cubicBezTo>
                  <a:cubicBezTo>
                    <a:pt x="650168" y="6255"/>
                    <a:pt x="649405" y="5398"/>
                    <a:pt x="648929" y="5970"/>
                  </a:cubicBezTo>
                  <a:lnTo>
                    <a:pt x="648929" y="59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F5DA28F-4CD1-7B69-1AD1-C28C9756A1B5}"/>
                </a:ext>
              </a:extLst>
            </p:cNvPr>
            <p:cNvSpPr/>
            <p:nvPr/>
          </p:nvSpPr>
          <p:spPr>
            <a:xfrm>
              <a:off x="9070945" y="1100729"/>
              <a:ext cx="451280" cy="870041"/>
            </a:xfrm>
            <a:custGeom>
              <a:avLst/>
              <a:gdLst>
                <a:gd name="connsiteX0" fmla="*/ 1997 w 451280"/>
                <a:gd name="connsiteY0" fmla="*/ 869612 h 870041"/>
                <a:gd name="connsiteX1" fmla="*/ 263554 w 451280"/>
                <a:gd name="connsiteY1" fmla="*/ 461846 h 870041"/>
                <a:gd name="connsiteX2" fmla="*/ 358709 w 451280"/>
                <a:gd name="connsiteY2" fmla="*/ 248296 h 870041"/>
                <a:gd name="connsiteX3" fmla="*/ 451006 w 451280"/>
                <a:gd name="connsiteY3" fmla="*/ 8933 h 870041"/>
                <a:gd name="connsiteX4" fmla="*/ 438147 w 451280"/>
                <a:gd name="connsiteY4" fmla="*/ 3503 h 870041"/>
                <a:gd name="connsiteX5" fmla="*/ 254505 w 451280"/>
                <a:gd name="connsiteY5" fmla="*/ 447083 h 870041"/>
                <a:gd name="connsiteX6" fmla="*/ 378 w 451280"/>
                <a:gd name="connsiteY6" fmla="*/ 867992 h 870041"/>
                <a:gd name="connsiteX7" fmla="*/ 1997 w 451280"/>
                <a:gd name="connsiteY7" fmla="*/ 869612 h 870041"/>
                <a:gd name="connsiteX8" fmla="*/ 1997 w 451280"/>
                <a:gd name="connsiteY8" fmla="*/ 869612 h 8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280" h="870041">
                  <a:moveTo>
                    <a:pt x="1997" y="869612"/>
                  </a:moveTo>
                  <a:cubicBezTo>
                    <a:pt x="107154" y="743691"/>
                    <a:pt x="191830" y="609674"/>
                    <a:pt x="263554" y="461846"/>
                  </a:cubicBezTo>
                  <a:cubicBezTo>
                    <a:pt x="297558" y="391647"/>
                    <a:pt x="329086" y="320400"/>
                    <a:pt x="358709" y="248296"/>
                  </a:cubicBezTo>
                  <a:cubicBezTo>
                    <a:pt x="390808" y="169905"/>
                    <a:pt x="427098" y="90276"/>
                    <a:pt x="451006" y="8933"/>
                  </a:cubicBezTo>
                  <a:cubicBezTo>
                    <a:pt x="453196" y="1503"/>
                    <a:pt x="441672" y="-3831"/>
                    <a:pt x="438147" y="3503"/>
                  </a:cubicBezTo>
                  <a:cubicBezTo>
                    <a:pt x="369567" y="147617"/>
                    <a:pt x="322704" y="302207"/>
                    <a:pt x="254505" y="447083"/>
                  </a:cubicBezTo>
                  <a:cubicBezTo>
                    <a:pt x="185259" y="593958"/>
                    <a:pt x="103343" y="741786"/>
                    <a:pt x="378" y="867992"/>
                  </a:cubicBezTo>
                  <a:cubicBezTo>
                    <a:pt x="-765" y="869135"/>
                    <a:pt x="950" y="870850"/>
                    <a:pt x="1997" y="869612"/>
                  </a:cubicBezTo>
                  <a:lnTo>
                    <a:pt x="1997" y="8696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5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aphic 6">
            <a:extLst>
              <a:ext uri="{FF2B5EF4-FFF2-40B4-BE49-F238E27FC236}">
                <a16:creationId xmlns:a16="http://schemas.microsoft.com/office/drawing/2014/main" id="{E7E963BA-C760-6006-6321-7583F9047A15}"/>
              </a:ext>
            </a:extLst>
          </p:cNvPr>
          <p:cNvGrpSpPr/>
          <p:nvPr/>
        </p:nvGrpSpPr>
        <p:grpSpPr>
          <a:xfrm>
            <a:off x="8150129" y="571253"/>
            <a:ext cx="4124004" cy="2176396"/>
            <a:chOff x="6623741" y="891543"/>
            <a:chExt cx="3261786" cy="1721370"/>
          </a:xfrm>
          <a:solidFill>
            <a:schemeClr val="accent2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81AD89B-4E19-738B-1940-E90CFE4587DF}"/>
                </a:ext>
              </a:extLst>
            </p:cNvPr>
            <p:cNvSpPr/>
            <p:nvPr/>
          </p:nvSpPr>
          <p:spPr>
            <a:xfrm>
              <a:off x="7082806" y="891543"/>
              <a:ext cx="2802721" cy="1288469"/>
            </a:xfrm>
            <a:custGeom>
              <a:avLst/>
              <a:gdLst>
                <a:gd name="connsiteX0" fmla="*/ 2745 w 2802721"/>
                <a:gd name="connsiteY0" fmla="*/ 1288253 h 1288469"/>
                <a:gd name="connsiteX1" fmla="*/ 570531 w 2802721"/>
                <a:gd name="connsiteY1" fmla="*/ 1022982 h 1288469"/>
                <a:gd name="connsiteX2" fmla="*/ 855900 w 2802721"/>
                <a:gd name="connsiteY2" fmla="*/ 952402 h 1288469"/>
                <a:gd name="connsiteX3" fmla="*/ 1130220 w 2802721"/>
                <a:gd name="connsiteY3" fmla="*/ 873439 h 1288469"/>
                <a:gd name="connsiteX4" fmla="*/ 2180160 w 2802721"/>
                <a:gd name="connsiteY4" fmla="*/ 369662 h 1288469"/>
                <a:gd name="connsiteX5" fmla="*/ 2491437 w 2802721"/>
                <a:gd name="connsiteY5" fmla="*/ 195640 h 1288469"/>
                <a:gd name="connsiteX6" fmla="*/ 2798904 w 2802721"/>
                <a:gd name="connsiteY6" fmla="*/ 15046 h 1288469"/>
                <a:gd name="connsiteX7" fmla="*/ 2790713 w 2802721"/>
                <a:gd name="connsiteY7" fmla="*/ 949 h 1288469"/>
                <a:gd name="connsiteX8" fmla="*/ 2512773 w 2802721"/>
                <a:gd name="connsiteY8" fmla="*/ 157731 h 1288469"/>
                <a:gd name="connsiteX9" fmla="*/ 2242740 w 2802721"/>
                <a:gd name="connsiteY9" fmla="*/ 309369 h 1288469"/>
                <a:gd name="connsiteX10" fmla="*/ 1709626 w 2802721"/>
                <a:gd name="connsiteY10" fmla="*/ 596071 h 1288469"/>
                <a:gd name="connsiteX11" fmla="*/ 1165081 w 2802721"/>
                <a:gd name="connsiteY11" fmla="*/ 837911 h 1288469"/>
                <a:gd name="connsiteX12" fmla="*/ 892666 w 2802721"/>
                <a:gd name="connsiteY12" fmla="*/ 923255 h 1288469"/>
                <a:gd name="connsiteX13" fmla="*/ 607583 w 2802721"/>
                <a:gd name="connsiteY13" fmla="*/ 992216 h 1288469"/>
                <a:gd name="connsiteX14" fmla="*/ 312022 w 2802721"/>
                <a:gd name="connsiteY14" fmla="*/ 1127757 h 1288469"/>
                <a:gd name="connsiteX15" fmla="*/ 745 w 2802721"/>
                <a:gd name="connsiteY15" fmla="*/ 1285205 h 1288469"/>
                <a:gd name="connsiteX16" fmla="*/ 2745 w 2802721"/>
                <a:gd name="connsiteY16" fmla="*/ 1288253 h 1288469"/>
                <a:gd name="connsiteX17" fmla="*/ 2745 w 2802721"/>
                <a:gd name="connsiteY17" fmla="*/ 1288253 h 128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02721" h="1288469">
                  <a:moveTo>
                    <a:pt x="2745" y="1288253"/>
                  </a:moveTo>
                  <a:cubicBezTo>
                    <a:pt x="189340" y="1198337"/>
                    <a:pt x="374982" y="1092229"/>
                    <a:pt x="570531" y="1022982"/>
                  </a:cubicBezTo>
                  <a:cubicBezTo>
                    <a:pt x="663209" y="990121"/>
                    <a:pt x="760364" y="974690"/>
                    <a:pt x="855900" y="952402"/>
                  </a:cubicBezTo>
                  <a:cubicBezTo>
                    <a:pt x="948578" y="930780"/>
                    <a:pt x="1040304" y="904491"/>
                    <a:pt x="1130220" y="873439"/>
                  </a:cubicBezTo>
                  <a:cubicBezTo>
                    <a:pt x="1497694" y="746281"/>
                    <a:pt x="1840499" y="556543"/>
                    <a:pt x="2180160" y="369662"/>
                  </a:cubicBezTo>
                  <a:cubicBezTo>
                    <a:pt x="2284268" y="312322"/>
                    <a:pt x="2388091" y="254410"/>
                    <a:pt x="2491437" y="195640"/>
                  </a:cubicBezTo>
                  <a:cubicBezTo>
                    <a:pt x="2593926" y="137443"/>
                    <a:pt x="2702892" y="83436"/>
                    <a:pt x="2798904" y="15046"/>
                  </a:cubicBezTo>
                  <a:cubicBezTo>
                    <a:pt x="2807477" y="8950"/>
                    <a:pt x="2800238" y="-3527"/>
                    <a:pt x="2790713" y="949"/>
                  </a:cubicBezTo>
                  <a:cubicBezTo>
                    <a:pt x="2694986" y="45812"/>
                    <a:pt x="2604690" y="105439"/>
                    <a:pt x="2512773" y="157731"/>
                  </a:cubicBezTo>
                  <a:cubicBezTo>
                    <a:pt x="2423048" y="208785"/>
                    <a:pt x="2333036" y="259267"/>
                    <a:pt x="2242740" y="309369"/>
                  </a:cubicBezTo>
                  <a:cubicBezTo>
                    <a:pt x="2066336" y="407191"/>
                    <a:pt x="1889362" y="504441"/>
                    <a:pt x="1709626" y="596071"/>
                  </a:cubicBezTo>
                  <a:cubicBezTo>
                    <a:pt x="1532651" y="686273"/>
                    <a:pt x="1352152" y="770379"/>
                    <a:pt x="1165081" y="837911"/>
                  </a:cubicBezTo>
                  <a:cubicBezTo>
                    <a:pt x="1075546" y="870201"/>
                    <a:pt x="984773" y="899443"/>
                    <a:pt x="892666" y="923255"/>
                  </a:cubicBezTo>
                  <a:cubicBezTo>
                    <a:pt x="798083" y="947639"/>
                    <a:pt x="700832" y="962784"/>
                    <a:pt x="607583" y="992216"/>
                  </a:cubicBezTo>
                  <a:cubicBezTo>
                    <a:pt x="503760" y="1024982"/>
                    <a:pt x="408606" y="1078703"/>
                    <a:pt x="312022" y="1127757"/>
                  </a:cubicBezTo>
                  <a:cubicBezTo>
                    <a:pt x="208390" y="1180430"/>
                    <a:pt x="104377" y="1232437"/>
                    <a:pt x="745" y="1285205"/>
                  </a:cubicBezTo>
                  <a:cubicBezTo>
                    <a:pt x="-1065" y="1286253"/>
                    <a:pt x="745" y="1289301"/>
                    <a:pt x="2745" y="1288253"/>
                  </a:cubicBezTo>
                  <a:lnTo>
                    <a:pt x="2745" y="12882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747E628-CCC9-4346-3D13-33FB3148A270}"/>
                </a:ext>
              </a:extLst>
            </p:cNvPr>
            <p:cNvSpPr/>
            <p:nvPr/>
          </p:nvSpPr>
          <p:spPr>
            <a:xfrm>
              <a:off x="6623741" y="1855994"/>
              <a:ext cx="1203377" cy="435143"/>
            </a:xfrm>
            <a:custGeom>
              <a:avLst/>
              <a:gdLst>
                <a:gd name="connsiteX0" fmla="*/ 1195902 w 1203377"/>
                <a:gd name="connsiteY0" fmla="*/ 143 h 435143"/>
                <a:gd name="connsiteX1" fmla="*/ 948919 w 1203377"/>
                <a:gd name="connsiteY1" fmla="*/ 143303 h 435143"/>
                <a:gd name="connsiteX2" fmla="*/ 672122 w 1203377"/>
                <a:gd name="connsiteY2" fmla="*/ 315611 h 435143"/>
                <a:gd name="connsiteX3" fmla="*/ 11563 w 1203377"/>
                <a:gd name="connsiteY3" fmla="*/ 399431 h 435143"/>
                <a:gd name="connsiteX4" fmla="*/ 11563 w 1203377"/>
                <a:gd name="connsiteY4" fmla="*/ 417243 h 435143"/>
                <a:gd name="connsiteX5" fmla="*/ 500958 w 1203377"/>
                <a:gd name="connsiteY5" fmla="*/ 155495 h 435143"/>
                <a:gd name="connsiteX6" fmla="*/ 1132561 w 1203377"/>
                <a:gd name="connsiteY6" fmla="*/ 26146 h 435143"/>
                <a:gd name="connsiteX7" fmla="*/ 1132561 w 1203377"/>
                <a:gd name="connsiteY7" fmla="*/ 10049 h 435143"/>
                <a:gd name="connsiteX8" fmla="*/ 523437 w 1203377"/>
                <a:gd name="connsiteY8" fmla="*/ 123396 h 435143"/>
                <a:gd name="connsiteX9" fmla="*/ 6610 w 1203377"/>
                <a:gd name="connsiteY9" fmla="*/ 399335 h 435143"/>
                <a:gd name="connsiteX10" fmla="*/ 6610 w 1203377"/>
                <a:gd name="connsiteY10" fmla="*/ 417147 h 435143"/>
                <a:gd name="connsiteX11" fmla="*/ 638404 w 1203377"/>
                <a:gd name="connsiteY11" fmla="*/ 354473 h 435143"/>
                <a:gd name="connsiteX12" fmla="*/ 902437 w 1203377"/>
                <a:gd name="connsiteY12" fmla="*/ 203597 h 435143"/>
                <a:gd name="connsiteX13" fmla="*/ 1198950 w 1203377"/>
                <a:gd name="connsiteY13" fmla="*/ 11668 h 435143"/>
                <a:gd name="connsiteX14" fmla="*/ 1195902 w 1203377"/>
                <a:gd name="connsiteY14" fmla="*/ 143 h 435143"/>
                <a:gd name="connsiteX15" fmla="*/ 1195902 w 1203377"/>
                <a:gd name="connsiteY15" fmla="*/ 143 h 43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3377" h="435143">
                  <a:moveTo>
                    <a:pt x="1195902" y="143"/>
                  </a:moveTo>
                  <a:cubicBezTo>
                    <a:pt x="1099604" y="19002"/>
                    <a:pt x="1023499" y="83582"/>
                    <a:pt x="948919" y="143303"/>
                  </a:cubicBezTo>
                  <a:cubicBezTo>
                    <a:pt x="863384" y="211788"/>
                    <a:pt x="772420" y="271034"/>
                    <a:pt x="672122" y="315611"/>
                  </a:cubicBezTo>
                  <a:cubicBezTo>
                    <a:pt x="465715" y="407432"/>
                    <a:pt x="234258" y="438864"/>
                    <a:pt x="11563" y="399431"/>
                  </a:cubicBezTo>
                  <a:cubicBezTo>
                    <a:pt x="11563" y="405336"/>
                    <a:pt x="11563" y="411337"/>
                    <a:pt x="11563" y="417243"/>
                  </a:cubicBezTo>
                  <a:cubicBezTo>
                    <a:pt x="194920" y="372761"/>
                    <a:pt x="331318" y="230743"/>
                    <a:pt x="500958" y="155495"/>
                  </a:cubicBezTo>
                  <a:cubicBezTo>
                    <a:pt x="699649" y="67389"/>
                    <a:pt x="919106" y="48815"/>
                    <a:pt x="1132561" y="26146"/>
                  </a:cubicBezTo>
                  <a:cubicBezTo>
                    <a:pt x="1142657" y="25098"/>
                    <a:pt x="1143038" y="9287"/>
                    <a:pt x="1132561" y="10049"/>
                  </a:cubicBezTo>
                  <a:cubicBezTo>
                    <a:pt x="927202" y="25479"/>
                    <a:pt x="716128" y="45863"/>
                    <a:pt x="523437" y="123396"/>
                  </a:cubicBezTo>
                  <a:cubicBezTo>
                    <a:pt x="341605" y="196548"/>
                    <a:pt x="199111" y="352282"/>
                    <a:pt x="6610" y="399335"/>
                  </a:cubicBezTo>
                  <a:cubicBezTo>
                    <a:pt x="-1867" y="401431"/>
                    <a:pt x="-2534" y="415528"/>
                    <a:pt x="6610" y="417147"/>
                  </a:cubicBezTo>
                  <a:cubicBezTo>
                    <a:pt x="218446" y="454199"/>
                    <a:pt x="438378" y="434388"/>
                    <a:pt x="638404" y="354473"/>
                  </a:cubicBezTo>
                  <a:cubicBezTo>
                    <a:pt x="733177" y="316659"/>
                    <a:pt x="821950" y="266367"/>
                    <a:pt x="902437" y="203597"/>
                  </a:cubicBezTo>
                  <a:cubicBezTo>
                    <a:pt x="996925" y="129873"/>
                    <a:pt x="1079411" y="42910"/>
                    <a:pt x="1198950" y="11668"/>
                  </a:cubicBezTo>
                  <a:cubicBezTo>
                    <a:pt x="1206665" y="9763"/>
                    <a:pt x="1203427" y="-1381"/>
                    <a:pt x="1195902" y="143"/>
                  </a:cubicBezTo>
                  <a:lnTo>
                    <a:pt x="1195902" y="1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DE1B0A3-7574-7714-75AB-2CF325182A0F}"/>
                </a:ext>
              </a:extLst>
            </p:cNvPr>
            <p:cNvSpPr/>
            <p:nvPr/>
          </p:nvSpPr>
          <p:spPr>
            <a:xfrm>
              <a:off x="7066229" y="1356296"/>
              <a:ext cx="1285606" cy="396948"/>
            </a:xfrm>
            <a:custGeom>
              <a:avLst/>
              <a:gdLst>
                <a:gd name="connsiteX0" fmla="*/ 1278146 w 1285606"/>
                <a:gd name="connsiteY0" fmla="*/ 335534 h 396948"/>
                <a:gd name="connsiteX1" fmla="*/ 1069072 w 1285606"/>
                <a:gd name="connsiteY1" fmla="*/ 374681 h 396948"/>
                <a:gd name="connsiteX2" fmla="*/ 861618 w 1285606"/>
                <a:gd name="connsiteY2" fmla="*/ 381635 h 396948"/>
                <a:gd name="connsiteX3" fmla="*/ 496715 w 1285606"/>
                <a:gd name="connsiteY3" fmla="*/ 334867 h 396948"/>
                <a:gd name="connsiteX4" fmla="*/ 15512 w 1285606"/>
                <a:gd name="connsiteY4" fmla="*/ 4730 h 396948"/>
                <a:gd name="connsiteX5" fmla="*/ 2177 w 1285606"/>
                <a:gd name="connsiteY5" fmla="*/ 15017 h 396948"/>
                <a:gd name="connsiteX6" fmla="*/ 263733 w 1285606"/>
                <a:gd name="connsiteY6" fmla="*/ 119507 h 396948"/>
                <a:gd name="connsiteX7" fmla="*/ 607586 w 1285606"/>
                <a:gd name="connsiteY7" fmla="*/ 160179 h 396948"/>
                <a:gd name="connsiteX8" fmla="*/ 954011 w 1285606"/>
                <a:gd name="connsiteY8" fmla="*/ 224567 h 396948"/>
                <a:gd name="connsiteX9" fmla="*/ 1120221 w 1285606"/>
                <a:gd name="connsiteY9" fmla="*/ 289433 h 396948"/>
                <a:gd name="connsiteX10" fmla="*/ 1269669 w 1285606"/>
                <a:gd name="connsiteY10" fmla="*/ 359918 h 396948"/>
                <a:gd name="connsiteX11" fmla="*/ 1274717 w 1285606"/>
                <a:gd name="connsiteY11" fmla="*/ 341630 h 396948"/>
                <a:gd name="connsiteX12" fmla="*/ 1115364 w 1285606"/>
                <a:gd name="connsiteY12" fmla="*/ 264954 h 396948"/>
                <a:gd name="connsiteX13" fmla="*/ 974965 w 1285606"/>
                <a:gd name="connsiteY13" fmla="*/ 210280 h 396948"/>
                <a:gd name="connsiteX14" fmla="*/ 659307 w 1285606"/>
                <a:gd name="connsiteY14" fmla="*/ 147605 h 396948"/>
                <a:gd name="connsiteX15" fmla="*/ 337457 w 1285606"/>
                <a:gd name="connsiteY15" fmla="*/ 109505 h 396948"/>
                <a:gd name="connsiteX16" fmla="*/ 13988 w 1285606"/>
                <a:gd name="connsiteY16" fmla="*/ 3016 h 396948"/>
                <a:gd name="connsiteX17" fmla="*/ 653 w 1285606"/>
                <a:gd name="connsiteY17" fmla="*/ 13303 h 396948"/>
                <a:gd name="connsiteX18" fmla="*/ 485571 w 1285606"/>
                <a:gd name="connsiteY18" fmla="*/ 350107 h 396948"/>
                <a:gd name="connsiteX19" fmla="*/ 861427 w 1285606"/>
                <a:gd name="connsiteY19" fmla="*/ 396779 h 396948"/>
                <a:gd name="connsiteX20" fmla="*/ 1095837 w 1285606"/>
                <a:gd name="connsiteY20" fmla="*/ 386969 h 396948"/>
                <a:gd name="connsiteX21" fmla="*/ 1282528 w 1285606"/>
                <a:gd name="connsiteY21" fmla="*/ 346583 h 396948"/>
                <a:gd name="connsiteX22" fmla="*/ 1278146 w 1285606"/>
                <a:gd name="connsiteY22" fmla="*/ 335534 h 396948"/>
                <a:gd name="connsiteX23" fmla="*/ 1278146 w 1285606"/>
                <a:gd name="connsiteY23" fmla="*/ 335534 h 39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85606" h="396948">
                  <a:moveTo>
                    <a:pt x="1278146" y="335534"/>
                  </a:moveTo>
                  <a:cubicBezTo>
                    <a:pt x="1211566" y="363156"/>
                    <a:pt x="1140320" y="368871"/>
                    <a:pt x="1069072" y="374681"/>
                  </a:cubicBezTo>
                  <a:cubicBezTo>
                    <a:pt x="1000111" y="380396"/>
                    <a:pt x="930865" y="382968"/>
                    <a:pt x="861618" y="381635"/>
                  </a:cubicBezTo>
                  <a:cubicBezTo>
                    <a:pt x="738460" y="379349"/>
                    <a:pt x="616921" y="360965"/>
                    <a:pt x="496715" y="334867"/>
                  </a:cubicBezTo>
                  <a:cubicBezTo>
                    <a:pt x="293166" y="290766"/>
                    <a:pt x="101713" y="207804"/>
                    <a:pt x="15512" y="4730"/>
                  </a:cubicBezTo>
                  <a:cubicBezTo>
                    <a:pt x="11036" y="8159"/>
                    <a:pt x="6654" y="11588"/>
                    <a:pt x="2177" y="15017"/>
                  </a:cubicBezTo>
                  <a:cubicBezTo>
                    <a:pt x="62470" y="92456"/>
                    <a:pt x="172961" y="106743"/>
                    <a:pt x="263733" y="119507"/>
                  </a:cubicBezTo>
                  <a:cubicBezTo>
                    <a:pt x="378033" y="135604"/>
                    <a:pt x="493191" y="145319"/>
                    <a:pt x="607586" y="160179"/>
                  </a:cubicBezTo>
                  <a:cubicBezTo>
                    <a:pt x="724077" y="175418"/>
                    <a:pt x="841044" y="191611"/>
                    <a:pt x="954011" y="224567"/>
                  </a:cubicBezTo>
                  <a:cubicBezTo>
                    <a:pt x="1011161" y="241236"/>
                    <a:pt x="1067168" y="262286"/>
                    <a:pt x="1120221" y="289433"/>
                  </a:cubicBezTo>
                  <a:cubicBezTo>
                    <a:pt x="1169751" y="314864"/>
                    <a:pt x="1214805" y="347059"/>
                    <a:pt x="1269669" y="359918"/>
                  </a:cubicBezTo>
                  <a:cubicBezTo>
                    <a:pt x="1281575" y="362680"/>
                    <a:pt x="1286623" y="344487"/>
                    <a:pt x="1274717" y="341630"/>
                  </a:cubicBezTo>
                  <a:cubicBezTo>
                    <a:pt x="1216710" y="327533"/>
                    <a:pt x="1168418" y="290766"/>
                    <a:pt x="1115364" y="264954"/>
                  </a:cubicBezTo>
                  <a:cubicBezTo>
                    <a:pt x="1070215" y="242951"/>
                    <a:pt x="1022971" y="225044"/>
                    <a:pt x="974965" y="210280"/>
                  </a:cubicBezTo>
                  <a:cubicBezTo>
                    <a:pt x="872191" y="178752"/>
                    <a:pt x="765701" y="161893"/>
                    <a:pt x="659307" y="147605"/>
                  </a:cubicBezTo>
                  <a:cubicBezTo>
                    <a:pt x="552151" y="133127"/>
                    <a:pt x="444899" y="121602"/>
                    <a:pt x="337457" y="109505"/>
                  </a:cubicBezTo>
                  <a:cubicBezTo>
                    <a:pt x="232873" y="97694"/>
                    <a:pt x="84568" y="93789"/>
                    <a:pt x="13988" y="3016"/>
                  </a:cubicBezTo>
                  <a:cubicBezTo>
                    <a:pt x="7511" y="-5271"/>
                    <a:pt x="-2681" y="5302"/>
                    <a:pt x="653" y="13303"/>
                  </a:cubicBezTo>
                  <a:cubicBezTo>
                    <a:pt x="87140" y="217233"/>
                    <a:pt x="279926" y="306006"/>
                    <a:pt x="485571" y="350107"/>
                  </a:cubicBezTo>
                  <a:cubicBezTo>
                    <a:pt x="609396" y="376586"/>
                    <a:pt x="734554" y="394970"/>
                    <a:pt x="861427" y="396779"/>
                  </a:cubicBezTo>
                  <a:cubicBezTo>
                    <a:pt x="939628" y="397827"/>
                    <a:pt x="1017923" y="393922"/>
                    <a:pt x="1095837" y="386969"/>
                  </a:cubicBezTo>
                  <a:cubicBezTo>
                    <a:pt x="1159846" y="381349"/>
                    <a:pt x="1224330" y="375825"/>
                    <a:pt x="1282528" y="346583"/>
                  </a:cubicBezTo>
                  <a:cubicBezTo>
                    <a:pt x="1288814" y="343535"/>
                    <a:pt x="1284528" y="332962"/>
                    <a:pt x="1278146" y="335534"/>
                  </a:cubicBezTo>
                  <a:lnTo>
                    <a:pt x="1278146" y="335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A2C29E-203E-813E-EA96-06AFAC076DA7}"/>
                </a:ext>
              </a:extLst>
            </p:cNvPr>
            <p:cNvSpPr/>
            <p:nvPr/>
          </p:nvSpPr>
          <p:spPr>
            <a:xfrm>
              <a:off x="7441341" y="1535722"/>
              <a:ext cx="855242" cy="181207"/>
            </a:xfrm>
            <a:custGeom>
              <a:avLst/>
              <a:gdLst>
                <a:gd name="connsiteX0" fmla="*/ 255 w 855242"/>
                <a:gd name="connsiteY0" fmla="*/ 1041 h 181207"/>
                <a:gd name="connsiteX1" fmla="*/ 391637 w 855242"/>
                <a:gd name="connsiteY1" fmla="*/ 133534 h 181207"/>
                <a:gd name="connsiteX2" fmla="*/ 846170 w 855242"/>
                <a:gd name="connsiteY2" fmla="*/ 181159 h 181207"/>
                <a:gd name="connsiteX3" fmla="*/ 846170 w 855242"/>
                <a:gd name="connsiteY3" fmla="*/ 162204 h 181207"/>
                <a:gd name="connsiteX4" fmla="*/ 826 w 855242"/>
                <a:gd name="connsiteY4" fmla="*/ 88 h 181207"/>
                <a:gd name="connsiteX5" fmla="*/ 255 w 855242"/>
                <a:gd name="connsiteY5" fmla="*/ 1041 h 181207"/>
                <a:gd name="connsiteX6" fmla="*/ 255 w 855242"/>
                <a:gd name="connsiteY6" fmla="*/ 1041 h 18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242" h="181207">
                  <a:moveTo>
                    <a:pt x="255" y="1041"/>
                  </a:moveTo>
                  <a:cubicBezTo>
                    <a:pt x="112364" y="84766"/>
                    <a:pt x="255334" y="114484"/>
                    <a:pt x="391637" y="133534"/>
                  </a:cubicBezTo>
                  <a:cubicBezTo>
                    <a:pt x="542418" y="154679"/>
                    <a:pt x="694627" y="166585"/>
                    <a:pt x="846170" y="181159"/>
                  </a:cubicBezTo>
                  <a:cubicBezTo>
                    <a:pt x="858267" y="182301"/>
                    <a:pt x="858267" y="163251"/>
                    <a:pt x="846170" y="162204"/>
                  </a:cubicBezTo>
                  <a:cubicBezTo>
                    <a:pt x="557563" y="136201"/>
                    <a:pt x="265241" y="131914"/>
                    <a:pt x="826" y="88"/>
                  </a:cubicBezTo>
                  <a:cubicBezTo>
                    <a:pt x="160" y="-293"/>
                    <a:pt x="-316" y="660"/>
                    <a:pt x="255" y="1041"/>
                  </a:cubicBezTo>
                  <a:lnTo>
                    <a:pt x="255" y="10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4189D4E-B946-08FC-53BB-59A0E79ED9D2}"/>
                </a:ext>
              </a:extLst>
            </p:cNvPr>
            <p:cNvSpPr/>
            <p:nvPr/>
          </p:nvSpPr>
          <p:spPr>
            <a:xfrm>
              <a:off x="7738795" y="1706082"/>
              <a:ext cx="618175" cy="906831"/>
            </a:xfrm>
            <a:custGeom>
              <a:avLst/>
              <a:gdLst>
                <a:gd name="connsiteX0" fmla="*/ 609867 w 618175"/>
                <a:gd name="connsiteY0" fmla="*/ 5084 h 906831"/>
                <a:gd name="connsiteX1" fmla="*/ 389363 w 618175"/>
                <a:gd name="connsiteY1" fmla="*/ 147387 h 906831"/>
                <a:gd name="connsiteX2" fmla="*/ 242487 w 618175"/>
                <a:gd name="connsiteY2" fmla="*/ 370177 h 906831"/>
                <a:gd name="connsiteX3" fmla="*/ 1981 w 618175"/>
                <a:gd name="connsiteY3" fmla="*/ 890242 h 906831"/>
                <a:gd name="connsiteX4" fmla="*/ 17316 w 618175"/>
                <a:gd name="connsiteY4" fmla="*/ 905578 h 906831"/>
                <a:gd name="connsiteX5" fmla="*/ 474612 w 618175"/>
                <a:gd name="connsiteY5" fmla="*/ 543437 h 906831"/>
                <a:gd name="connsiteX6" fmla="*/ 618153 w 618175"/>
                <a:gd name="connsiteY6" fmla="*/ 6894 h 906831"/>
                <a:gd name="connsiteX7" fmla="*/ 603866 w 618175"/>
                <a:gd name="connsiteY7" fmla="*/ 6894 h 906831"/>
                <a:gd name="connsiteX8" fmla="*/ 441465 w 618175"/>
                <a:gd name="connsiteY8" fmla="*/ 545437 h 906831"/>
                <a:gd name="connsiteX9" fmla="*/ 5981 w 618175"/>
                <a:gd name="connsiteY9" fmla="*/ 886242 h 906831"/>
                <a:gd name="connsiteX10" fmla="*/ 19603 w 618175"/>
                <a:gd name="connsiteY10" fmla="*/ 903863 h 906831"/>
                <a:gd name="connsiteX11" fmla="*/ 241059 w 618175"/>
                <a:gd name="connsiteY11" fmla="*/ 426375 h 906831"/>
                <a:gd name="connsiteX12" fmla="*/ 379076 w 618175"/>
                <a:gd name="connsiteY12" fmla="*/ 176820 h 906831"/>
                <a:gd name="connsiteX13" fmla="*/ 612057 w 618175"/>
                <a:gd name="connsiteY13" fmla="*/ 8704 h 906831"/>
                <a:gd name="connsiteX14" fmla="*/ 609867 w 618175"/>
                <a:gd name="connsiteY14" fmla="*/ 5084 h 906831"/>
                <a:gd name="connsiteX15" fmla="*/ 609867 w 618175"/>
                <a:gd name="connsiteY15" fmla="*/ 5084 h 9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175" h="906831">
                  <a:moveTo>
                    <a:pt x="609867" y="5084"/>
                  </a:moveTo>
                  <a:cubicBezTo>
                    <a:pt x="531571" y="39946"/>
                    <a:pt x="453371" y="90237"/>
                    <a:pt x="389363" y="147387"/>
                  </a:cubicBezTo>
                  <a:cubicBezTo>
                    <a:pt x="322783" y="206919"/>
                    <a:pt x="279444" y="290072"/>
                    <a:pt x="242487" y="370177"/>
                  </a:cubicBezTo>
                  <a:cubicBezTo>
                    <a:pt x="162001" y="544294"/>
                    <a:pt x="117519" y="733746"/>
                    <a:pt x="1981" y="890242"/>
                  </a:cubicBezTo>
                  <a:cubicBezTo>
                    <a:pt x="-5067" y="899863"/>
                    <a:pt x="8268" y="910530"/>
                    <a:pt x="17316" y="905578"/>
                  </a:cubicBezTo>
                  <a:cubicBezTo>
                    <a:pt x="188481" y="812709"/>
                    <a:pt x="353358" y="698313"/>
                    <a:pt x="474612" y="543437"/>
                  </a:cubicBezTo>
                  <a:cubicBezTo>
                    <a:pt x="597294" y="386560"/>
                    <a:pt x="603961" y="196632"/>
                    <a:pt x="618153" y="6894"/>
                  </a:cubicBezTo>
                  <a:cubicBezTo>
                    <a:pt x="618820" y="-2250"/>
                    <a:pt x="604247" y="-2346"/>
                    <a:pt x="603866" y="6894"/>
                  </a:cubicBezTo>
                  <a:cubicBezTo>
                    <a:pt x="595388" y="193965"/>
                    <a:pt x="565766" y="397800"/>
                    <a:pt x="441465" y="545437"/>
                  </a:cubicBezTo>
                  <a:cubicBezTo>
                    <a:pt x="323450" y="685455"/>
                    <a:pt x="170859" y="806422"/>
                    <a:pt x="5981" y="886242"/>
                  </a:cubicBezTo>
                  <a:cubicBezTo>
                    <a:pt x="10554" y="892147"/>
                    <a:pt x="15030" y="897958"/>
                    <a:pt x="19603" y="903863"/>
                  </a:cubicBezTo>
                  <a:cubicBezTo>
                    <a:pt x="132664" y="764703"/>
                    <a:pt x="177337" y="590491"/>
                    <a:pt x="241059" y="426375"/>
                  </a:cubicBezTo>
                  <a:cubicBezTo>
                    <a:pt x="274968" y="339031"/>
                    <a:pt x="312306" y="244924"/>
                    <a:pt x="379076" y="176820"/>
                  </a:cubicBezTo>
                  <a:cubicBezTo>
                    <a:pt x="447275" y="107287"/>
                    <a:pt x="534714" y="65854"/>
                    <a:pt x="612057" y="8704"/>
                  </a:cubicBezTo>
                  <a:cubicBezTo>
                    <a:pt x="614153" y="7179"/>
                    <a:pt x="612343" y="4036"/>
                    <a:pt x="609867" y="5084"/>
                  </a:cubicBezTo>
                  <a:lnTo>
                    <a:pt x="609867" y="5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399A17-CF65-E500-9C85-470470038D6B}"/>
                </a:ext>
              </a:extLst>
            </p:cNvPr>
            <p:cNvSpPr/>
            <p:nvPr/>
          </p:nvSpPr>
          <p:spPr>
            <a:xfrm>
              <a:off x="7937999" y="1699489"/>
              <a:ext cx="414016" cy="697145"/>
            </a:xfrm>
            <a:custGeom>
              <a:avLst/>
              <a:gdLst>
                <a:gd name="connsiteX0" fmla="*/ 6993 w 414016"/>
                <a:gd name="connsiteY0" fmla="*/ 695763 h 697145"/>
                <a:gd name="connsiteX1" fmla="*/ 213400 w 414016"/>
                <a:gd name="connsiteY1" fmla="*/ 382771 h 697145"/>
                <a:gd name="connsiteX2" fmla="*/ 412948 w 414016"/>
                <a:gd name="connsiteY2" fmla="*/ 9105 h 697145"/>
                <a:gd name="connsiteX3" fmla="*/ 402185 w 414016"/>
                <a:gd name="connsiteY3" fmla="*/ 2819 h 697145"/>
                <a:gd name="connsiteX4" fmla="*/ 221496 w 414016"/>
                <a:gd name="connsiteY4" fmla="*/ 334098 h 697145"/>
                <a:gd name="connsiteX5" fmla="*/ 135961 w 414016"/>
                <a:gd name="connsiteY5" fmla="*/ 511454 h 697145"/>
                <a:gd name="connsiteX6" fmla="*/ 1088 w 414016"/>
                <a:gd name="connsiteY6" fmla="*/ 689762 h 697145"/>
                <a:gd name="connsiteX7" fmla="*/ 6993 w 414016"/>
                <a:gd name="connsiteY7" fmla="*/ 695763 h 697145"/>
                <a:gd name="connsiteX8" fmla="*/ 6993 w 414016"/>
                <a:gd name="connsiteY8" fmla="*/ 695763 h 69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4016" h="697145">
                  <a:moveTo>
                    <a:pt x="6993" y="695763"/>
                  </a:moveTo>
                  <a:cubicBezTo>
                    <a:pt x="97100" y="602227"/>
                    <a:pt x="163393" y="502691"/>
                    <a:pt x="213400" y="382771"/>
                  </a:cubicBezTo>
                  <a:cubicBezTo>
                    <a:pt x="268168" y="251517"/>
                    <a:pt x="334749" y="127882"/>
                    <a:pt x="412948" y="9105"/>
                  </a:cubicBezTo>
                  <a:cubicBezTo>
                    <a:pt x="417425" y="2343"/>
                    <a:pt x="406662" y="-3753"/>
                    <a:pt x="402185" y="2819"/>
                  </a:cubicBezTo>
                  <a:cubicBezTo>
                    <a:pt x="330081" y="106451"/>
                    <a:pt x="270931" y="218084"/>
                    <a:pt x="221496" y="334098"/>
                  </a:cubicBezTo>
                  <a:cubicBezTo>
                    <a:pt x="195683" y="394582"/>
                    <a:pt x="170537" y="455256"/>
                    <a:pt x="135961" y="511454"/>
                  </a:cubicBezTo>
                  <a:cubicBezTo>
                    <a:pt x="96814" y="575176"/>
                    <a:pt x="47379" y="631278"/>
                    <a:pt x="1088" y="689762"/>
                  </a:cubicBezTo>
                  <a:cubicBezTo>
                    <a:pt x="-2341" y="693953"/>
                    <a:pt x="3088" y="699858"/>
                    <a:pt x="6993" y="695763"/>
                  </a:cubicBezTo>
                  <a:lnTo>
                    <a:pt x="6993" y="695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44184C2-F562-B667-125E-524C4427A355}"/>
                </a:ext>
              </a:extLst>
            </p:cNvPr>
            <p:cNvSpPr/>
            <p:nvPr/>
          </p:nvSpPr>
          <p:spPr>
            <a:xfrm>
              <a:off x="7492191" y="1165504"/>
              <a:ext cx="1499263" cy="336247"/>
            </a:xfrm>
            <a:custGeom>
              <a:avLst/>
              <a:gdLst>
                <a:gd name="connsiteX0" fmla="*/ 1491217 w 1499263"/>
                <a:gd name="connsiteY0" fmla="*/ 243815 h 336247"/>
                <a:gd name="connsiteX1" fmla="*/ 1226517 w 1499263"/>
                <a:gd name="connsiteY1" fmla="*/ 296202 h 336247"/>
                <a:gd name="connsiteX2" fmla="*/ 815703 w 1499263"/>
                <a:gd name="connsiteY2" fmla="*/ 327444 h 336247"/>
                <a:gd name="connsiteX3" fmla="*/ 395937 w 1499263"/>
                <a:gd name="connsiteY3" fmla="*/ 181712 h 336247"/>
                <a:gd name="connsiteX4" fmla="*/ 12174 w 1499263"/>
                <a:gd name="connsiteY4" fmla="*/ 66364 h 336247"/>
                <a:gd name="connsiteX5" fmla="*/ 12174 w 1499263"/>
                <a:gd name="connsiteY5" fmla="*/ 85033 h 336247"/>
                <a:gd name="connsiteX6" fmla="*/ 399842 w 1499263"/>
                <a:gd name="connsiteY6" fmla="*/ 25121 h 336247"/>
                <a:gd name="connsiteX7" fmla="*/ 794558 w 1499263"/>
                <a:gd name="connsiteY7" fmla="*/ 43218 h 336247"/>
                <a:gd name="connsiteX8" fmla="*/ 1151555 w 1499263"/>
                <a:gd name="connsiteY8" fmla="*/ 134372 h 336247"/>
                <a:gd name="connsiteX9" fmla="*/ 1329863 w 1499263"/>
                <a:gd name="connsiteY9" fmla="*/ 185712 h 336247"/>
                <a:gd name="connsiteX10" fmla="*/ 1489312 w 1499263"/>
                <a:gd name="connsiteY10" fmla="*/ 252768 h 336247"/>
                <a:gd name="connsiteX11" fmla="*/ 1493598 w 1499263"/>
                <a:gd name="connsiteY11" fmla="*/ 237052 h 336247"/>
                <a:gd name="connsiteX12" fmla="*/ 1325672 w 1499263"/>
                <a:gd name="connsiteY12" fmla="*/ 168853 h 336247"/>
                <a:gd name="connsiteX13" fmla="*/ 1146316 w 1499263"/>
                <a:gd name="connsiteY13" fmla="*/ 118656 h 336247"/>
                <a:gd name="connsiteX14" fmla="*/ 763602 w 1499263"/>
                <a:gd name="connsiteY14" fmla="*/ 17596 h 336247"/>
                <a:gd name="connsiteX15" fmla="*/ 6936 w 1499263"/>
                <a:gd name="connsiteY15" fmla="*/ 66364 h 336247"/>
                <a:gd name="connsiteX16" fmla="*/ 6936 w 1499263"/>
                <a:gd name="connsiteY16" fmla="*/ 85033 h 336247"/>
                <a:gd name="connsiteX17" fmla="*/ 436513 w 1499263"/>
                <a:gd name="connsiteY17" fmla="*/ 216668 h 336247"/>
                <a:gd name="connsiteX18" fmla="*/ 824181 w 1499263"/>
                <a:gd name="connsiteY18" fmla="*/ 332969 h 336247"/>
                <a:gd name="connsiteX19" fmla="*/ 1252425 w 1499263"/>
                <a:gd name="connsiteY19" fmla="*/ 309632 h 336247"/>
                <a:gd name="connsiteX20" fmla="*/ 1491978 w 1499263"/>
                <a:gd name="connsiteY20" fmla="*/ 245720 h 336247"/>
                <a:gd name="connsiteX21" fmla="*/ 1491217 w 1499263"/>
                <a:gd name="connsiteY21" fmla="*/ 243815 h 336247"/>
                <a:gd name="connsiteX22" fmla="*/ 1491217 w 1499263"/>
                <a:gd name="connsiteY22" fmla="*/ 243815 h 33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99263" h="336247">
                  <a:moveTo>
                    <a:pt x="1491217" y="243815"/>
                  </a:moveTo>
                  <a:cubicBezTo>
                    <a:pt x="1402444" y="262865"/>
                    <a:pt x="1317195" y="287153"/>
                    <a:pt x="1226517" y="296202"/>
                  </a:cubicBezTo>
                  <a:cubicBezTo>
                    <a:pt x="1090691" y="309728"/>
                    <a:pt x="952483" y="334016"/>
                    <a:pt x="815703" y="327444"/>
                  </a:cubicBezTo>
                  <a:cubicBezTo>
                    <a:pt x="662160" y="320110"/>
                    <a:pt x="532049" y="244100"/>
                    <a:pt x="395937" y="181712"/>
                  </a:cubicBezTo>
                  <a:cubicBezTo>
                    <a:pt x="273445" y="125609"/>
                    <a:pt x="144953" y="88081"/>
                    <a:pt x="12174" y="66364"/>
                  </a:cubicBezTo>
                  <a:cubicBezTo>
                    <a:pt x="12174" y="72555"/>
                    <a:pt x="12174" y="78842"/>
                    <a:pt x="12174" y="85033"/>
                  </a:cubicBezTo>
                  <a:cubicBezTo>
                    <a:pt x="139714" y="55315"/>
                    <a:pt x="268778" y="30550"/>
                    <a:pt x="399842" y="25121"/>
                  </a:cubicBezTo>
                  <a:cubicBezTo>
                    <a:pt x="529001" y="19787"/>
                    <a:pt x="667304" y="18644"/>
                    <a:pt x="794558" y="43218"/>
                  </a:cubicBezTo>
                  <a:cubicBezTo>
                    <a:pt x="914668" y="66364"/>
                    <a:pt x="1033445" y="102845"/>
                    <a:pt x="1151555" y="134372"/>
                  </a:cubicBezTo>
                  <a:cubicBezTo>
                    <a:pt x="1211086" y="150279"/>
                    <a:pt x="1271856" y="164662"/>
                    <a:pt x="1329863" y="185712"/>
                  </a:cubicBezTo>
                  <a:cubicBezTo>
                    <a:pt x="1384156" y="205524"/>
                    <a:pt x="1434448" y="234385"/>
                    <a:pt x="1489312" y="252768"/>
                  </a:cubicBezTo>
                  <a:cubicBezTo>
                    <a:pt x="1499217" y="256102"/>
                    <a:pt x="1503599" y="240290"/>
                    <a:pt x="1493598" y="237052"/>
                  </a:cubicBezTo>
                  <a:cubicBezTo>
                    <a:pt x="1435972" y="218383"/>
                    <a:pt x="1383108" y="187998"/>
                    <a:pt x="1325672" y="168853"/>
                  </a:cubicBezTo>
                  <a:cubicBezTo>
                    <a:pt x="1266903" y="149231"/>
                    <a:pt x="1206038" y="135230"/>
                    <a:pt x="1146316" y="118656"/>
                  </a:cubicBezTo>
                  <a:cubicBezTo>
                    <a:pt x="1020205" y="83604"/>
                    <a:pt x="893237" y="36836"/>
                    <a:pt x="763602" y="17596"/>
                  </a:cubicBezTo>
                  <a:cubicBezTo>
                    <a:pt x="514809" y="-19361"/>
                    <a:pt x="249538" y="4261"/>
                    <a:pt x="6936" y="66364"/>
                  </a:cubicBezTo>
                  <a:cubicBezTo>
                    <a:pt x="-1732" y="68555"/>
                    <a:pt x="-2875" y="83604"/>
                    <a:pt x="6936" y="85033"/>
                  </a:cubicBezTo>
                  <a:cubicBezTo>
                    <a:pt x="156669" y="106178"/>
                    <a:pt x="300116" y="151708"/>
                    <a:pt x="436513" y="216668"/>
                  </a:cubicBezTo>
                  <a:cubicBezTo>
                    <a:pt x="563101" y="276866"/>
                    <a:pt x="683306" y="321348"/>
                    <a:pt x="824181" y="332969"/>
                  </a:cubicBezTo>
                  <a:cubicBezTo>
                    <a:pt x="964865" y="344494"/>
                    <a:pt x="1112217" y="322967"/>
                    <a:pt x="1252425" y="309632"/>
                  </a:cubicBezTo>
                  <a:cubicBezTo>
                    <a:pt x="1332340" y="302108"/>
                    <a:pt x="1420732" y="283724"/>
                    <a:pt x="1491978" y="245720"/>
                  </a:cubicBezTo>
                  <a:cubicBezTo>
                    <a:pt x="1493027" y="245148"/>
                    <a:pt x="1492264" y="243624"/>
                    <a:pt x="1491217" y="243815"/>
                  </a:cubicBezTo>
                  <a:lnTo>
                    <a:pt x="1491217" y="2438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8A289BB-943F-6423-C8BB-3895701F9375}"/>
                </a:ext>
              </a:extLst>
            </p:cNvPr>
            <p:cNvSpPr/>
            <p:nvPr/>
          </p:nvSpPr>
          <p:spPr>
            <a:xfrm>
              <a:off x="7985166" y="1299542"/>
              <a:ext cx="988799" cy="120188"/>
            </a:xfrm>
            <a:custGeom>
              <a:avLst/>
              <a:gdLst>
                <a:gd name="connsiteX0" fmla="*/ 688 w 988799"/>
                <a:gd name="connsiteY0" fmla="*/ 3001 h 120188"/>
                <a:gd name="connsiteX1" fmla="*/ 430361 w 988799"/>
                <a:gd name="connsiteY1" fmla="*/ 81011 h 120188"/>
                <a:gd name="connsiteX2" fmla="*/ 976715 w 988799"/>
                <a:gd name="connsiteY2" fmla="*/ 120064 h 120188"/>
                <a:gd name="connsiteX3" fmla="*/ 981859 w 988799"/>
                <a:gd name="connsiteY3" fmla="*/ 101585 h 120188"/>
                <a:gd name="connsiteX4" fmla="*/ 483606 w 988799"/>
                <a:gd name="connsiteY4" fmla="*/ 68343 h 120188"/>
                <a:gd name="connsiteX5" fmla="*/ 246243 w 988799"/>
                <a:gd name="connsiteY5" fmla="*/ 63390 h 120188"/>
                <a:gd name="connsiteX6" fmla="*/ 2308 w 988799"/>
                <a:gd name="connsiteY6" fmla="*/ 239 h 120188"/>
                <a:gd name="connsiteX7" fmla="*/ 688 w 988799"/>
                <a:gd name="connsiteY7" fmla="*/ 3001 h 120188"/>
                <a:gd name="connsiteX8" fmla="*/ 688 w 988799"/>
                <a:gd name="connsiteY8" fmla="*/ 3001 h 12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799" h="120188">
                  <a:moveTo>
                    <a:pt x="688" y="3001"/>
                  </a:moveTo>
                  <a:cubicBezTo>
                    <a:pt x="123370" y="91298"/>
                    <a:pt x="286724" y="75106"/>
                    <a:pt x="430361" y="81011"/>
                  </a:cubicBezTo>
                  <a:cubicBezTo>
                    <a:pt x="612669" y="88631"/>
                    <a:pt x="795931" y="93394"/>
                    <a:pt x="976715" y="120064"/>
                  </a:cubicBezTo>
                  <a:cubicBezTo>
                    <a:pt x="988812" y="121873"/>
                    <a:pt x="994051" y="103395"/>
                    <a:pt x="981859" y="101585"/>
                  </a:cubicBezTo>
                  <a:cubicBezTo>
                    <a:pt x="817076" y="77296"/>
                    <a:pt x="650103" y="69105"/>
                    <a:pt x="483606" y="68343"/>
                  </a:cubicBezTo>
                  <a:cubicBezTo>
                    <a:pt x="404548" y="67962"/>
                    <a:pt x="325300" y="67200"/>
                    <a:pt x="246243" y="63390"/>
                  </a:cubicBezTo>
                  <a:cubicBezTo>
                    <a:pt x="161852" y="59389"/>
                    <a:pt x="74126" y="48340"/>
                    <a:pt x="2308" y="239"/>
                  </a:cubicBezTo>
                  <a:cubicBezTo>
                    <a:pt x="593" y="-809"/>
                    <a:pt x="-931" y="1858"/>
                    <a:pt x="688" y="3001"/>
                  </a:cubicBezTo>
                  <a:lnTo>
                    <a:pt x="688" y="30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6E7A9E8-D2B0-86D3-AF22-BAEE745C4E7D}"/>
                </a:ext>
              </a:extLst>
            </p:cNvPr>
            <p:cNvSpPr/>
            <p:nvPr/>
          </p:nvSpPr>
          <p:spPr>
            <a:xfrm>
              <a:off x="8351391" y="1395899"/>
              <a:ext cx="654445" cy="1091265"/>
            </a:xfrm>
            <a:custGeom>
              <a:avLst/>
              <a:gdLst>
                <a:gd name="connsiteX0" fmla="*/ 644971 w 654445"/>
                <a:gd name="connsiteY0" fmla="*/ 6086 h 1091265"/>
                <a:gd name="connsiteX1" fmla="*/ 439897 w 654445"/>
                <a:gd name="connsiteY1" fmla="*/ 237448 h 1091265"/>
                <a:gd name="connsiteX2" fmla="*/ 269400 w 654445"/>
                <a:gd name="connsiteY2" fmla="*/ 487384 h 1091265"/>
                <a:gd name="connsiteX3" fmla="*/ 152814 w 654445"/>
                <a:gd name="connsiteY3" fmla="*/ 764466 h 1091265"/>
                <a:gd name="connsiteX4" fmla="*/ 1843 w 654445"/>
                <a:gd name="connsiteY4" fmla="*/ 1074696 h 1091265"/>
                <a:gd name="connsiteX5" fmla="*/ 19464 w 654445"/>
                <a:gd name="connsiteY5" fmla="*/ 1088316 h 1091265"/>
                <a:gd name="connsiteX6" fmla="*/ 494571 w 654445"/>
                <a:gd name="connsiteY6" fmla="*/ 605113 h 1091265"/>
                <a:gd name="connsiteX7" fmla="*/ 622778 w 654445"/>
                <a:gd name="connsiteY7" fmla="*/ 332793 h 1091265"/>
                <a:gd name="connsiteX8" fmla="*/ 654401 w 654445"/>
                <a:gd name="connsiteY8" fmla="*/ 7705 h 1091265"/>
                <a:gd name="connsiteX9" fmla="*/ 638875 w 654445"/>
                <a:gd name="connsiteY9" fmla="*/ 5609 h 1091265"/>
                <a:gd name="connsiteX10" fmla="*/ 627921 w 654445"/>
                <a:gd name="connsiteY10" fmla="*/ 154676 h 1091265"/>
                <a:gd name="connsiteX11" fmla="*/ 604014 w 654445"/>
                <a:gd name="connsiteY11" fmla="*/ 319268 h 1091265"/>
                <a:gd name="connsiteX12" fmla="*/ 470187 w 654445"/>
                <a:gd name="connsiteY12" fmla="*/ 600541 h 1091265"/>
                <a:gd name="connsiteX13" fmla="*/ 3557 w 654445"/>
                <a:gd name="connsiteY13" fmla="*/ 1072410 h 1091265"/>
                <a:gd name="connsiteX14" fmla="*/ 21179 w 654445"/>
                <a:gd name="connsiteY14" fmla="*/ 1086030 h 1091265"/>
                <a:gd name="connsiteX15" fmla="*/ 156148 w 654445"/>
                <a:gd name="connsiteY15" fmla="*/ 821712 h 1091265"/>
                <a:gd name="connsiteX16" fmla="*/ 285307 w 654445"/>
                <a:gd name="connsiteY16" fmla="*/ 505958 h 1091265"/>
                <a:gd name="connsiteX17" fmla="*/ 465806 w 654445"/>
                <a:gd name="connsiteY17" fmla="*/ 239734 h 1091265"/>
                <a:gd name="connsiteX18" fmla="*/ 648400 w 654445"/>
                <a:gd name="connsiteY18" fmla="*/ 8848 h 1091265"/>
                <a:gd name="connsiteX19" fmla="*/ 644971 w 654445"/>
                <a:gd name="connsiteY19" fmla="*/ 6086 h 1091265"/>
                <a:gd name="connsiteX20" fmla="*/ 644971 w 654445"/>
                <a:gd name="connsiteY20" fmla="*/ 6086 h 109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445" h="1091265">
                  <a:moveTo>
                    <a:pt x="644971" y="6086"/>
                  </a:moveTo>
                  <a:cubicBezTo>
                    <a:pt x="568676" y="73713"/>
                    <a:pt x="502667" y="157343"/>
                    <a:pt x="439897" y="237448"/>
                  </a:cubicBezTo>
                  <a:cubicBezTo>
                    <a:pt x="377700" y="316887"/>
                    <a:pt x="318930" y="399278"/>
                    <a:pt x="269400" y="487384"/>
                  </a:cubicBezTo>
                  <a:cubicBezTo>
                    <a:pt x="219870" y="575681"/>
                    <a:pt x="186342" y="669312"/>
                    <a:pt x="152814" y="764466"/>
                  </a:cubicBezTo>
                  <a:cubicBezTo>
                    <a:pt x="114048" y="874194"/>
                    <a:pt x="66137" y="977540"/>
                    <a:pt x="1843" y="1074696"/>
                  </a:cubicBezTo>
                  <a:cubicBezTo>
                    <a:pt x="-5396" y="1085649"/>
                    <a:pt x="10416" y="1096698"/>
                    <a:pt x="19464" y="1088316"/>
                  </a:cubicBezTo>
                  <a:cubicBezTo>
                    <a:pt x="183104" y="936678"/>
                    <a:pt x="363221" y="786850"/>
                    <a:pt x="494571" y="605113"/>
                  </a:cubicBezTo>
                  <a:cubicBezTo>
                    <a:pt x="553721" y="523389"/>
                    <a:pt x="597727" y="430520"/>
                    <a:pt x="622778" y="332793"/>
                  </a:cubicBezTo>
                  <a:cubicBezTo>
                    <a:pt x="650400" y="224875"/>
                    <a:pt x="642209" y="117147"/>
                    <a:pt x="654401" y="7705"/>
                  </a:cubicBezTo>
                  <a:cubicBezTo>
                    <a:pt x="655354" y="-1153"/>
                    <a:pt x="640780" y="-3058"/>
                    <a:pt x="638875" y="5609"/>
                  </a:cubicBezTo>
                  <a:cubicBezTo>
                    <a:pt x="627635" y="55044"/>
                    <a:pt x="629826" y="104384"/>
                    <a:pt x="627921" y="154676"/>
                  </a:cubicBezTo>
                  <a:cubicBezTo>
                    <a:pt x="625921" y="210302"/>
                    <a:pt x="617920" y="265356"/>
                    <a:pt x="604014" y="319268"/>
                  </a:cubicBezTo>
                  <a:cubicBezTo>
                    <a:pt x="577820" y="420995"/>
                    <a:pt x="532481" y="516054"/>
                    <a:pt x="470187" y="600541"/>
                  </a:cubicBezTo>
                  <a:cubicBezTo>
                    <a:pt x="339980" y="777325"/>
                    <a:pt x="164054" y="924201"/>
                    <a:pt x="3557" y="1072410"/>
                  </a:cubicBezTo>
                  <a:cubicBezTo>
                    <a:pt x="9463" y="1076982"/>
                    <a:pt x="15369" y="1081458"/>
                    <a:pt x="21179" y="1086030"/>
                  </a:cubicBezTo>
                  <a:cubicBezTo>
                    <a:pt x="76233" y="1003163"/>
                    <a:pt x="121096" y="914866"/>
                    <a:pt x="156148" y="821712"/>
                  </a:cubicBezTo>
                  <a:cubicBezTo>
                    <a:pt x="196344" y="714746"/>
                    <a:pt x="229586" y="606447"/>
                    <a:pt x="285307" y="505958"/>
                  </a:cubicBezTo>
                  <a:cubicBezTo>
                    <a:pt x="337314" y="412137"/>
                    <a:pt x="399988" y="324221"/>
                    <a:pt x="465806" y="239734"/>
                  </a:cubicBezTo>
                  <a:cubicBezTo>
                    <a:pt x="525813" y="162772"/>
                    <a:pt x="593917" y="89906"/>
                    <a:pt x="648400" y="8848"/>
                  </a:cubicBezTo>
                  <a:cubicBezTo>
                    <a:pt x="649924" y="6562"/>
                    <a:pt x="646781" y="4467"/>
                    <a:pt x="644971" y="6086"/>
                  </a:cubicBezTo>
                  <a:lnTo>
                    <a:pt x="644971" y="6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A5BAE8-15D9-5418-232D-01EFE2485519}"/>
                </a:ext>
              </a:extLst>
            </p:cNvPr>
            <p:cNvSpPr/>
            <p:nvPr/>
          </p:nvSpPr>
          <p:spPr>
            <a:xfrm>
              <a:off x="8598674" y="1406046"/>
              <a:ext cx="403185" cy="734277"/>
            </a:xfrm>
            <a:custGeom>
              <a:avLst/>
              <a:gdLst>
                <a:gd name="connsiteX0" fmla="*/ 8686 w 403185"/>
                <a:gd name="connsiteY0" fmla="*/ 732697 h 734277"/>
                <a:gd name="connsiteX1" fmla="*/ 228999 w 403185"/>
                <a:gd name="connsiteY1" fmla="*/ 417229 h 734277"/>
                <a:gd name="connsiteX2" fmla="*/ 316820 w 403185"/>
                <a:gd name="connsiteY2" fmla="*/ 201583 h 734277"/>
                <a:gd name="connsiteX3" fmla="*/ 402926 w 403185"/>
                <a:gd name="connsiteY3" fmla="*/ 5463 h 734277"/>
                <a:gd name="connsiteX4" fmla="*/ 394734 w 403185"/>
                <a:gd name="connsiteY4" fmla="*/ 2034 h 734277"/>
                <a:gd name="connsiteX5" fmla="*/ 228999 w 403185"/>
                <a:gd name="connsiteY5" fmla="*/ 373605 h 734277"/>
                <a:gd name="connsiteX6" fmla="*/ 1352 w 403185"/>
                <a:gd name="connsiteY6" fmla="*/ 725363 h 734277"/>
                <a:gd name="connsiteX7" fmla="*/ 8686 w 403185"/>
                <a:gd name="connsiteY7" fmla="*/ 732697 h 734277"/>
                <a:gd name="connsiteX8" fmla="*/ 8686 w 403185"/>
                <a:gd name="connsiteY8" fmla="*/ 732697 h 7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185" h="734277">
                  <a:moveTo>
                    <a:pt x="8686" y="732697"/>
                  </a:moveTo>
                  <a:cubicBezTo>
                    <a:pt x="101841" y="638590"/>
                    <a:pt x="182232" y="542769"/>
                    <a:pt x="228999" y="417229"/>
                  </a:cubicBezTo>
                  <a:cubicBezTo>
                    <a:pt x="256146" y="344268"/>
                    <a:pt x="284816" y="272640"/>
                    <a:pt x="316820" y="201583"/>
                  </a:cubicBezTo>
                  <a:cubicBezTo>
                    <a:pt x="346062" y="136718"/>
                    <a:pt x="379589" y="72710"/>
                    <a:pt x="402926" y="5463"/>
                  </a:cubicBezTo>
                  <a:cubicBezTo>
                    <a:pt x="404640" y="510"/>
                    <a:pt x="397401" y="-2061"/>
                    <a:pt x="394734" y="2034"/>
                  </a:cubicBezTo>
                  <a:cubicBezTo>
                    <a:pt x="322249" y="115953"/>
                    <a:pt x="274814" y="247303"/>
                    <a:pt x="228999" y="373605"/>
                  </a:cubicBezTo>
                  <a:cubicBezTo>
                    <a:pt x="178803" y="512003"/>
                    <a:pt x="97554" y="616016"/>
                    <a:pt x="1352" y="725363"/>
                  </a:cubicBezTo>
                  <a:cubicBezTo>
                    <a:pt x="-2934" y="730411"/>
                    <a:pt x="3923" y="737460"/>
                    <a:pt x="8686" y="732697"/>
                  </a:cubicBezTo>
                  <a:lnTo>
                    <a:pt x="8686" y="7326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0422384-8C85-A7E6-554D-5987B8E2667C}"/>
                </a:ext>
              </a:extLst>
            </p:cNvPr>
            <p:cNvSpPr/>
            <p:nvPr/>
          </p:nvSpPr>
          <p:spPr>
            <a:xfrm>
              <a:off x="8207412" y="940842"/>
              <a:ext cx="1320535" cy="274109"/>
            </a:xfrm>
            <a:custGeom>
              <a:avLst/>
              <a:gdLst>
                <a:gd name="connsiteX0" fmla="*/ 1307586 w 1320535"/>
                <a:gd name="connsiteY0" fmla="*/ 165295 h 274109"/>
                <a:gd name="connsiteX1" fmla="*/ 993071 w 1320535"/>
                <a:gd name="connsiteY1" fmla="*/ 86714 h 274109"/>
                <a:gd name="connsiteX2" fmla="*/ 668744 w 1320535"/>
                <a:gd name="connsiteY2" fmla="*/ 9943 h 274109"/>
                <a:gd name="connsiteX3" fmla="*/ 367373 w 1320535"/>
                <a:gd name="connsiteY3" fmla="*/ 17848 h 274109"/>
                <a:gd name="connsiteX4" fmla="*/ 11043 w 1320535"/>
                <a:gd name="connsiteY4" fmla="*/ 76141 h 274109"/>
                <a:gd name="connsiteX5" fmla="*/ 4280 w 1320535"/>
                <a:gd name="connsiteY5" fmla="*/ 92048 h 274109"/>
                <a:gd name="connsiteX6" fmla="*/ 594640 w 1320535"/>
                <a:gd name="connsiteY6" fmla="*/ 274071 h 274109"/>
                <a:gd name="connsiteX7" fmla="*/ 928491 w 1320535"/>
                <a:gd name="connsiteY7" fmla="*/ 231589 h 274109"/>
                <a:gd name="connsiteX8" fmla="*/ 1311015 w 1320535"/>
                <a:gd name="connsiteY8" fmla="*/ 179678 h 274109"/>
                <a:gd name="connsiteX9" fmla="*/ 1303967 w 1320535"/>
                <a:gd name="connsiteY9" fmla="*/ 154246 h 274109"/>
                <a:gd name="connsiteX10" fmla="*/ 943160 w 1320535"/>
                <a:gd name="connsiteY10" fmla="*/ 202824 h 274109"/>
                <a:gd name="connsiteX11" fmla="*/ 618262 w 1320535"/>
                <a:gd name="connsiteY11" fmla="*/ 251592 h 274109"/>
                <a:gd name="connsiteX12" fmla="*/ 14853 w 1320535"/>
                <a:gd name="connsiteY12" fmla="*/ 78237 h 274109"/>
                <a:gd name="connsiteX13" fmla="*/ 6376 w 1320535"/>
                <a:gd name="connsiteY13" fmla="*/ 92810 h 274109"/>
                <a:gd name="connsiteX14" fmla="*/ 305365 w 1320535"/>
                <a:gd name="connsiteY14" fmla="*/ 55377 h 274109"/>
                <a:gd name="connsiteX15" fmla="*/ 680746 w 1320535"/>
                <a:gd name="connsiteY15" fmla="*/ 33850 h 274109"/>
                <a:gd name="connsiteX16" fmla="*/ 1003072 w 1320535"/>
                <a:gd name="connsiteY16" fmla="*/ 111479 h 274109"/>
                <a:gd name="connsiteX17" fmla="*/ 1307396 w 1320535"/>
                <a:gd name="connsiteY17" fmla="*/ 168439 h 274109"/>
                <a:gd name="connsiteX18" fmla="*/ 1307586 w 1320535"/>
                <a:gd name="connsiteY18" fmla="*/ 165295 h 274109"/>
                <a:gd name="connsiteX19" fmla="*/ 1307586 w 1320535"/>
                <a:gd name="connsiteY19" fmla="*/ 165295 h 2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0535" h="274109">
                  <a:moveTo>
                    <a:pt x="1307586" y="165295"/>
                  </a:moveTo>
                  <a:cubicBezTo>
                    <a:pt x="1197001" y="151675"/>
                    <a:pt x="1098226" y="122528"/>
                    <a:pt x="993071" y="86714"/>
                  </a:cubicBezTo>
                  <a:cubicBezTo>
                    <a:pt x="887724" y="50900"/>
                    <a:pt x="779044" y="24992"/>
                    <a:pt x="668744" y="9943"/>
                  </a:cubicBezTo>
                  <a:cubicBezTo>
                    <a:pt x="568446" y="-3773"/>
                    <a:pt x="466434" y="-5202"/>
                    <a:pt x="367373" y="17848"/>
                  </a:cubicBezTo>
                  <a:cubicBezTo>
                    <a:pt x="249454" y="45280"/>
                    <a:pt x="134582" y="99382"/>
                    <a:pt x="11043" y="76141"/>
                  </a:cubicBezTo>
                  <a:cubicBezTo>
                    <a:pt x="1614" y="74332"/>
                    <a:pt x="-4578" y="86714"/>
                    <a:pt x="4280" y="92048"/>
                  </a:cubicBezTo>
                  <a:cubicBezTo>
                    <a:pt x="185922" y="201109"/>
                    <a:pt x="379280" y="276071"/>
                    <a:pt x="594640" y="274071"/>
                  </a:cubicBezTo>
                  <a:cubicBezTo>
                    <a:pt x="707701" y="273023"/>
                    <a:pt x="817049" y="246925"/>
                    <a:pt x="928491" y="231589"/>
                  </a:cubicBezTo>
                  <a:cubicBezTo>
                    <a:pt x="1056031" y="214063"/>
                    <a:pt x="1184237" y="202538"/>
                    <a:pt x="1311015" y="179678"/>
                  </a:cubicBezTo>
                  <a:cubicBezTo>
                    <a:pt x="1327684" y="176630"/>
                    <a:pt x="1320636" y="151294"/>
                    <a:pt x="1303967" y="154246"/>
                  </a:cubicBezTo>
                  <a:cubicBezTo>
                    <a:pt x="1184428" y="175582"/>
                    <a:pt x="1063461" y="186536"/>
                    <a:pt x="943160" y="202824"/>
                  </a:cubicBezTo>
                  <a:cubicBezTo>
                    <a:pt x="834861" y="217492"/>
                    <a:pt x="727514" y="245401"/>
                    <a:pt x="618262" y="251592"/>
                  </a:cubicBezTo>
                  <a:cubicBezTo>
                    <a:pt x="410140" y="263403"/>
                    <a:pt x="180112" y="210349"/>
                    <a:pt x="14853" y="78237"/>
                  </a:cubicBezTo>
                  <a:cubicBezTo>
                    <a:pt x="11996" y="83095"/>
                    <a:pt x="9234" y="87952"/>
                    <a:pt x="6376" y="92810"/>
                  </a:cubicBezTo>
                  <a:cubicBezTo>
                    <a:pt x="109151" y="112527"/>
                    <a:pt x="206973" y="82333"/>
                    <a:pt x="305365" y="55377"/>
                  </a:cubicBezTo>
                  <a:cubicBezTo>
                    <a:pt x="430239" y="21182"/>
                    <a:pt x="552730" y="14705"/>
                    <a:pt x="680746" y="33850"/>
                  </a:cubicBezTo>
                  <a:cubicBezTo>
                    <a:pt x="790379" y="50233"/>
                    <a:pt x="897630" y="77761"/>
                    <a:pt x="1003072" y="111479"/>
                  </a:cubicBezTo>
                  <a:cubicBezTo>
                    <a:pt x="1099465" y="142245"/>
                    <a:pt x="1204716" y="179773"/>
                    <a:pt x="1307396" y="168439"/>
                  </a:cubicBezTo>
                  <a:cubicBezTo>
                    <a:pt x="1309682" y="168153"/>
                    <a:pt x="1309586" y="165581"/>
                    <a:pt x="1307586" y="165295"/>
                  </a:cubicBezTo>
                  <a:lnTo>
                    <a:pt x="1307586" y="1652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640C59-0BD3-8774-15B0-61D8E1AF264B}"/>
                </a:ext>
              </a:extLst>
            </p:cNvPr>
            <p:cNvSpPr/>
            <p:nvPr/>
          </p:nvSpPr>
          <p:spPr>
            <a:xfrm>
              <a:off x="8787419" y="1084611"/>
              <a:ext cx="735901" cy="37771"/>
            </a:xfrm>
            <a:custGeom>
              <a:avLst/>
              <a:gdLst>
                <a:gd name="connsiteX0" fmla="*/ 1584 w 735901"/>
                <a:gd name="connsiteY0" fmla="*/ 5144 h 37771"/>
                <a:gd name="connsiteX1" fmla="*/ 373821 w 735901"/>
                <a:gd name="connsiteY1" fmla="*/ 20860 h 37771"/>
                <a:gd name="connsiteX2" fmla="*/ 729770 w 735901"/>
                <a:gd name="connsiteY2" fmla="*/ 31243 h 37771"/>
                <a:gd name="connsiteX3" fmla="*/ 727484 w 735901"/>
                <a:gd name="connsiteY3" fmla="*/ 14574 h 37771"/>
                <a:gd name="connsiteX4" fmla="*/ 540699 w 735901"/>
                <a:gd name="connsiteY4" fmla="*/ 11050 h 37771"/>
                <a:gd name="connsiteX5" fmla="*/ 364486 w 735901"/>
                <a:gd name="connsiteY5" fmla="*/ 6097 h 37771"/>
                <a:gd name="connsiteX6" fmla="*/ 1488 w 735901"/>
                <a:gd name="connsiteY6" fmla="*/ 1810 h 37771"/>
                <a:gd name="connsiteX7" fmla="*/ 1584 w 735901"/>
                <a:gd name="connsiteY7" fmla="*/ 5144 h 37771"/>
                <a:gd name="connsiteX8" fmla="*/ 1584 w 735901"/>
                <a:gd name="connsiteY8" fmla="*/ 5144 h 3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5901" h="37771">
                  <a:moveTo>
                    <a:pt x="1584" y="5144"/>
                  </a:moveTo>
                  <a:cubicBezTo>
                    <a:pt x="125504" y="6763"/>
                    <a:pt x="249996" y="15050"/>
                    <a:pt x="373821" y="20860"/>
                  </a:cubicBezTo>
                  <a:cubicBezTo>
                    <a:pt x="489168" y="26290"/>
                    <a:pt x="615184" y="48673"/>
                    <a:pt x="729770" y="31243"/>
                  </a:cubicBezTo>
                  <a:cubicBezTo>
                    <a:pt x="740152" y="29623"/>
                    <a:pt x="735961" y="15717"/>
                    <a:pt x="727484" y="14574"/>
                  </a:cubicBezTo>
                  <a:cubicBezTo>
                    <a:pt x="666619" y="6478"/>
                    <a:pt x="602135" y="11621"/>
                    <a:pt x="540699" y="11050"/>
                  </a:cubicBezTo>
                  <a:cubicBezTo>
                    <a:pt x="481834" y="10478"/>
                    <a:pt x="423255" y="8764"/>
                    <a:pt x="364486" y="6097"/>
                  </a:cubicBezTo>
                  <a:cubicBezTo>
                    <a:pt x="243043" y="572"/>
                    <a:pt x="122932" y="-2000"/>
                    <a:pt x="1488" y="1810"/>
                  </a:cubicBezTo>
                  <a:cubicBezTo>
                    <a:pt x="-512" y="1906"/>
                    <a:pt x="-512" y="5144"/>
                    <a:pt x="1584" y="5144"/>
                  </a:cubicBezTo>
                  <a:lnTo>
                    <a:pt x="1584" y="5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BED3C46-6DA2-B035-6C43-732D642CBB3F}"/>
                </a:ext>
              </a:extLst>
            </p:cNvPr>
            <p:cNvSpPr/>
            <p:nvPr/>
          </p:nvSpPr>
          <p:spPr>
            <a:xfrm>
              <a:off x="9481279" y="1113948"/>
              <a:ext cx="27432" cy="28384"/>
            </a:xfrm>
            <a:custGeom>
              <a:avLst/>
              <a:gdLst>
                <a:gd name="connsiteX0" fmla="*/ 13716 w 27432"/>
                <a:gd name="connsiteY0" fmla="*/ 28385 h 28384"/>
                <a:gd name="connsiteX1" fmla="*/ 13716 w 27432"/>
                <a:gd name="connsiteY1" fmla="*/ 0 h 28384"/>
                <a:gd name="connsiteX2" fmla="*/ 13716 w 27432"/>
                <a:gd name="connsiteY2" fmla="*/ 28385 h 28384"/>
                <a:gd name="connsiteX3" fmla="*/ 13716 w 27432"/>
                <a:gd name="connsiteY3" fmla="*/ 28385 h 2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" h="28384">
                  <a:moveTo>
                    <a:pt x="13716" y="28385"/>
                  </a:moveTo>
                  <a:cubicBezTo>
                    <a:pt x="32004" y="28385"/>
                    <a:pt x="32004" y="0"/>
                    <a:pt x="13716" y="0"/>
                  </a:cubicBezTo>
                  <a:cubicBezTo>
                    <a:pt x="-4572" y="0"/>
                    <a:pt x="-4572" y="28385"/>
                    <a:pt x="13716" y="28385"/>
                  </a:cubicBezTo>
                  <a:lnTo>
                    <a:pt x="13716" y="28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0243E95-9B9A-5240-0564-539860CA8164}"/>
                </a:ext>
              </a:extLst>
            </p:cNvPr>
            <p:cNvSpPr/>
            <p:nvPr/>
          </p:nvSpPr>
          <p:spPr>
            <a:xfrm>
              <a:off x="8875974" y="1097977"/>
              <a:ext cx="655786" cy="1052846"/>
            </a:xfrm>
            <a:custGeom>
              <a:avLst/>
              <a:gdLst>
                <a:gd name="connsiteX0" fmla="*/ 648929 w 655786"/>
                <a:gd name="connsiteY0" fmla="*/ 5970 h 1052846"/>
                <a:gd name="connsiteX1" fmla="*/ 284313 w 655786"/>
                <a:gd name="connsiteY1" fmla="*/ 489744 h 1052846"/>
                <a:gd name="connsiteX2" fmla="*/ 1611 w 655786"/>
                <a:gd name="connsiteY2" fmla="*/ 1039527 h 1052846"/>
                <a:gd name="connsiteX3" fmla="*/ 14088 w 655786"/>
                <a:gd name="connsiteY3" fmla="*/ 1052005 h 1052846"/>
                <a:gd name="connsiteX4" fmla="*/ 264691 w 655786"/>
                <a:gd name="connsiteY4" fmla="*/ 860838 h 1052846"/>
                <a:gd name="connsiteX5" fmla="*/ 486052 w 655786"/>
                <a:gd name="connsiteY5" fmla="*/ 631286 h 1052846"/>
                <a:gd name="connsiteX6" fmla="*/ 655692 w 655786"/>
                <a:gd name="connsiteY6" fmla="*/ 8065 h 1052846"/>
                <a:gd name="connsiteX7" fmla="*/ 642738 w 655786"/>
                <a:gd name="connsiteY7" fmla="*/ 6351 h 1052846"/>
                <a:gd name="connsiteX8" fmla="*/ 473860 w 655786"/>
                <a:gd name="connsiteY8" fmla="*/ 614808 h 1052846"/>
                <a:gd name="connsiteX9" fmla="*/ 259262 w 655786"/>
                <a:gd name="connsiteY9" fmla="*/ 843884 h 1052846"/>
                <a:gd name="connsiteX10" fmla="*/ 4849 w 655786"/>
                <a:gd name="connsiteY10" fmla="*/ 1036194 h 1052846"/>
                <a:gd name="connsiteX11" fmla="*/ 17327 w 655786"/>
                <a:gd name="connsiteY11" fmla="*/ 1048671 h 1052846"/>
                <a:gd name="connsiteX12" fmla="*/ 172394 w 655786"/>
                <a:gd name="connsiteY12" fmla="*/ 791211 h 1052846"/>
                <a:gd name="connsiteX13" fmla="*/ 296600 w 655786"/>
                <a:gd name="connsiteY13" fmla="*/ 516795 h 1052846"/>
                <a:gd name="connsiteX14" fmla="*/ 649596 w 655786"/>
                <a:gd name="connsiteY14" fmla="*/ 6732 h 1052846"/>
                <a:gd name="connsiteX15" fmla="*/ 648929 w 655786"/>
                <a:gd name="connsiteY15" fmla="*/ 5970 h 1052846"/>
                <a:gd name="connsiteX16" fmla="*/ 648929 w 655786"/>
                <a:gd name="connsiteY16" fmla="*/ 5970 h 105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786" h="1052846">
                  <a:moveTo>
                    <a:pt x="648929" y="5970"/>
                  </a:moveTo>
                  <a:cubicBezTo>
                    <a:pt x="511674" y="156084"/>
                    <a:pt x="374990" y="305626"/>
                    <a:pt x="284313" y="489744"/>
                  </a:cubicBezTo>
                  <a:cubicBezTo>
                    <a:pt x="192587" y="675958"/>
                    <a:pt x="120292" y="867506"/>
                    <a:pt x="1611" y="1039527"/>
                  </a:cubicBezTo>
                  <a:cubicBezTo>
                    <a:pt x="-4105" y="1047814"/>
                    <a:pt x="6659" y="1055434"/>
                    <a:pt x="14088" y="1052005"/>
                  </a:cubicBezTo>
                  <a:cubicBezTo>
                    <a:pt x="109624" y="1007809"/>
                    <a:pt x="185824" y="928656"/>
                    <a:pt x="264691" y="860838"/>
                  </a:cubicBezTo>
                  <a:cubicBezTo>
                    <a:pt x="345368" y="791496"/>
                    <a:pt x="422330" y="716820"/>
                    <a:pt x="486052" y="631286"/>
                  </a:cubicBezTo>
                  <a:cubicBezTo>
                    <a:pt x="622831" y="447644"/>
                    <a:pt x="625403" y="225807"/>
                    <a:pt x="655692" y="8065"/>
                  </a:cubicBezTo>
                  <a:cubicBezTo>
                    <a:pt x="657026" y="-1365"/>
                    <a:pt x="643786" y="-3270"/>
                    <a:pt x="642738" y="6351"/>
                  </a:cubicBezTo>
                  <a:cubicBezTo>
                    <a:pt x="619021" y="222282"/>
                    <a:pt x="606162" y="432975"/>
                    <a:pt x="473860" y="614808"/>
                  </a:cubicBezTo>
                  <a:cubicBezTo>
                    <a:pt x="412043" y="699771"/>
                    <a:pt x="336605" y="773208"/>
                    <a:pt x="259262" y="843884"/>
                  </a:cubicBezTo>
                  <a:cubicBezTo>
                    <a:pt x="182395" y="914274"/>
                    <a:pt x="100766" y="993141"/>
                    <a:pt x="4849" y="1036194"/>
                  </a:cubicBezTo>
                  <a:cubicBezTo>
                    <a:pt x="9040" y="1040385"/>
                    <a:pt x="13136" y="1044480"/>
                    <a:pt x="17327" y="1048671"/>
                  </a:cubicBezTo>
                  <a:cubicBezTo>
                    <a:pt x="75524" y="966280"/>
                    <a:pt x="128007" y="881889"/>
                    <a:pt x="172394" y="791211"/>
                  </a:cubicBezTo>
                  <a:cubicBezTo>
                    <a:pt x="216495" y="701009"/>
                    <a:pt x="253451" y="607473"/>
                    <a:pt x="296600" y="516795"/>
                  </a:cubicBezTo>
                  <a:cubicBezTo>
                    <a:pt x="385944" y="328962"/>
                    <a:pt x="516151" y="164942"/>
                    <a:pt x="649596" y="6732"/>
                  </a:cubicBezTo>
                  <a:cubicBezTo>
                    <a:pt x="650168" y="6255"/>
                    <a:pt x="649405" y="5398"/>
                    <a:pt x="648929" y="5970"/>
                  </a:cubicBezTo>
                  <a:lnTo>
                    <a:pt x="648929" y="59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4A57C6A-9159-30F1-C851-AEBB7019B6F0}"/>
                </a:ext>
              </a:extLst>
            </p:cNvPr>
            <p:cNvSpPr/>
            <p:nvPr/>
          </p:nvSpPr>
          <p:spPr>
            <a:xfrm>
              <a:off x="9070945" y="1100729"/>
              <a:ext cx="451280" cy="870041"/>
            </a:xfrm>
            <a:custGeom>
              <a:avLst/>
              <a:gdLst>
                <a:gd name="connsiteX0" fmla="*/ 1997 w 451280"/>
                <a:gd name="connsiteY0" fmla="*/ 869612 h 870041"/>
                <a:gd name="connsiteX1" fmla="*/ 263554 w 451280"/>
                <a:gd name="connsiteY1" fmla="*/ 461846 h 870041"/>
                <a:gd name="connsiteX2" fmla="*/ 358709 w 451280"/>
                <a:gd name="connsiteY2" fmla="*/ 248296 h 870041"/>
                <a:gd name="connsiteX3" fmla="*/ 451006 w 451280"/>
                <a:gd name="connsiteY3" fmla="*/ 8933 h 870041"/>
                <a:gd name="connsiteX4" fmla="*/ 438147 w 451280"/>
                <a:gd name="connsiteY4" fmla="*/ 3503 h 870041"/>
                <a:gd name="connsiteX5" fmla="*/ 254505 w 451280"/>
                <a:gd name="connsiteY5" fmla="*/ 447083 h 870041"/>
                <a:gd name="connsiteX6" fmla="*/ 378 w 451280"/>
                <a:gd name="connsiteY6" fmla="*/ 867992 h 870041"/>
                <a:gd name="connsiteX7" fmla="*/ 1997 w 451280"/>
                <a:gd name="connsiteY7" fmla="*/ 869612 h 870041"/>
                <a:gd name="connsiteX8" fmla="*/ 1997 w 451280"/>
                <a:gd name="connsiteY8" fmla="*/ 869612 h 8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280" h="870041">
                  <a:moveTo>
                    <a:pt x="1997" y="869612"/>
                  </a:moveTo>
                  <a:cubicBezTo>
                    <a:pt x="107154" y="743691"/>
                    <a:pt x="191830" y="609674"/>
                    <a:pt x="263554" y="461846"/>
                  </a:cubicBezTo>
                  <a:cubicBezTo>
                    <a:pt x="297558" y="391647"/>
                    <a:pt x="329086" y="320400"/>
                    <a:pt x="358709" y="248296"/>
                  </a:cubicBezTo>
                  <a:cubicBezTo>
                    <a:pt x="390808" y="169905"/>
                    <a:pt x="427098" y="90276"/>
                    <a:pt x="451006" y="8933"/>
                  </a:cubicBezTo>
                  <a:cubicBezTo>
                    <a:pt x="453196" y="1503"/>
                    <a:pt x="441672" y="-3831"/>
                    <a:pt x="438147" y="3503"/>
                  </a:cubicBezTo>
                  <a:cubicBezTo>
                    <a:pt x="369567" y="147617"/>
                    <a:pt x="322704" y="302207"/>
                    <a:pt x="254505" y="447083"/>
                  </a:cubicBezTo>
                  <a:cubicBezTo>
                    <a:pt x="185259" y="593958"/>
                    <a:pt x="103343" y="741786"/>
                    <a:pt x="378" y="867992"/>
                  </a:cubicBezTo>
                  <a:cubicBezTo>
                    <a:pt x="-765" y="869135"/>
                    <a:pt x="950" y="870850"/>
                    <a:pt x="1997" y="869612"/>
                  </a:cubicBezTo>
                  <a:lnTo>
                    <a:pt x="1997" y="8696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44" name="Graphic 6">
            <a:extLst>
              <a:ext uri="{FF2B5EF4-FFF2-40B4-BE49-F238E27FC236}">
                <a16:creationId xmlns:a16="http://schemas.microsoft.com/office/drawing/2014/main" id="{C6276202-67B9-2B5A-A0F6-F4D1C50813FA}"/>
              </a:ext>
            </a:extLst>
          </p:cNvPr>
          <p:cNvGrpSpPr/>
          <p:nvPr/>
        </p:nvGrpSpPr>
        <p:grpSpPr>
          <a:xfrm>
            <a:off x="-144456" y="511082"/>
            <a:ext cx="3299104" cy="2534966"/>
            <a:chOff x="2324287" y="1097124"/>
            <a:chExt cx="1956739" cy="1503520"/>
          </a:xfrm>
          <a:solidFill>
            <a:schemeClr val="accent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43972A-BAFC-C49B-1D47-945579CB1A0C}"/>
                </a:ext>
              </a:extLst>
            </p:cNvPr>
            <p:cNvSpPr/>
            <p:nvPr/>
          </p:nvSpPr>
          <p:spPr>
            <a:xfrm>
              <a:off x="2324287" y="1645628"/>
              <a:ext cx="1609640" cy="804576"/>
            </a:xfrm>
            <a:custGeom>
              <a:avLst/>
              <a:gdLst>
                <a:gd name="connsiteX0" fmla="*/ 3336 w 1609640"/>
                <a:gd name="connsiteY0" fmla="*/ 804202 h 804576"/>
                <a:gd name="connsiteX1" fmla="*/ 368524 w 1609640"/>
                <a:gd name="connsiteY1" fmla="*/ 526834 h 804576"/>
                <a:gd name="connsiteX2" fmla="*/ 767050 w 1609640"/>
                <a:gd name="connsiteY2" fmla="*/ 308330 h 804576"/>
                <a:gd name="connsiteX3" fmla="*/ 1608013 w 1609640"/>
                <a:gd name="connsiteY3" fmla="*/ 4578 h 804576"/>
                <a:gd name="connsiteX4" fmla="*/ 1607441 w 1609640"/>
                <a:gd name="connsiteY4" fmla="*/ 6 h 804576"/>
                <a:gd name="connsiteX5" fmla="*/ 770956 w 1609640"/>
                <a:gd name="connsiteY5" fmla="*/ 280422 h 804576"/>
                <a:gd name="connsiteX6" fmla="*/ 369001 w 1609640"/>
                <a:gd name="connsiteY6" fmla="*/ 510165 h 804576"/>
                <a:gd name="connsiteX7" fmla="*/ 764 w 1609640"/>
                <a:gd name="connsiteY7" fmla="*/ 800773 h 804576"/>
                <a:gd name="connsiteX8" fmla="*/ 3336 w 1609640"/>
                <a:gd name="connsiteY8" fmla="*/ 804202 h 804576"/>
                <a:gd name="connsiteX9" fmla="*/ 3336 w 1609640"/>
                <a:gd name="connsiteY9" fmla="*/ 804202 h 80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640" h="804576">
                  <a:moveTo>
                    <a:pt x="3336" y="804202"/>
                  </a:moveTo>
                  <a:cubicBezTo>
                    <a:pt x="124589" y="711238"/>
                    <a:pt x="243842" y="615226"/>
                    <a:pt x="368524" y="526834"/>
                  </a:cubicBezTo>
                  <a:cubicBezTo>
                    <a:pt x="492826" y="438632"/>
                    <a:pt x="629605" y="373100"/>
                    <a:pt x="767050" y="308330"/>
                  </a:cubicBezTo>
                  <a:cubicBezTo>
                    <a:pt x="1039656" y="179743"/>
                    <a:pt x="1311118" y="64014"/>
                    <a:pt x="1608013" y="4578"/>
                  </a:cubicBezTo>
                  <a:cubicBezTo>
                    <a:pt x="1610489" y="4102"/>
                    <a:pt x="1610013" y="-184"/>
                    <a:pt x="1607441" y="6"/>
                  </a:cubicBezTo>
                  <a:cubicBezTo>
                    <a:pt x="1313976" y="26867"/>
                    <a:pt x="1034512" y="156026"/>
                    <a:pt x="770956" y="280422"/>
                  </a:cubicBezTo>
                  <a:cubicBezTo>
                    <a:pt x="629128" y="347383"/>
                    <a:pt x="495112" y="416344"/>
                    <a:pt x="369001" y="510165"/>
                  </a:cubicBezTo>
                  <a:cubicBezTo>
                    <a:pt x="243652" y="603415"/>
                    <a:pt x="122875" y="703427"/>
                    <a:pt x="764" y="800773"/>
                  </a:cubicBezTo>
                  <a:cubicBezTo>
                    <a:pt x="-1331" y="802202"/>
                    <a:pt x="1336" y="805726"/>
                    <a:pt x="3336" y="804202"/>
                  </a:cubicBezTo>
                  <a:lnTo>
                    <a:pt x="3336" y="8042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68B0B07-DBE9-8D95-F69F-2BA398156B06}"/>
                </a:ext>
              </a:extLst>
            </p:cNvPr>
            <p:cNvSpPr/>
            <p:nvPr/>
          </p:nvSpPr>
          <p:spPr>
            <a:xfrm>
              <a:off x="3398701" y="1526626"/>
              <a:ext cx="882325" cy="280233"/>
            </a:xfrm>
            <a:custGeom>
              <a:avLst/>
              <a:gdLst>
                <a:gd name="connsiteX0" fmla="*/ 8772 w 882325"/>
                <a:gd name="connsiteY0" fmla="*/ 274551 h 280233"/>
                <a:gd name="connsiteX1" fmla="*/ 402440 w 882325"/>
                <a:gd name="connsiteY1" fmla="*/ 39855 h 280233"/>
                <a:gd name="connsiteX2" fmla="*/ 877452 w 882325"/>
                <a:gd name="connsiteY2" fmla="*/ 13851 h 280233"/>
                <a:gd name="connsiteX3" fmla="*/ 872023 w 882325"/>
                <a:gd name="connsiteY3" fmla="*/ 897 h 280233"/>
                <a:gd name="connsiteX4" fmla="*/ 390820 w 882325"/>
                <a:gd name="connsiteY4" fmla="*/ 217401 h 280233"/>
                <a:gd name="connsiteX5" fmla="*/ 3724 w 882325"/>
                <a:gd name="connsiteY5" fmla="*/ 266931 h 280233"/>
                <a:gd name="connsiteX6" fmla="*/ 10963 w 882325"/>
                <a:gd name="connsiteY6" fmla="*/ 279409 h 280233"/>
                <a:gd name="connsiteX7" fmla="*/ 436444 w 882325"/>
                <a:gd name="connsiteY7" fmla="*/ 225402 h 280233"/>
                <a:gd name="connsiteX8" fmla="*/ 879071 w 882325"/>
                <a:gd name="connsiteY8" fmla="*/ 13185 h 280233"/>
                <a:gd name="connsiteX9" fmla="*/ 873642 w 882325"/>
                <a:gd name="connsiteY9" fmla="*/ 231 h 280233"/>
                <a:gd name="connsiteX10" fmla="*/ 361197 w 882325"/>
                <a:gd name="connsiteY10" fmla="*/ 35950 h 280233"/>
                <a:gd name="connsiteX11" fmla="*/ 5533 w 882325"/>
                <a:gd name="connsiteY11" fmla="*/ 272170 h 280233"/>
                <a:gd name="connsiteX12" fmla="*/ 8772 w 882325"/>
                <a:gd name="connsiteY12" fmla="*/ 274551 h 280233"/>
                <a:gd name="connsiteX13" fmla="*/ 8772 w 882325"/>
                <a:gd name="connsiteY13" fmla="*/ 274551 h 2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325" h="280233">
                  <a:moveTo>
                    <a:pt x="8772" y="274551"/>
                  </a:moveTo>
                  <a:cubicBezTo>
                    <a:pt x="127834" y="174157"/>
                    <a:pt x="243468" y="69763"/>
                    <a:pt x="402440" y="39855"/>
                  </a:cubicBezTo>
                  <a:cubicBezTo>
                    <a:pt x="559698" y="10232"/>
                    <a:pt x="720861" y="51761"/>
                    <a:pt x="877452" y="13851"/>
                  </a:cubicBezTo>
                  <a:cubicBezTo>
                    <a:pt x="875642" y="9565"/>
                    <a:pt x="873832" y="5279"/>
                    <a:pt x="872023" y="897"/>
                  </a:cubicBezTo>
                  <a:cubicBezTo>
                    <a:pt x="726195" y="101672"/>
                    <a:pt x="573033" y="204733"/>
                    <a:pt x="390820" y="217401"/>
                  </a:cubicBezTo>
                  <a:cubicBezTo>
                    <a:pt x="262232" y="226259"/>
                    <a:pt x="124310" y="213305"/>
                    <a:pt x="3724" y="266931"/>
                  </a:cubicBezTo>
                  <a:cubicBezTo>
                    <a:pt x="-4658" y="270646"/>
                    <a:pt x="2581" y="283600"/>
                    <a:pt x="10963" y="279409"/>
                  </a:cubicBezTo>
                  <a:cubicBezTo>
                    <a:pt x="140217" y="214448"/>
                    <a:pt x="297760" y="245214"/>
                    <a:pt x="436444" y="225402"/>
                  </a:cubicBezTo>
                  <a:cubicBezTo>
                    <a:pt x="601227" y="201875"/>
                    <a:pt x="744673" y="104910"/>
                    <a:pt x="879071" y="13185"/>
                  </a:cubicBezTo>
                  <a:cubicBezTo>
                    <a:pt x="885548" y="8708"/>
                    <a:pt x="881643" y="-1674"/>
                    <a:pt x="873642" y="231"/>
                  </a:cubicBezTo>
                  <a:cubicBezTo>
                    <a:pt x="705145" y="41093"/>
                    <a:pt x="528265" y="-12437"/>
                    <a:pt x="361197" y="35950"/>
                  </a:cubicBezTo>
                  <a:cubicBezTo>
                    <a:pt x="232133" y="73383"/>
                    <a:pt x="88115" y="164918"/>
                    <a:pt x="5533" y="272170"/>
                  </a:cubicBezTo>
                  <a:cubicBezTo>
                    <a:pt x="4105" y="273979"/>
                    <a:pt x="7153" y="275884"/>
                    <a:pt x="8772" y="274551"/>
                  </a:cubicBezTo>
                  <a:lnTo>
                    <a:pt x="8772" y="274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8C2C82F-1797-63CC-3C6E-E9C496472339}"/>
                </a:ext>
              </a:extLst>
            </p:cNvPr>
            <p:cNvSpPr/>
            <p:nvPr/>
          </p:nvSpPr>
          <p:spPr>
            <a:xfrm>
              <a:off x="3417916" y="1131818"/>
              <a:ext cx="278770" cy="669021"/>
            </a:xfrm>
            <a:custGeom>
              <a:avLst/>
              <a:gdLst>
                <a:gd name="connsiteX0" fmla="*/ 1843 w 278770"/>
                <a:gd name="connsiteY0" fmla="*/ 668502 h 669021"/>
                <a:gd name="connsiteX1" fmla="*/ 189486 w 278770"/>
                <a:gd name="connsiteY1" fmla="*/ 358178 h 669021"/>
                <a:gd name="connsiteX2" fmla="*/ 271591 w 278770"/>
                <a:gd name="connsiteY2" fmla="*/ 2514 h 669021"/>
                <a:gd name="connsiteX3" fmla="*/ 264733 w 278770"/>
                <a:gd name="connsiteY3" fmla="*/ 3467 h 669021"/>
                <a:gd name="connsiteX4" fmla="*/ 241683 w 278770"/>
                <a:gd name="connsiteY4" fmla="*/ 207302 h 669021"/>
                <a:gd name="connsiteX5" fmla="*/ 153672 w 278770"/>
                <a:gd name="connsiteY5" fmla="*/ 388372 h 669021"/>
                <a:gd name="connsiteX6" fmla="*/ 34 w 278770"/>
                <a:gd name="connsiteY6" fmla="*/ 667645 h 669021"/>
                <a:gd name="connsiteX7" fmla="*/ 1843 w 278770"/>
                <a:gd name="connsiteY7" fmla="*/ 668502 h 669021"/>
                <a:gd name="connsiteX8" fmla="*/ 1843 w 278770"/>
                <a:gd name="connsiteY8" fmla="*/ 668502 h 66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770" h="669021">
                  <a:moveTo>
                    <a:pt x="1843" y="668502"/>
                  </a:moveTo>
                  <a:cubicBezTo>
                    <a:pt x="49754" y="555155"/>
                    <a:pt x="125573" y="462000"/>
                    <a:pt x="189486" y="358178"/>
                  </a:cubicBezTo>
                  <a:cubicBezTo>
                    <a:pt x="249398" y="260928"/>
                    <a:pt x="297499" y="117576"/>
                    <a:pt x="271591" y="2514"/>
                  </a:cubicBezTo>
                  <a:cubicBezTo>
                    <a:pt x="270639" y="-1581"/>
                    <a:pt x="265019" y="-248"/>
                    <a:pt x="264733" y="3467"/>
                  </a:cubicBezTo>
                  <a:cubicBezTo>
                    <a:pt x="258733" y="73095"/>
                    <a:pt x="261304" y="138817"/>
                    <a:pt x="241683" y="207302"/>
                  </a:cubicBezTo>
                  <a:cubicBezTo>
                    <a:pt x="222919" y="272834"/>
                    <a:pt x="192248" y="332365"/>
                    <a:pt x="153672" y="388372"/>
                  </a:cubicBezTo>
                  <a:cubicBezTo>
                    <a:pt x="95760" y="472382"/>
                    <a:pt x="20322" y="565061"/>
                    <a:pt x="34" y="667645"/>
                  </a:cubicBezTo>
                  <a:cubicBezTo>
                    <a:pt x="-252" y="668693"/>
                    <a:pt x="1367" y="669645"/>
                    <a:pt x="1843" y="668502"/>
                  </a:cubicBezTo>
                  <a:lnTo>
                    <a:pt x="1843" y="6685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F32B5F2-ACA2-E4CC-8601-C607F97391FB}"/>
                </a:ext>
              </a:extLst>
            </p:cNvPr>
            <p:cNvSpPr/>
            <p:nvPr/>
          </p:nvSpPr>
          <p:spPr>
            <a:xfrm>
              <a:off x="3390284" y="1132246"/>
              <a:ext cx="301996" cy="671218"/>
            </a:xfrm>
            <a:custGeom>
              <a:avLst/>
              <a:gdLst>
                <a:gd name="connsiteX0" fmla="*/ 298938 w 301996"/>
                <a:gd name="connsiteY0" fmla="*/ 752 h 671218"/>
                <a:gd name="connsiteX1" fmla="*/ 190163 w 301996"/>
                <a:gd name="connsiteY1" fmla="*/ 170202 h 671218"/>
                <a:gd name="connsiteX2" fmla="*/ 78530 w 301996"/>
                <a:gd name="connsiteY2" fmla="*/ 338889 h 671218"/>
                <a:gd name="connsiteX3" fmla="*/ 25190 w 301996"/>
                <a:gd name="connsiteY3" fmla="*/ 669502 h 671218"/>
                <a:gd name="connsiteX4" fmla="*/ 32238 w 301996"/>
                <a:gd name="connsiteY4" fmla="*/ 667597 h 671218"/>
                <a:gd name="connsiteX5" fmla="*/ 20427 w 301996"/>
                <a:gd name="connsiteY5" fmla="*/ 574538 h 671218"/>
                <a:gd name="connsiteX6" fmla="*/ 34048 w 301996"/>
                <a:gd name="connsiteY6" fmla="*/ 481574 h 671218"/>
                <a:gd name="connsiteX7" fmla="*/ 119297 w 301996"/>
                <a:gd name="connsiteY7" fmla="*/ 297075 h 671218"/>
                <a:gd name="connsiteX8" fmla="*/ 301891 w 301996"/>
                <a:gd name="connsiteY8" fmla="*/ 2181 h 671218"/>
                <a:gd name="connsiteX9" fmla="*/ 298938 w 301996"/>
                <a:gd name="connsiteY9" fmla="*/ 752 h 671218"/>
                <a:gd name="connsiteX10" fmla="*/ 298938 w 301996"/>
                <a:gd name="connsiteY10" fmla="*/ 752 h 67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96" h="671218">
                  <a:moveTo>
                    <a:pt x="298938" y="752"/>
                  </a:moveTo>
                  <a:cubicBezTo>
                    <a:pt x="262648" y="57426"/>
                    <a:pt x="229311" y="115242"/>
                    <a:pt x="190163" y="170202"/>
                  </a:cubicBezTo>
                  <a:cubicBezTo>
                    <a:pt x="151110" y="225161"/>
                    <a:pt x="111296" y="279739"/>
                    <a:pt x="78530" y="338889"/>
                  </a:cubicBezTo>
                  <a:cubicBezTo>
                    <a:pt x="31476" y="423852"/>
                    <a:pt x="-37770" y="576348"/>
                    <a:pt x="25190" y="669502"/>
                  </a:cubicBezTo>
                  <a:cubicBezTo>
                    <a:pt x="27190" y="672360"/>
                    <a:pt x="32524" y="671598"/>
                    <a:pt x="32238" y="667597"/>
                  </a:cubicBezTo>
                  <a:cubicBezTo>
                    <a:pt x="30333" y="636165"/>
                    <a:pt x="20523" y="606542"/>
                    <a:pt x="20427" y="574538"/>
                  </a:cubicBezTo>
                  <a:cubicBezTo>
                    <a:pt x="20332" y="543201"/>
                    <a:pt x="25857" y="511673"/>
                    <a:pt x="34048" y="481574"/>
                  </a:cubicBezTo>
                  <a:cubicBezTo>
                    <a:pt x="51765" y="415947"/>
                    <a:pt x="83578" y="354510"/>
                    <a:pt x="119297" y="297075"/>
                  </a:cubicBezTo>
                  <a:cubicBezTo>
                    <a:pt x="179019" y="200967"/>
                    <a:pt x="265506" y="110670"/>
                    <a:pt x="301891" y="2181"/>
                  </a:cubicBezTo>
                  <a:cubicBezTo>
                    <a:pt x="302558" y="180"/>
                    <a:pt x="299891" y="-772"/>
                    <a:pt x="298938" y="752"/>
                  </a:cubicBezTo>
                  <a:lnTo>
                    <a:pt x="298938" y="7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7E1EDA1-0F77-E816-8F38-B00586E144B0}"/>
                </a:ext>
              </a:extLst>
            </p:cNvPr>
            <p:cNvSpPr/>
            <p:nvPr/>
          </p:nvSpPr>
          <p:spPr>
            <a:xfrm>
              <a:off x="3411522" y="1333608"/>
              <a:ext cx="221470" cy="463112"/>
            </a:xfrm>
            <a:custGeom>
              <a:avLst/>
              <a:gdLst>
                <a:gd name="connsiteX0" fmla="*/ 220550 w 221470"/>
                <a:gd name="connsiteY0" fmla="*/ 177 h 463112"/>
                <a:gd name="connsiteX1" fmla="*/ 142 w 221470"/>
                <a:gd name="connsiteY1" fmla="*/ 453758 h 463112"/>
                <a:gd name="connsiteX2" fmla="*/ 14524 w 221470"/>
                <a:gd name="connsiteY2" fmla="*/ 457758 h 463112"/>
                <a:gd name="connsiteX3" fmla="*/ 221407 w 221470"/>
                <a:gd name="connsiteY3" fmla="*/ 844 h 463112"/>
                <a:gd name="connsiteX4" fmla="*/ 220550 w 221470"/>
                <a:gd name="connsiteY4" fmla="*/ 177 h 463112"/>
                <a:gd name="connsiteX5" fmla="*/ 220550 w 221470"/>
                <a:gd name="connsiteY5" fmla="*/ 177 h 46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470" h="463112">
                  <a:moveTo>
                    <a:pt x="220550" y="177"/>
                  </a:moveTo>
                  <a:cubicBezTo>
                    <a:pt x="114728" y="136861"/>
                    <a:pt x="30812" y="281832"/>
                    <a:pt x="142" y="453758"/>
                  </a:cubicBezTo>
                  <a:cubicBezTo>
                    <a:pt x="-1573" y="463092"/>
                    <a:pt x="12810" y="467188"/>
                    <a:pt x="14524" y="457758"/>
                  </a:cubicBezTo>
                  <a:cubicBezTo>
                    <a:pt x="45481" y="284499"/>
                    <a:pt x="126634" y="146005"/>
                    <a:pt x="221407" y="844"/>
                  </a:cubicBezTo>
                  <a:cubicBezTo>
                    <a:pt x="221693" y="273"/>
                    <a:pt x="220931" y="-299"/>
                    <a:pt x="220550" y="177"/>
                  </a:cubicBezTo>
                  <a:lnTo>
                    <a:pt x="220550" y="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20FDDE7-2433-5A26-E840-5DA7CD50A749}"/>
                </a:ext>
              </a:extLst>
            </p:cNvPr>
            <p:cNvSpPr/>
            <p:nvPr/>
          </p:nvSpPr>
          <p:spPr>
            <a:xfrm>
              <a:off x="3389911" y="1755275"/>
              <a:ext cx="701396" cy="625588"/>
            </a:xfrm>
            <a:custGeom>
              <a:avLst/>
              <a:gdLst>
                <a:gd name="connsiteX0" fmla="*/ 47756 w 701396"/>
                <a:gd name="connsiteY0" fmla="*/ 47140 h 625588"/>
                <a:gd name="connsiteX1" fmla="*/ 524578 w 701396"/>
                <a:gd name="connsiteY1" fmla="*/ 134675 h 625588"/>
                <a:gd name="connsiteX2" fmla="*/ 681550 w 701396"/>
                <a:gd name="connsiteY2" fmla="*/ 618735 h 625588"/>
                <a:gd name="connsiteX3" fmla="*/ 695456 w 701396"/>
                <a:gd name="connsiteY3" fmla="*/ 616830 h 625588"/>
                <a:gd name="connsiteX4" fmla="*/ 418564 w 701396"/>
                <a:gd name="connsiteY4" fmla="*/ 250689 h 625588"/>
                <a:gd name="connsiteX5" fmla="*/ 6037 w 701396"/>
                <a:gd name="connsiteY5" fmla="*/ 39425 h 625588"/>
                <a:gd name="connsiteX6" fmla="*/ 6037 w 701396"/>
                <a:gd name="connsiteY6" fmla="*/ 51902 h 625588"/>
                <a:gd name="connsiteX7" fmla="*/ 421136 w 701396"/>
                <a:gd name="connsiteY7" fmla="*/ 269454 h 625588"/>
                <a:gd name="connsiteX8" fmla="*/ 681835 w 701396"/>
                <a:gd name="connsiteY8" fmla="*/ 620545 h 625588"/>
                <a:gd name="connsiteX9" fmla="*/ 695456 w 701396"/>
                <a:gd name="connsiteY9" fmla="*/ 620545 h 625588"/>
                <a:gd name="connsiteX10" fmla="*/ 524196 w 701396"/>
                <a:gd name="connsiteY10" fmla="*/ 115434 h 625588"/>
                <a:gd name="connsiteX11" fmla="*/ 44708 w 701396"/>
                <a:gd name="connsiteY11" fmla="*/ 39901 h 625588"/>
                <a:gd name="connsiteX12" fmla="*/ 47756 w 701396"/>
                <a:gd name="connsiteY12" fmla="*/ 47140 h 625588"/>
                <a:gd name="connsiteX13" fmla="*/ 47756 w 701396"/>
                <a:gd name="connsiteY13" fmla="*/ 47140 h 62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396" h="625588">
                  <a:moveTo>
                    <a:pt x="47756" y="47140"/>
                  </a:moveTo>
                  <a:cubicBezTo>
                    <a:pt x="209776" y="-16963"/>
                    <a:pt x="395990" y="14755"/>
                    <a:pt x="524578" y="134675"/>
                  </a:cubicBezTo>
                  <a:cubicBezTo>
                    <a:pt x="655546" y="256690"/>
                    <a:pt x="704314" y="444999"/>
                    <a:pt x="681550" y="618735"/>
                  </a:cubicBezTo>
                  <a:cubicBezTo>
                    <a:pt x="686217" y="618068"/>
                    <a:pt x="690789" y="617497"/>
                    <a:pt x="695456" y="616830"/>
                  </a:cubicBezTo>
                  <a:cubicBezTo>
                    <a:pt x="651451" y="463763"/>
                    <a:pt x="538294" y="349559"/>
                    <a:pt x="418564" y="250689"/>
                  </a:cubicBezTo>
                  <a:cubicBezTo>
                    <a:pt x="298549" y="151439"/>
                    <a:pt x="168057" y="46759"/>
                    <a:pt x="6037" y="39425"/>
                  </a:cubicBezTo>
                  <a:cubicBezTo>
                    <a:pt x="-1964" y="39044"/>
                    <a:pt x="-2060" y="51712"/>
                    <a:pt x="6037" y="51902"/>
                  </a:cubicBezTo>
                  <a:cubicBezTo>
                    <a:pt x="167866" y="55617"/>
                    <a:pt x="303312" y="170298"/>
                    <a:pt x="421136" y="269454"/>
                  </a:cubicBezTo>
                  <a:cubicBezTo>
                    <a:pt x="534293" y="364704"/>
                    <a:pt x="640687" y="474622"/>
                    <a:pt x="681835" y="620545"/>
                  </a:cubicBezTo>
                  <a:cubicBezTo>
                    <a:pt x="683550" y="626736"/>
                    <a:pt x="694504" y="627784"/>
                    <a:pt x="695456" y="620545"/>
                  </a:cubicBezTo>
                  <a:cubicBezTo>
                    <a:pt x="720507" y="437189"/>
                    <a:pt x="666881" y="239831"/>
                    <a:pt x="524196" y="115434"/>
                  </a:cubicBezTo>
                  <a:cubicBezTo>
                    <a:pt x="396657" y="4182"/>
                    <a:pt x="199585" y="-38109"/>
                    <a:pt x="44708" y="39901"/>
                  </a:cubicBezTo>
                  <a:cubicBezTo>
                    <a:pt x="40803" y="41901"/>
                    <a:pt x="43565" y="48759"/>
                    <a:pt x="47756" y="47140"/>
                  </a:cubicBezTo>
                  <a:lnTo>
                    <a:pt x="47756" y="471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6EFEC24-8F10-69A3-88BD-0310F6F2EDE7}"/>
                </a:ext>
              </a:extLst>
            </p:cNvPr>
            <p:cNvSpPr/>
            <p:nvPr/>
          </p:nvSpPr>
          <p:spPr>
            <a:xfrm>
              <a:off x="3408052" y="1789075"/>
              <a:ext cx="611093" cy="373596"/>
            </a:xfrm>
            <a:custGeom>
              <a:avLst/>
              <a:gdLst>
                <a:gd name="connsiteX0" fmla="*/ 611021 w 611093"/>
                <a:gd name="connsiteY0" fmla="*/ 372242 h 373596"/>
                <a:gd name="connsiteX1" fmla="*/ 3898 w 611093"/>
                <a:gd name="connsiteY1" fmla="*/ 5244 h 373596"/>
                <a:gd name="connsiteX2" fmla="*/ 5326 w 611093"/>
                <a:gd name="connsiteY2" fmla="*/ 15912 h 373596"/>
                <a:gd name="connsiteX3" fmla="*/ 361942 w 611093"/>
                <a:gd name="connsiteY3" fmla="*/ 99732 h 373596"/>
                <a:gd name="connsiteX4" fmla="*/ 608925 w 611093"/>
                <a:gd name="connsiteY4" fmla="*/ 373100 h 373596"/>
                <a:gd name="connsiteX5" fmla="*/ 611021 w 611093"/>
                <a:gd name="connsiteY5" fmla="*/ 372242 h 373596"/>
                <a:gd name="connsiteX6" fmla="*/ 611021 w 611093"/>
                <a:gd name="connsiteY6" fmla="*/ 372242 h 3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093" h="373596">
                  <a:moveTo>
                    <a:pt x="611021" y="372242"/>
                  </a:moveTo>
                  <a:cubicBezTo>
                    <a:pt x="527677" y="148024"/>
                    <a:pt x="245642" y="-33523"/>
                    <a:pt x="3898" y="5244"/>
                  </a:cubicBezTo>
                  <a:cubicBezTo>
                    <a:pt x="-2294" y="6196"/>
                    <a:pt x="-579" y="15912"/>
                    <a:pt x="5326" y="15912"/>
                  </a:cubicBezTo>
                  <a:cubicBezTo>
                    <a:pt x="133057" y="16960"/>
                    <a:pt x="249261" y="34962"/>
                    <a:pt x="361942" y="99732"/>
                  </a:cubicBezTo>
                  <a:cubicBezTo>
                    <a:pt x="472242" y="163169"/>
                    <a:pt x="554062" y="258990"/>
                    <a:pt x="608925" y="373100"/>
                  </a:cubicBezTo>
                  <a:cubicBezTo>
                    <a:pt x="609497" y="374147"/>
                    <a:pt x="611497" y="373385"/>
                    <a:pt x="611021" y="372242"/>
                  </a:cubicBezTo>
                  <a:lnTo>
                    <a:pt x="611021" y="3722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9F1DEFE-F4B8-3657-CE5B-B04253AEBA46}"/>
                </a:ext>
              </a:extLst>
            </p:cNvPr>
            <p:cNvSpPr/>
            <p:nvPr/>
          </p:nvSpPr>
          <p:spPr>
            <a:xfrm>
              <a:off x="2887529" y="1289205"/>
              <a:ext cx="383669" cy="755433"/>
            </a:xfrm>
            <a:custGeom>
              <a:avLst/>
              <a:gdLst>
                <a:gd name="connsiteX0" fmla="*/ 831 w 383669"/>
                <a:gd name="connsiteY0" fmla="*/ 755335 h 755433"/>
                <a:gd name="connsiteX1" fmla="*/ 66935 w 383669"/>
                <a:gd name="connsiteY1" fmla="*/ 591315 h 755433"/>
                <a:gd name="connsiteX2" fmla="*/ 150660 w 383669"/>
                <a:gd name="connsiteY2" fmla="*/ 359667 h 755433"/>
                <a:gd name="connsiteX3" fmla="*/ 288486 w 383669"/>
                <a:gd name="connsiteY3" fmla="*/ 155546 h 755433"/>
                <a:gd name="connsiteX4" fmla="*/ 383641 w 383669"/>
                <a:gd name="connsiteY4" fmla="*/ 3051 h 755433"/>
                <a:gd name="connsiteX5" fmla="*/ 377354 w 383669"/>
                <a:gd name="connsiteY5" fmla="*/ 2194 h 755433"/>
                <a:gd name="connsiteX6" fmla="*/ 240195 w 383669"/>
                <a:gd name="connsiteY6" fmla="*/ 197361 h 755433"/>
                <a:gd name="connsiteX7" fmla="*/ 134372 w 383669"/>
                <a:gd name="connsiteY7" fmla="*/ 368620 h 755433"/>
                <a:gd name="connsiteX8" fmla="*/ 65030 w 383669"/>
                <a:gd name="connsiteY8" fmla="*/ 557596 h 755433"/>
                <a:gd name="connsiteX9" fmla="*/ 69 w 383669"/>
                <a:gd name="connsiteY9" fmla="*/ 754764 h 755433"/>
                <a:gd name="connsiteX10" fmla="*/ 831 w 383669"/>
                <a:gd name="connsiteY10" fmla="*/ 755335 h 755433"/>
                <a:gd name="connsiteX11" fmla="*/ 831 w 383669"/>
                <a:gd name="connsiteY11" fmla="*/ 755335 h 75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669" h="755433">
                  <a:moveTo>
                    <a:pt x="831" y="755335"/>
                  </a:moveTo>
                  <a:cubicBezTo>
                    <a:pt x="47789" y="712949"/>
                    <a:pt x="53600" y="649703"/>
                    <a:pt x="66935" y="591315"/>
                  </a:cubicBezTo>
                  <a:cubicBezTo>
                    <a:pt x="85223" y="511114"/>
                    <a:pt x="113417" y="433009"/>
                    <a:pt x="150660" y="359667"/>
                  </a:cubicBezTo>
                  <a:cubicBezTo>
                    <a:pt x="187997" y="286134"/>
                    <a:pt x="234289" y="217649"/>
                    <a:pt x="288486" y="155546"/>
                  </a:cubicBezTo>
                  <a:cubicBezTo>
                    <a:pt x="327729" y="110493"/>
                    <a:pt x="376116" y="65344"/>
                    <a:pt x="383641" y="3051"/>
                  </a:cubicBezTo>
                  <a:cubicBezTo>
                    <a:pt x="384117" y="-759"/>
                    <a:pt x="378497" y="-950"/>
                    <a:pt x="377354" y="2194"/>
                  </a:cubicBezTo>
                  <a:cubicBezTo>
                    <a:pt x="348589" y="80394"/>
                    <a:pt x="289724" y="132686"/>
                    <a:pt x="240195" y="197361"/>
                  </a:cubicBezTo>
                  <a:cubicBezTo>
                    <a:pt x="199332" y="250701"/>
                    <a:pt x="163804" y="308137"/>
                    <a:pt x="134372" y="368620"/>
                  </a:cubicBezTo>
                  <a:cubicBezTo>
                    <a:pt x="104939" y="429104"/>
                    <a:pt x="81508" y="492350"/>
                    <a:pt x="65030" y="557596"/>
                  </a:cubicBezTo>
                  <a:cubicBezTo>
                    <a:pt x="47980" y="625319"/>
                    <a:pt x="44170" y="697614"/>
                    <a:pt x="69" y="754764"/>
                  </a:cubicBezTo>
                  <a:cubicBezTo>
                    <a:pt x="-217" y="755240"/>
                    <a:pt x="450" y="755621"/>
                    <a:pt x="831" y="755335"/>
                  </a:cubicBezTo>
                  <a:lnTo>
                    <a:pt x="831" y="755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C995365-4ABD-760C-FA35-21AFF808E2BD}"/>
                </a:ext>
              </a:extLst>
            </p:cNvPr>
            <p:cNvSpPr/>
            <p:nvPr/>
          </p:nvSpPr>
          <p:spPr>
            <a:xfrm>
              <a:off x="2888613" y="1097124"/>
              <a:ext cx="459233" cy="934609"/>
            </a:xfrm>
            <a:custGeom>
              <a:avLst/>
              <a:gdLst>
                <a:gd name="connsiteX0" fmla="*/ 15749 w 459233"/>
                <a:gd name="connsiteY0" fmla="*/ 931319 h 934609"/>
                <a:gd name="connsiteX1" fmla="*/ 13748 w 459233"/>
                <a:gd name="connsiteY1" fmla="*/ 666715 h 934609"/>
                <a:gd name="connsiteX2" fmla="*/ 108427 w 459233"/>
                <a:gd name="connsiteY2" fmla="*/ 396014 h 934609"/>
                <a:gd name="connsiteX3" fmla="*/ 290259 w 459233"/>
                <a:gd name="connsiteY3" fmla="*/ 194180 h 934609"/>
                <a:gd name="connsiteX4" fmla="*/ 458375 w 459233"/>
                <a:gd name="connsiteY4" fmla="*/ 9871 h 934609"/>
                <a:gd name="connsiteX5" fmla="*/ 445898 w 459233"/>
                <a:gd name="connsiteY5" fmla="*/ 6537 h 934609"/>
                <a:gd name="connsiteX6" fmla="*/ 410750 w 459233"/>
                <a:gd name="connsiteY6" fmla="*/ 297621 h 934609"/>
                <a:gd name="connsiteX7" fmla="*/ 271590 w 459233"/>
                <a:gd name="connsiteY7" fmla="*/ 521078 h 934609"/>
                <a:gd name="connsiteX8" fmla="*/ 13653 w 459233"/>
                <a:gd name="connsiteY8" fmla="*/ 919413 h 934609"/>
                <a:gd name="connsiteX9" fmla="*/ 28131 w 459233"/>
                <a:gd name="connsiteY9" fmla="*/ 923414 h 934609"/>
                <a:gd name="connsiteX10" fmla="*/ 168244 w 459233"/>
                <a:gd name="connsiteY10" fmla="*/ 667858 h 934609"/>
                <a:gd name="connsiteX11" fmla="*/ 326740 w 459233"/>
                <a:gd name="connsiteY11" fmla="*/ 477739 h 934609"/>
                <a:gd name="connsiteX12" fmla="*/ 433515 w 459233"/>
                <a:gd name="connsiteY12" fmla="*/ 276952 h 934609"/>
                <a:gd name="connsiteX13" fmla="*/ 459233 w 459233"/>
                <a:gd name="connsiteY13" fmla="*/ 6537 h 934609"/>
                <a:gd name="connsiteX14" fmla="*/ 446755 w 459233"/>
                <a:gd name="connsiteY14" fmla="*/ 3203 h 934609"/>
                <a:gd name="connsiteX15" fmla="*/ 257779 w 459233"/>
                <a:gd name="connsiteY15" fmla="*/ 204752 h 934609"/>
                <a:gd name="connsiteX16" fmla="*/ 88424 w 459233"/>
                <a:gd name="connsiteY16" fmla="*/ 402015 h 934609"/>
                <a:gd name="connsiteX17" fmla="*/ 2985 w 459233"/>
                <a:gd name="connsiteY17" fmla="*/ 635092 h 934609"/>
                <a:gd name="connsiteX18" fmla="*/ 6986 w 459233"/>
                <a:gd name="connsiteY18" fmla="*/ 928938 h 934609"/>
                <a:gd name="connsiteX19" fmla="*/ 15749 w 459233"/>
                <a:gd name="connsiteY19" fmla="*/ 931319 h 934609"/>
                <a:gd name="connsiteX20" fmla="*/ 15749 w 459233"/>
                <a:gd name="connsiteY20" fmla="*/ 931319 h 93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9233" h="934609">
                  <a:moveTo>
                    <a:pt x="15749" y="931319"/>
                  </a:moveTo>
                  <a:cubicBezTo>
                    <a:pt x="41085" y="845118"/>
                    <a:pt x="8605" y="754631"/>
                    <a:pt x="13748" y="666715"/>
                  </a:cubicBezTo>
                  <a:cubicBezTo>
                    <a:pt x="19368" y="569846"/>
                    <a:pt x="56420" y="477072"/>
                    <a:pt x="108427" y="396014"/>
                  </a:cubicBezTo>
                  <a:cubicBezTo>
                    <a:pt x="158052" y="318671"/>
                    <a:pt x="221965" y="254949"/>
                    <a:pt x="290259" y="194180"/>
                  </a:cubicBezTo>
                  <a:cubicBezTo>
                    <a:pt x="352934" y="138458"/>
                    <a:pt x="415132" y="82642"/>
                    <a:pt x="458375" y="9871"/>
                  </a:cubicBezTo>
                  <a:cubicBezTo>
                    <a:pt x="454184" y="8728"/>
                    <a:pt x="450089" y="7585"/>
                    <a:pt x="445898" y="6537"/>
                  </a:cubicBezTo>
                  <a:cubicBezTo>
                    <a:pt x="445326" y="104073"/>
                    <a:pt x="442659" y="204467"/>
                    <a:pt x="410750" y="297621"/>
                  </a:cubicBezTo>
                  <a:cubicBezTo>
                    <a:pt x="381794" y="381917"/>
                    <a:pt x="328359" y="453450"/>
                    <a:pt x="271590" y="521078"/>
                  </a:cubicBezTo>
                  <a:cubicBezTo>
                    <a:pt x="166815" y="645760"/>
                    <a:pt x="71565" y="764918"/>
                    <a:pt x="13653" y="919413"/>
                  </a:cubicBezTo>
                  <a:cubicBezTo>
                    <a:pt x="10224" y="928462"/>
                    <a:pt x="24893" y="932558"/>
                    <a:pt x="28131" y="923414"/>
                  </a:cubicBezTo>
                  <a:cubicBezTo>
                    <a:pt x="60802" y="831021"/>
                    <a:pt x="107570" y="744915"/>
                    <a:pt x="168244" y="667858"/>
                  </a:cubicBezTo>
                  <a:cubicBezTo>
                    <a:pt x="219298" y="602993"/>
                    <a:pt x="276543" y="543176"/>
                    <a:pt x="326740" y="477739"/>
                  </a:cubicBezTo>
                  <a:cubicBezTo>
                    <a:pt x="373317" y="417065"/>
                    <a:pt x="413036" y="351247"/>
                    <a:pt x="433515" y="276952"/>
                  </a:cubicBezTo>
                  <a:cubicBezTo>
                    <a:pt x="457804" y="188846"/>
                    <a:pt x="457613" y="97215"/>
                    <a:pt x="459233" y="6537"/>
                  </a:cubicBezTo>
                  <a:cubicBezTo>
                    <a:pt x="459328" y="-226"/>
                    <a:pt x="450184" y="-2416"/>
                    <a:pt x="446755" y="3203"/>
                  </a:cubicBezTo>
                  <a:cubicBezTo>
                    <a:pt x="397892" y="83404"/>
                    <a:pt x="326740" y="142554"/>
                    <a:pt x="257779" y="204752"/>
                  </a:cubicBezTo>
                  <a:cubicBezTo>
                    <a:pt x="192914" y="263236"/>
                    <a:pt x="134144" y="327339"/>
                    <a:pt x="88424" y="402015"/>
                  </a:cubicBezTo>
                  <a:cubicBezTo>
                    <a:pt x="44990" y="472976"/>
                    <a:pt x="13272" y="552224"/>
                    <a:pt x="2985" y="635092"/>
                  </a:cubicBezTo>
                  <a:cubicBezTo>
                    <a:pt x="-9207" y="733676"/>
                    <a:pt x="20797" y="830450"/>
                    <a:pt x="6986" y="928938"/>
                  </a:cubicBezTo>
                  <a:cubicBezTo>
                    <a:pt x="6224" y="934558"/>
                    <a:pt x="14034" y="937130"/>
                    <a:pt x="15749" y="931319"/>
                  </a:cubicBezTo>
                  <a:lnTo>
                    <a:pt x="15749" y="931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92F7452-DE01-054E-D05D-C28D66D6AFD0}"/>
                </a:ext>
              </a:extLst>
            </p:cNvPr>
            <p:cNvSpPr/>
            <p:nvPr/>
          </p:nvSpPr>
          <p:spPr>
            <a:xfrm>
              <a:off x="2918767" y="1999628"/>
              <a:ext cx="632297" cy="601016"/>
            </a:xfrm>
            <a:custGeom>
              <a:avLst/>
              <a:gdLst>
                <a:gd name="connsiteX0" fmla="*/ 6836 w 632297"/>
                <a:gd name="connsiteY0" fmla="*/ 17957 h 601016"/>
                <a:gd name="connsiteX1" fmla="*/ 129232 w 632297"/>
                <a:gd name="connsiteY1" fmla="*/ 58629 h 601016"/>
                <a:gd name="connsiteX2" fmla="*/ 221243 w 632297"/>
                <a:gd name="connsiteY2" fmla="*/ 129780 h 601016"/>
                <a:gd name="connsiteX3" fmla="*/ 358213 w 632297"/>
                <a:gd name="connsiteY3" fmla="*/ 340283 h 601016"/>
                <a:gd name="connsiteX4" fmla="*/ 463369 w 632297"/>
                <a:gd name="connsiteY4" fmla="*/ 524496 h 601016"/>
                <a:gd name="connsiteX5" fmla="*/ 628151 w 632297"/>
                <a:gd name="connsiteY5" fmla="*/ 600982 h 601016"/>
                <a:gd name="connsiteX6" fmla="*/ 630247 w 632297"/>
                <a:gd name="connsiteY6" fmla="*/ 593076 h 601016"/>
                <a:gd name="connsiteX7" fmla="*/ 550618 w 632297"/>
                <a:gd name="connsiteY7" fmla="*/ 336092 h 601016"/>
                <a:gd name="connsiteX8" fmla="*/ 456987 w 632297"/>
                <a:gd name="connsiteY8" fmla="*/ 125494 h 601016"/>
                <a:gd name="connsiteX9" fmla="*/ 268106 w 632297"/>
                <a:gd name="connsiteY9" fmla="*/ 28244 h 601016"/>
                <a:gd name="connsiteX10" fmla="*/ 4740 w 632297"/>
                <a:gd name="connsiteY10" fmla="*/ 10718 h 601016"/>
                <a:gd name="connsiteX11" fmla="*/ 8264 w 632297"/>
                <a:gd name="connsiteY11" fmla="*/ 23672 h 601016"/>
                <a:gd name="connsiteX12" fmla="*/ 410219 w 632297"/>
                <a:gd name="connsiteY12" fmla="*/ 98157 h 601016"/>
                <a:gd name="connsiteX13" fmla="*/ 558333 w 632297"/>
                <a:gd name="connsiteY13" fmla="*/ 474871 h 601016"/>
                <a:gd name="connsiteX14" fmla="*/ 601005 w 632297"/>
                <a:gd name="connsiteY14" fmla="*/ 584694 h 601016"/>
                <a:gd name="connsiteX15" fmla="*/ 600624 w 632297"/>
                <a:gd name="connsiteY15" fmla="*/ 588028 h 601016"/>
                <a:gd name="connsiteX16" fmla="*/ 546617 w 632297"/>
                <a:gd name="connsiteY16" fmla="*/ 570216 h 601016"/>
                <a:gd name="connsiteX17" fmla="*/ 459464 w 632297"/>
                <a:gd name="connsiteY17" fmla="*/ 507828 h 601016"/>
                <a:gd name="connsiteX18" fmla="*/ 359927 w 632297"/>
                <a:gd name="connsiteY18" fmla="*/ 321423 h 601016"/>
                <a:gd name="connsiteX19" fmla="*/ 271250 w 632297"/>
                <a:gd name="connsiteY19" fmla="*/ 172167 h 601016"/>
                <a:gd name="connsiteX20" fmla="*/ 126279 w 632297"/>
                <a:gd name="connsiteY20" fmla="*/ 48818 h 601016"/>
                <a:gd name="connsiteX21" fmla="*/ 6264 w 632297"/>
                <a:gd name="connsiteY21" fmla="*/ 16719 h 601016"/>
                <a:gd name="connsiteX22" fmla="*/ 6836 w 632297"/>
                <a:gd name="connsiteY22" fmla="*/ 17957 h 601016"/>
                <a:gd name="connsiteX23" fmla="*/ 6836 w 632297"/>
                <a:gd name="connsiteY23" fmla="*/ 17957 h 60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297" h="601016">
                  <a:moveTo>
                    <a:pt x="6836" y="17957"/>
                  </a:moveTo>
                  <a:cubicBezTo>
                    <a:pt x="45317" y="-3474"/>
                    <a:pt x="97323" y="39388"/>
                    <a:pt x="129232" y="58629"/>
                  </a:cubicBezTo>
                  <a:cubicBezTo>
                    <a:pt x="162474" y="78822"/>
                    <a:pt x="193430" y="102539"/>
                    <a:pt x="221243" y="129780"/>
                  </a:cubicBezTo>
                  <a:cubicBezTo>
                    <a:pt x="281727" y="189407"/>
                    <a:pt x="324971" y="262749"/>
                    <a:pt x="358213" y="340283"/>
                  </a:cubicBezTo>
                  <a:cubicBezTo>
                    <a:pt x="386216" y="405624"/>
                    <a:pt x="410886" y="474204"/>
                    <a:pt x="463369" y="524496"/>
                  </a:cubicBezTo>
                  <a:cubicBezTo>
                    <a:pt x="508803" y="568121"/>
                    <a:pt x="566048" y="592981"/>
                    <a:pt x="628151" y="600982"/>
                  </a:cubicBezTo>
                  <a:cubicBezTo>
                    <a:pt x="632247" y="601554"/>
                    <a:pt x="633962" y="594791"/>
                    <a:pt x="630247" y="593076"/>
                  </a:cubicBezTo>
                  <a:cubicBezTo>
                    <a:pt x="546903" y="555548"/>
                    <a:pt x="561381" y="411720"/>
                    <a:pt x="550618" y="336092"/>
                  </a:cubicBezTo>
                  <a:cubicBezTo>
                    <a:pt x="539474" y="257415"/>
                    <a:pt x="515756" y="181692"/>
                    <a:pt x="456987" y="125494"/>
                  </a:cubicBezTo>
                  <a:cubicBezTo>
                    <a:pt x="404885" y="75774"/>
                    <a:pt x="336782" y="46818"/>
                    <a:pt x="268106" y="28244"/>
                  </a:cubicBezTo>
                  <a:cubicBezTo>
                    <a:pt x="183239" y="5289"/>
                    <a:pt x="91322" y="-12142"/>
                    <a:pt x="4740" y="10718"/>
                  </a:cubicBezTo>
                  <a:cubicBezTo>
                    <a:pt x="-3642" y="12909"/>
                    <a:pt x="73" y="26244"/>
                    <a:pt x="8264" y="23672"/>
                  </a:cubicBezTo>
                  <a:cubicBezTo>
                    <a:pt x="131708" y="-15285"/>
                    <a:pt x="303920" y="26339"/>
                    <a:pt x="410219" y="98157"/>
                  </a:cubicBezTo>
                  <a:cubicBezTo>
                    <a:pt x="541664" y="186930"/>
                    <a:pt x="539283" y="333425"/>
                    <a:pt x="558333" y="474871"/>
                  </a:cubicBezTo>
                  <a:cubicBezTo>
                    <a:pt x="563953" y="516591"/>
                    <a:pt x="573192" y="552786"/>
                    <a:pt x="601005" y="584694"/>
                  </a:cubicBezTo>
                  <a:cubicBezTo>
                    <a:pt x="611483" y="596696"/>
                    <a:pt x="621484" y="594696"/>
                    <a:pt x="600624" y="588028"/>
                  </a:cubicBezTo>
                  <a:cubicBezTo>
                    <a:pt x="582336" y="582218"/>
                    <a:pt x="564239" y="578217"/>
                    <a:pt x="546617" y="570216"/>
                  </a:cubicBezTo>
                  <a:cubicBezTo>
                    <a:pt x="514042" y="555453"/>
                    <a:pt x="483657" y="534307"/>
                    <a:pt x="459464" y="507828"/>
                  </a:cubicBezTo>
                  <a:cubicBezTo>
                    <a:pt x="410696" y="454678"/>
                    <a:pt x="388598" y="386098"/>
                    <a:pt x="359927" y="321423"/>
                  </a:cubicBezTo>
                  <a:cubicBezTo>
                    <a:pt x="336496" y="268369"/>
                    <a:pt x="307540" y="217506"/>
                    <a:pt x="271250" y="172167"/>
                  </a:cubicBezTo>
                  <a:cubicBezTo>
                    <a:pt x="230959" y="121875"/>
                    <a:pt x="182286" y="80441"/>
                    <a:pt x="126279" y="48818"/>
                  </a:cubicBezTo>
                  <a:cubicBezTo>
                    <a:pt x="91037" y="28911"/>
                    <a:pt x="47222" y="-6618"/>
                    <a:pt x="6264" y="16719"/>
                  </a:cubicBezTo>
                  <a:cubicBezTo>
                    <a:pt x="5407" y="17290"/>
                    <a:pt x="6074" y="18433"/>
                    <a:pt x="6836" y="17957"/>
                  </a:cubicBezTo>
                  <a:lnTo>
                    <a:pt x="6836" y="17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ADAEDE5-D08B-F8FC-48D9-A768605099F1}"/>
                </a:ext>
              </a:extLst>
            </p:cNvPr>
            <p:cNvSpPr/>
            <p:nvPr/>
          </p:nvSpPr>
          <p:spPr>
            <a:xfrm>
              <a:off x="2923590" y="2005570"/>
              <a:ext cx="525744" cy="467774"/>
            </a:xfrm>
            <a:custGeom>
              <a:avLst/>
              <a:gdLst>
                <a:gd name="connsiteX0" fmla="*/ 1250 w 525744"/>
                <a:gd name="connsiteY0" fmla="*/ 8300 h 467774"/>
                <a:gd name="connsiteX1" fmla="*/ 185940 w 525744"/>
                <a:gd name="connsiteY1" fmla="*/ 51162 h 467774"/>
                <a:gd name="connsiteX2" fmla="*/ 337959 w 525744"/>
                <a:gd name="connsiteY2" fmla="*/ 165272 h 467774"/>
                <a:gd name="connsiteX3" fmla="*/ 522363 w 525744"/>
                <a:gd name="connsiteY3" fmla="*/ 467405 h 467774"/>
                <a:gd name="connsiteX4" fmla="*/ 525411 w 525744"/>
                <a:gd name="connsiteY4" fmla="*/ 464357 h 467774"/>
                <a:gd name="connsiteX5" fmla="*/ 424637 w 525744"/>
                <a:gd name="connsiteY5" fmla="*/ 282810 h 467774"/>
                <a:gd name="connsiteX6" fmla="*/ 319862 w 525744"/>
                <a:gd name="connsiteY6" fmla="*/ 122600 h 467774"/>
                <a:gd name="connsiteX7" fmla="*/ 1250 w 525744"/>
                <a:gd name="connsiteY7" fmla="*/ 4871 h 467774"/>
                <a:gd name="connsiteX8" fmla="*/ 1250 w 525744"/>
                <a:gd name="connsiteY8" fmla="*/ 8300 h 467774"/>
                <a:gd name="connsiteX9" fmla="*/ 1250 w 525744"/>
                <a:gd name="connsiteY9" fmla="*/ 8300 h 4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744" h="467774">
                  <a:moveTo>
                    <a:pt x="1250" y="8300"/>
                  </a:moveTo>
                  <a:cubicBezTo>
                    <a:pt x="65639" y="18968"/>
                    <a:pt x="125552" y="23254"/>
                    <a:pt x="185940" y="51162"/>
                  </a:cubicBezTo>
                  <a:cubicBezTo>
                    <a:pt x="243852" y="77928"/>
                    <a:pt x="296716" y="116504"/>
                    <a:pt x="337959" y="165272"/>
                  </a:cubicBezTo>
                  <a:cubicBezTo>
                    <a:pt x="412921" y="253854"/>
                    <a:pt x="426351" y="398253"/>
                    <a:pt x="522363" y="467405"/>
                  </a:cubicBezTo>
                  <a:cubicBezTo>
                    <a:pt x="524173" y="468738"/>
                    <a:pt x="526649" y="466167"/>
                    <a:pt x="525411" y="464357"/>
                  </a:cubicBezTo>
                  <a:cubicBezTo>
                    <a:pt x="486168" y="405302"/>
                    <a:pt x="454164" y="347390"/>
                    <a:pt x="424637" y="282810"/>
                  </a:cubicBezTo>
                  <a:cubicBezTo>
                    <a:pt x="397681" y="223851"/>
                    <a:pt x="366439" y="168415"/>
                    <a:pt x="319862" y="122600"/>
                  </a:cubicBezTo>
                  <a:cubicBezTo>
                    <a:pt x="242804" y="46686"/>
                    <a:pt x="112121" y="-18656"/>
                    <a:pt x="1250" y="4871"/>
                  </a:cubicBezTo>
                  <a:cubicBezTo>
                    <a:pt x="-369" y="5157"/>
                    <a:pt x="-464" y="8014"/>
                    <a:pt x="1250" y="8300"/>
                  </a:cubicBezTo>
                  <a:lnTo>
                    <a:pt x="1250" y="8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56" name="Graphic 6">
              <a:extLst>
                <a:ext uri="{FF2B5EF4-FFF2-40B4-BE49-F238E27FC236}">
                  <a16:creationId xmlns:a16="http://schemas.microsoft.com/office/drawing/2014/main" id="{83584C5E-3890-0903-AB49-12975997DF65}"/>
                </a:ext>
              </a:extLst>
            </p:cNvPr>
            <p:cNvGrpSpPr/>
            <p:nvPr/>
          </p:nvGrpSpPr>
          <p:grpSpPr>
            <a:xfrm>
              <a:off x="2581468" y="1648374"/>
              <a:ext cx="120571" cy="567581"/>
              <a:chOff x="2581468" y="1648374"/>
              <a:chExt cx="120571" cy="567581"/>
            </a:xfrm>
            <a:grpFill/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807A4D0-E354-AFDF-4FE2-31DE559E0B5C}"/>
                  </a:ext>
                </a:extLst>
              </p:cNvPr>
              <p:cNvSpPr/>
              <p:nvPr/>
            </p:nvSpPr>
            <p:spPr>
              <a:xfrm>
                <a:off x="2581468" y="1648374"/>
                <a:ext cx="120571" cy="560624"/>
              </a:xfrm>
              <a:custGeom>
                <a:avLst/>
                <a:gdLst>
                  <a:gd name="connsiteX0" fmla="*/ 41811 w 120571"/>
                  <a:gd name="connsiteY0" fmla="*/ 546948 h 560624"/>
                  <a:gd name="connsiteX1" fmla="*/ 12379 w 120571"/>
                  <a:gd name="connsiteY1" fmla="*/ 315300 h 560624"/>
                  <a:gd name="connsiteX2" fmla="*/ 80769 w 120571"/>
                  <a:gd name="connsiteY2" fmla="*/ 41646 h 560624"/>
                  <a:gd name="connsiteX3" fmla="*/ 96390 w 120571"/>
                  <a:gd name="connsiteY3" fmla="*/ 58220 h 560624"/>
                  <a:gd name="connsiteX4" fmla="*/ 104010 w 120571"/>
                  <a:gd name="connsiteY4" fmla="*/ 128895 h 560624"/>
                  <a:gd name="connsiteX5" fmla="*/ 100676 w 120571"/>
                  <a:gd name="connsiteY5" fmla="*/ 279676 h 560624"/>
                  <a:gd name="connsiteX6" fmla="*/ 40192 w 120571"/>
                  <a:gd name="connsiteY6" fmla="*/ 551043 h 560624"/>
                  <a:gd name="connsiteX7" fmla="*/ 54956 w 120571"/>
                  <a:gd name="connsiteY7" fmla="*/ 555139 h 560624"/>
                  <a:gd name="connsiteX8" fmla="*/ 115916 w 120571"/>
                  <a:gd name="connsiteY8" fmla="*/ 274533 h 560624"/>
                  <a:gd name="connsiteX9" fmla="*/ 107058 w 120571"/>
                  <a:gd name="connsiteY9" fmla="*/ 5261 h 560624"/>
                  <a:gd name="connsiteX10" fmla="*/ 96866 w 120571"/>
                  <a:gd name="connsiteY10" fmla="*/ 2499 h 560624"/>
                  <a:gd name="connsiteX11" fmla="*/ 92 w 120571"/>
                  <a:gd name="connsiteY11" fmla="*/ 248815 h 560624"/>
                  <a:gd name="connsiteX12" fmla="*/ 40573 w 120571"/>
                  <a:gd name="connsiteY12" fmla="*/ 546948 h 560624"/>
                  <a:gd name="connsiteX13" fmla="*/ 41811 w 120571"/>
                  <a:gd name="connsiteY13" fmla="*/ 546948 h 560624"/>
                  <a:gd name="connsiteX14" fmla="*/ 41811 w 120571"/>
                  <a:gd name="connsiteY14" fmla="*/ 546948 h 56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571" h="560624">
                    <a:moveTo>
                      <a:pt x="41811" y="546948"/>
                    </a:moveTo>
                    <a:cubicBezTo>
                      <a:pt x="53527" y="471224"/>
                      <a:pt x="19713" y="390642"/>
                      <a:pt x="12379" y="315300"/>
                    </a:cubicBezTo>
                    <a:cubicBezTo>
                      <a:pt x="2759" y="215668"/>
                      <a:pt x="21237" y="123561"/>
                      <a:pt x="80769" y="41646"/>
                    </a:cubicBezTo>
                    <a:cubicBezTo>
                      <a:pt x="102009" y="12405"/>
                      <a:pt x="94770" y="32312"/>
                      <a:pt x="96390" y="58220"/>
                    </a:cubicBezTo>
                    <a:cubicBezTo>
                      <a:pt x="97914" y="81842"/>
                      <a:pt x="101438" y="105369"/>
                      <a:pt x="104010" y="128895"/>
                    </a:cubicBezTo>
                    <a:cubicBezTo>
                      <a:pt x="109629" y="180235"/>
                      <a:pt x="109725" y="228527"/>
                      <a:pt x="100676" y="279676"/>
                    </a:cubicBezTo>
                    <a:cubicBezTo>
                      <a:pt x="84579" y="370545"/>
                      <a:pt x="61909" y="461318"/>
                      <a:pt x="40192" y="551043"/>
                    </a:cubicBezTo>
                    <a:cubicBezTo>
                      <a:pt x="37906" y="560664"/>
                      <a:pt x="52956" y="564759"/>
                      <a:pt x="54956" y="555139"/>
                    </a:cubicBezTo>
                    <a:cubicBezTo>
                      <a:pt x="74292" y="461508"/>
                      <a:pt x="100390" y="368830"/>
                      <a:pt x="115916" y="274533"/>
                    </a:cubicBezTo>
                    <a:cubicBezTo>
                      <a:pt x="130965" y="182807"/>
                      <a:pt x="104486" y="96606"/>
                      <a:pt x="107058" y="5261"/>
                    </a:cubicBezTo>
                    <a:cubicBezTo>
                      <a:pt x="107248" y="-645"/>
                      <a:pt x="99819" y="-1597"/>
                      <a:pt x="96866" y="2499"/>
                    </a:cubicBezTo>
                    <a:cubicBezTo>
                      <a:pt x="41145" y="77937"/>
                      <a:pt x="1997" y="153279"/>
                      <a:pt x="92" y="248815"/>
                    </a:cubicBezTo>
                    <a:cubicBezTo>
                      <a:pt x="-1908" y="349590"/>
                      <a:pt x="29334" y="447507"/>
                      <a:pt x="40573" y="546948"/>
                    </a:cubicBezTo>
                    <a:cubicBezTo>
                      <a:pt x="40668" y="547329"/>
                      <a:pt x="41621" y="547614"/>
                      <a:pt x="41811" y="546948"/>
                    </a:cubicBezTo>
                    <a:lnTo>
                      <a:pt x="41811" y="54694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B8732FF-99E2-7D6D-D866-FD6C6F60B6D4}"/>
                  </a:ext>
                </a:extLst>
              </p:cNvPr>
              <p:cNvSpPr/>
              <p:nvPr/>
            </p:nvSpPr>
            <p:spPr>
              <a:xfrm>
                <a:off x="2621667" y="1803499"/>
                <a:ext cx="29425" cy="412456"/>
              </a:xfrm>
              <a:custGeom>
                <a:avLst/>
                <a:gdLst>
                  <a:gd name="connsiteX0" fmla="*/ 7137 w 29425"/>
                  <a:gd name="connsiteY0" fmla="*/ 409349 h 412456"/>
                  <a:gd name="connsiteX1" fmla="*/ 29425 w 29425"/>
                  <a:gd name="connsiteY1" fmla="*/ 1869 h 412456"/>
                  <a:gd name="connsiteX2" fmla="*/ 25615 w 29425"/>
                  <a:gd name="connsiteY2" fmla="*/ 1393 h 412456"/>
                  <a:gd name="connsiteX3" fmla="*/ 660 w 29425"/>
                  <a:gd name="connsiteY3" fmla="*/ 409349 h 412456"/>
                  <a:gd name="connsiteX4" fmla="*/ 7137 w 29425"/>
                  <a:gd name="connsiteY4" fmla="*/ 409349 h 412456"/>
                  <a:gd name="connsiteX5" fmla="*/ 7137 w 29425"/>
                  <a:gd name="connsiteY5" fmla="*/ 409349 h 41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25" h="412456">
                    <a:moveTo>
                      <a:pt x="7137" y="409349"/>
                    </a:moveTo>
                    <a:cubicBezTo>
                      <a:pt x="11328" y="273618"/>
                      <a:pt x="27139" y="137410"/>
                      <a:pt x="29425" y="1869"/>
                    </a:cubicBezTo>
                    <a:cubicBezTo>
                      <a:pt x="29425" y="-226"/>
                      <a:pt x="26092" y="-798"/>
                      <a:pt x="25615" y="1393"/>
                    </a:cubicBezTo>
                    <a:cubicBezTo>
                      <a:pt x="-674" y="132552"/>
                      <a:pt x="-1245" y="275999"/>
                      <a:pt x="660" y="409349"/>
                    </a:cubicBezTo>
                    <a:cubicBezTo>
                      <a:pt x="850" y="413540"/>
                      <a:pt x="7042" y="413444"/>
                      <a:pt x="7137" y="409349"/>
                    </a:cubicBezTo>
                    <a:lnTo>
                      <a:pt x="7137" y="4093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57" name="Graphic 6">
              <a:extLst>
                <a:ext uri="{FF2B5EF4-FFF2-40B4-BE49-F238E27FC236}">
                  <a16:creationId xmlns:a16="http://schemas.microsoft.com/office/drawing/2014/main" id="{D21A7BE3-17D7-75A8-B6ED-8B2466734F97}"/>
                </a:ext>
              </a:extLst>
            </p:cNvPr>
            <p:cNvGrpSpPr/>
            <p:nvPr/>
          </p:nvGrpSpPr>
          <p:grpSpPr>
            <a:xfrm>
              <a:off x="2622526" y="2209772"/>
              <a:ext cx="539155" cy="195035"/>
              <a:chOff x="2622526" y="2209772"/>
              <a:chExt cx="539155" cy="195035"/>
            </a:xfrm>
            <a:grp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35149E24-329C-DB47-F5A7-7249B173D2AB}"/>
                  </a:ext>
                </a:extLst>
              </p:cNvPr>
              <p:cNvSpPr/>
              <p:nvPr/>
            </p:nvSpPr>
            <p:spPr>
              <a:xfrm>
                <a:off x="2628408" y="2211379"/>
                <a:ext cx="533274" cy="193428"/>
              </a:xfrm>
              <a:custGeom>
                <a:avLst/>
                <a:gdLst>
                  <a:gd name="connsiteX0" fmla="*/ 15064 w 533274"/>
                  <a:gd name="connsiteY0" fmla="*/ 3278 h 193428"/>
                  <a:gd name="connsiteX1" fmla="*/ 138699 w 533274"/>
                  <a:gd name="connsiteY1" fmla="*/ 20328 h 193428"/>
                  <a:gd name="connsiteX2" fmla="*/ 287670 w 533274"/>
                  <a:gd name="connsiteY2" fmla="*/ 35663 h 193428"/>
                  <a:gd name="connsiteX3" fmla="*/ 523985 w 533274"/>
                  <a:gd name="connsiteY3" fmla="*/ 191778 h 193428"/>
                  <a:gd name="connsiteX4" fmla="*/ 529319 w 533274"/>
                  <a:gd name="connsiteY4" fmla="*/ 182634 h 193428"/>
                  <a:gd name="connsiteX5" fmla="*/ 262238 w 533274"/>
                  <a:gd name="connsiteY5" fmla="*/ 123484 h 193428"/>
                  <a:gd name="connsiteX6" fmla="*/ 11635 w 533274"/>
                  <a:gd name="connsiteY6" fmla="*/ 897 h 193428"/>
                  <a:gd name="connsiteX7" fmla="*/ 3920 w 533274"/>
                  <a:gd name="connsiteY7" fmla="*/ 14136 h 193428"/>
                  <a:gd name="connsiteX8" fmla="*/ 270144 w 533274"/>
                  <a:gd name="connsiteY8" fmla="*/ 142057 h 193428"/>
                  <a:gd name="connsiteX9" fmla="*/ 526557 w 533274"/>
                  <a:gd name="connsiteY9" fmla="*/ 193207 h 193428"/>
                  <a:gd name="connsiteX10" fmla="*/ 531891 w 533274"/>
                  <a:gd name="connsiteY10" fmla="*/ 184063 h 193428"/>
                  <a:gd name="connsiteX11" fmla="*/ 313292 w 533274"/>
                  <a:gd name="connsiteY11" fmla="*/ 32139 h 193428"/>
                  <a:gd name="connsiteX12" fmla="*/ 15350 w 533274"/>
                  <a:gd name="connsiteY12" fmla="*/ 2230 h 193428"/>
                  <a:gd name="connsiteX13" fmla="*/ 15064 w 533274"/>
                  <a:gd name="connsiteY13" fmla="*/ 3278 h 193428"/>
                  <a:gd name="connsiteX14" fmla="*/ 15064 w 533274"/>
                  <a:gd name="connsiteY14" fmla="*/ 3278 h 193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274" h="193428">
                    <a:moveTo>
                      <a:pt x="15064" y="3278"/>
                    </a:moveTo>
                    <a:cubicBezTo>
                      <a:pt x="54593" y="19471"/>
                      <a:pt x="96598" y="18613"/>
                      <a:pt x="138699" y="20328"/>
                    </a:cubicBezTo>
                    <a:cubicBezTo>
                      <a:pt x="188514" y="22233"/>
                      <a:pt x="238711" y="25471"/>
                      <a:pt x="287670" y="35663"/>
                    </a:cubicBezTo>
                    <a:cubicBezTo>
                      <a:pt x="388444" y="56713"/>
                      <a:pt x="461215" y="112244"/>
                      <a:pt x="523985" y="191778"/>
                    </a:cubicBezTo>
                    <a:cubicBezTo>
                      <a:pt x="525795" y="188730"/>
                      <a:pt x="527509" y="185682"/>
                      <a:pt x="529319" y="182634"/>
                    </a:cubicBezTo>
                    <a:cubicBezTo>
                      <a:pt x="440451" y="156726"/>
                      <a:pt x="348535" y="160917"/>
                      <a:pt x="262238" y="123484"/>
                    </a:cubicBezTo>
                    <a:cubicBezTo>
                      <a:pt x="177275" y="86622"/>
                      <a:pt x="94026" y="43093"/>
                      <a:pt x="11635" y="897"/>
                    </a:cubicBezTo>
                    <a:cubicBezTo>
                      <a:pt x="2777" y="-3580"/>
                      <a:pt x="-4938" y="9946"/>
                      <a:pt x="3920" y="14136"/>
                    </a:cubicBezTo>
                    <a:cubicBezTo>
                      <a:pt x="92788" y="55856"/>
                      <a:pt x="179180" y="105005"/>
                      <a:pt x="270144" y="142057"/>
                    </a:cubicBezTo>
                    <a:cubicBezTo>
                      <a:pt x="353297" y="175966"/>
                      <a:pt x="441118" y="169870"/>
                      <a:pt x="526557" y="193207"/>
                    </a:cubicBezTo>
                    <a:cubicBezTo>
                      <a:pt x="532177" y="194731"/>
                      <a:pt x="535225" y="188063"/>
                      <a:pt x="531891" y="184063"/>
                    </a:cubicBezTo>
                    <a:cubicBezTo>
                      <a:pt x="471312" y="111768"/>
                      <a:pt x="406447" y="55951"/>
                      <a:pt x="313292" y="32139"/>
                    </a:cubicBezTo>
                    <a:cubicBezTo>
                      <a:pt x="216042" y="7278"/>
                      <a:pt x="114315" y="14518"/>
                      <a:pt x="15350" y="2230"/>
                    </a:cubicBezTo>
                    <a:cubicBezTo>
                      <a:pt x="14493" y="2040"/>
                      <a:pt x="14493" y="3088"/>
                      <a:pt x="15064" y="3278"/>
                    </a:cubicBezTo>
                    <a:lnTo>
                      <a:pt x="15064" y="3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4BC6A5A-57C0-466D-F0DD-9312E99B3EAE}"/>
                  </a:ext>
                </a:extLst>
              </p:cNvPr>
              <p:cNvSpPr/>
              <p:nvPr/>
            </p:nvSpPr>
            <p:spPr>
              <a:xfrm>
                <a:off x="2622526" y="2209772"/>
                <a:ext cx="395740" cy="123140"/>
              </a:xfrm>
              <a:custGeom>
                <a:avLst/>
                <a:gdLst>
                  <a:gd name="connsiteX0" fmla="*/ 2277 w 395740"/>
                  <a:gd name="connsiteY0" fmla="*/ 6218 h 123140"/>
                  <a:gd name="connsiteX1" fmla="*/ 198778 w 395740"/>
                  <a:gd name="connsiteY1" fmla="*/ 61559 h 123140"/>
                  <a:gd name="connsiteX2" fmla="*/ 393278 w 395740"/>
                  <a:gd name="connsiteY2" fmla="*/ 123090 h 123140"/>
                  <a:gd name="connsiteX3" fmla="*/ 394802 w 395740"/>
                  <a:gd name="connsiteY3" fmla="*/ 119566 h 123140"/>
                  <a:gd name="connsiteX4" fmla="*/ 3991 w 395740"/>
                  <a:gd name="connsiteY4" fmla="*/ 122 h 123140"/>
                  <a:gd name="connsiteX5" fmla="*/ 2277 w 395740"/>
                  <a:gd name="connsiteY5" fmla="*/ 6218 h 123140"/>
                  <a:gd name="connsiteX6" fmla="*/ 2277 w 395740"/>
                  <a:gd name="connsiteY6" fmla="*/ 6218 h 12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740" h="123140">
                    <a:moveTo>
                      <a:pt x="2277" y="6218"/>
                    </a:moveTo>
                    <a:cubicBezTo>
                      <a:pt x="67904" y="24125"/>
                      <a:pt x="133531" y="42128"/>
                      <a:pt x="198778" y="61559"/>
                    </a:cubicBezTo>
                    <a:cubicBezTo>
                      <a:pt x="263738" y="80894"/>
                      <a:pt x="327651" y="106326"/>
                      <a:pt x="393278" y="123090"/>
                    </a:cubicBezTo>
                    <a:cubicBezTo>
                      <a:pt x="395278" y="123566"/>
                      <a:pt x="396802" y="120518"/>
                      <a:pt x="394802" y="119566"/>
                    </a:cubicBezTo>
                    <a:cubicBezTo>
                      <a:pt x="273644" y="63082"/>
                      <a:pt x="133912" y="29269"/>
                      <a:pt x="3991" y="122"/>
                    </a:cubicBezTo>
                    <a:cubicBezTo>
                      <a:pt x="-9" y="-926"/>
                      <a:pt x="-1724" y="5075"/>
                      <a:pt x="2277" y="6218"/>
                    </a:cubicBezTo>
                    <a:lnTo>
                      <a:pt x="2277" y="62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68" name="Graphic 6">
            <a:extLst>
              <a:ext uri="{FF2B5EF4-FFF2-40B4-BE49-F238E27FC236}">
                <a16:creationId xmlns:a16="http://schemas.microsoft.com/office/drawing/2014/main" id="{76773CBF-ACBD-7361-C51E-C669169D30E1}"/>
              </a:ext>
            </a:extLst>
          </p:cNvPr>
          <p:cNvGrpSpPr/>
          <p:nvPr/>
        </p:nvGrpSpPr>
        <p:grpSpPr>
          <a:xfrm flipV="1">
            <a:off x="2010710" y="5047240"/>
            <a:ext cx="3541934" cy="1869215"/>
            <a:chOff x="6623741" y="891543"/>
            <a:chExt cx="3261786" cy="1721370"/>
          </a:xfrm>
          <a:solidFill>
            <a:schemeClr val="accent2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DCBF349-0467-58B2-3FFC-5BB6D6E33F1F}"/>
                </a:ext>
              </a:extLst>
            </p:cNvPr>
            <p:cNvSpPr/>
            <p:nvPr/>
          </p:nvSpPr>
          <p:spPr>
            <a:xfrm>
              <a:off x="7082806" y="891543"/>
              <a:ext cx="2802721" cy="1288469"/>
            </a:xfrm>
            <a:custGeom>
              <a:avLst/>
              <a:gdLst>
                <a:gd name="connsiteX0" fmla="*/ 2745 w 2802721"/>
                <a:gd name="connsiteY0" fmla="*/ 1288253 h 1288469"/>
                <a:gd name="connsiteX1" fmla="*/ 570531 w 2802721"/>
                <a:gd name="connsiteY1" fmla="*/ 1022982 h 1288469"/>
                <a:gd name="connsiteX2" fmla="*/ 855900 w 2802721"/>
                <a:gd name="connsiteY2" fmla="*/ 952402 h 1288469"/>
                <a:gd name="connsiteX3" fmla="*/ 1130220 w 2802721"/>
                <a:gd name="connsiteY3" fmla="*/ 873439 h 1288469"/>
                <a:gd name="connsiteX4" fmla="*/ 2180160 w 2802721"/>
                <a:gd name="connsiteY4" fmla="*/ 369662 h 1288469"/>
                <a:gd name="connsiteX5" fmla="*/ 2491437 w 2802721"/>
                <a:gd name="connsiteY5" fmla="*/ 195640 h 1288469"/>
                <a:gd name="connsiteX6" fmla="*/ 2798904 w 2802721"/>
                <a:gd name="connsiteY6" fmla="*/ 15046 h 1288469"/>
                <a:gd name="connsiteX7" fmla="*/ 2790713 w 2802721"/>
                <a:gd name="connsiteY7" fmla="*/ 949 h 1288469"/>
                <a:gd name="connsiteX8" fmla="*/ 2512773 w 2802721"/>
                <a:gd name="connsiteY8" fmla="*/ 157731 h 1288469"/>
                <a:gd name="connsiteX9" fmla="*/ 2242740 w 2802721"/>
                <a:gd name="connsiteY9" fmla="*/ 309369 h 1288469"/>
                <a:gd name="connsiteX10" fmla="*/ 1709626 w 2802721"/>
                <a:gd name="connsiteY10" fmla="*/ 596071 h 1288469"/>
                <a:gd name="connsiteX11" fmla="*/ 1165081 w 2802721"/>
                <a:gd name="connsiteY11" fmla="*/ 837911 h 1288469"/>
                <a:gd name="connsiteX12" fmla="*/ 892666 w 2802721"/>
                <a:gd name="connsiteY12" fmla="*/ 923255 h 1288469"/>
                <a:gd name="connsiteX13" fmla="*/ 607583 w 2802721"/>
                <a:gd name="connsiteY13" fmla="*/ 992216 h 1288469"/>
                <a:gd name="connsiteX14" fmla="*/ 312022 w 2802721"/>
                <a:gd name="connsiteY14" fmla="*/ 1127757 h 1288469"/>
                <a:gd name="connsiteX15" fmla="*/ 745 w 2802721"/>
                <a:gd name="connsiteY15" fmla="*/ 1285205 h 1288469"/>
                <a:gd name="connsiteX16" fmla="*/ 2745 w 2802721"/>
                <a:gd name="connsiteY16" fmla="*/ 1288253 h 1288469"/>
                <a:gd name="connsiteX17" fmla="*/ 2745 w 2802721"/>
                <a:gd name="connsiteY17" fmla="*/ 1288253 h 128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02721" h="1288469">
                  <a:moveTo>
                    <a:pt x="2745" y="1288253"/>
                  </a:moveTo>
                  <a:cubicBezTo>
                    <a:pt x="189340" y="1198337"/>
                    <a:pt x="374982" y="1092229"/>
                    <a:pt x="570531" y="1022982"/>
                  </a:cubicBezTo>
                  <a:cubicBezTo>
                    <a:pt x="663209" y="990121"/>
                    <a:pt x="760364" y="974690"/>
                    <a:pt x="855900" y="952402"/>
                  </a:cubicBezTo>
                  <a:cubicBezTo>
                    <a:pt x="948578" y="930780"/>
                    <a:pt x="1040304" y="904491"/>
                    <a:pt x="1130220" y="873439"/>
                  </a:cubicBezTo>
                  <a:cubicBezTo>
                    <a:pt x="1497694" y="746281"/>
                    <a:pt x="1840499" y="556543"/>
                    <a:pt x="2180160" y="369662"/>
                  </a:cubicBezTo>
                  <a:cubicBezTo>
                    <a:pt x="2284268" y="312322"/>
                    <a:pt x="2388091" y="254410"/>
                    <a:pt x="2491437" y="195640"/>
                  </a:cubicBezTo>
                  <a:cubicBezTo>
                    <a:pt x="2593926" y="137443"/>
                    <a:pt x="2702892" y="83436"/>
                    <a:pt x="2798904" y="15046"/>
                  </a:cubicBezTo>
                  <a:cubicBezTo>
                    <a:pt x="2807477" y="8950"/>
                    <a:pt x="2800238" y="-3527"/>
                    <a:pt x="2790713" y="949"/>
                  </a:cubicBezTo>
                  <a:cubicBezTo>
                    <a:pt x="2694986" y="45812"/>
                    <a:pt x="2604690" y="105439"/>
                    <a:pt x="2512773" y="157731"/>
                  </a:cubicBezTo>
                  <a:cubicBezTo>
                    <a:pt x="2423048" y="208785"/>
                    <a:pt x="2333036" y="259267"/>
                    <a:pt x="2242740" y="309369"/>
                  </a:cubicBezTo>
                  <a:cubicBezTo>
                    <a:pt x="2066336" y="407191"/>
                    <a:pt x="1889362" y="504441"/>
                    <a:pt x="1709626" y="596071"/>
                  </a:cubicBezTo>
                  <a:cubicBezTo>
                    <a:pt x="1532651" y="686273"/>
                    <a:pt x="1352152" y="770379"/>
                    <a:pt x="1165081" y="837911"/>
                  </a:cubicBezTo>
                  <a:cubicBezTo>
                    <a:pt x="1075546" y="870201"/>
                    <a:pt x="984773" y="899443"/>
                    <a:pt x="892666" y="923255"/>
                  </a:cubicBezTo>
                  <a:cubicBezTo>
                    <a:pt x="798083" y="947639"/>
                    <a:pt x="700832" y="962784"/>
                    <a:pt x="607583" y="992216"/>
                  </a:cubicBezTo>
                  <a:cubicBezTo>
                    <a:pt x="503760" y="1024982"/>
                    <a:pt x="408606" y="1078703"/>
                    <a:pt x="312022" y="1127757"/>
                  </a:cubicBezTo>
                  <a:cubicBezTo>
                    <a:pt x="208390" y="1180430"/>
                    <a:pt x="104377" y="1232437"/>
                    <a:pt x="745" y="1285205"/>
                  </a:cubicBezTo>
                  <a:cubicBezTo>
                    <a:pt x="-1065" y="1286253"/>
                    <a:pt x="745" y="1289301"/>
                    <a:pt x="2745" y="1288253"/>
                  </a:cubicBezTo>
                  <a:lnTo>
                    <a:pt x="2745" y="12882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09B610B-D104-6638-8429-329ACE623997}"/>
                </a:ext>
              </a:extLst>
            </p:cNvPr>
            <p:cNvSpPr/>
            <p:nvPr/>
          </p:nvSpPr>
          <p:spPr>
            <a:xfrm>
              <a:off x="6623741" y="1855994"/>
              <a:ext cx="1203377" cy="435143"/>
            </a:xfrm>
            <a:custGeom>
              <a:avLst/>
              <a:gdLst>
                <a:gd name="connsiteX0" fmla="*/ 1195902 w 1203377"/>
                <a:gd name="connsiteY0" fmla="*/ 143 h 435143"/>
                <a:gd name="connsiteX1" fmla="*/ 948919 w 1203377"/>
                <a:gd name="connsiteY1" fmla="*/ 143303 h 435143"/>
                <a:gd name="connsiteX2" fmla="*/ 672122 w 1203377"/>
                <a:gd name="connsiteY2" fmla="*/ 315611 h 435143"/>
                <a:gd name="connsiteX3" fmla="*/ 11563 w 1203377"/>
                <a:gd name="connsiteY3" fmla="*/ 399431 h 435143"/>
                <a:gd name="connsiteX4" fmla="*/ 11563 w 1203377"/>
                <a:gd name="connsiteY4" fmla="*/ 417243 h 435143"/>
                <a:gd name="connsiteX5" fmla="*/ 500958 w 1203377"/>
                <a:gd name="connsiteY5" fmla="*/ 155495 h 435143"/>
                <a:gd name="connsiteX6" fmla="*/ 1132561 w 1203377"/>
                <a:gd name="connsiteY6" fmla="*/ 26146 h 435143"/>
                <a:gd name="connsiteX7" fmla="*/ 1132561 w 1203377"/>
                <a:gd name="connsiteY7" fmla="*/ 10049 h 435143"/>
                <a:gd name="connsiteX8" fmla="*/ 523437 w 1203377"/>
                <a:gd name="connsiteY8" fmla="*/ 123396 h 435143"/>
                <a:gd name="connsiteX9" fmla="*/ 6610 w 1203377"/>
                <a:gd name="connsiteY9" fmla="*/ 399335 h 435143"/>
                <a:gd name="connsiteX10" fmla="*/ 6610 w 1203377"/>
                <a:gd name="connsiteY10" fmla="*/ 417147 h 435143"/>
                <a:gd name="connsiteX11" fmla="*/ 638404 w 1203377"/>
                <a:gd name="connsiteY11" fmla="*/ 354473 h 435143"/>
                <a:gd name="connsiteX12" fmla="*/ 902437 w 1203377"/>
                <a:gd name="connsiteY12" fmla="*/ 203597 h 435143"/>
                <a:gd name="connsiteX13" fmla="*/ 1198950 w 1203377"/>
                <a:gd name="connsiteY13" fmla="*/ 11668 h 435143"/>
                <a:gd name="connsiteX14" fmla="*/ 1195902 w 1203377"/>
                <a:gd name="connsiteY14" fmla="*/ 143 h 435143"/>
                <a:gd name="connsiteX15" fmla="*/ 1195902 w 1203377"/>
                <a:gd name="connsiteY15" fmla="*/ 143 h 43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3377" h="435143">
                  <a:moveTo>
                    <a:pt x="1195902" y="143"/>
                  </a:moveTo>
                  <a:cubicBezTo>
                    <a:pt x="1099604" y="19002"/>
                    <a:pt x="1023499" y="83582"/>
                    <a:pt x="948919" y="143303"/>
                  </a:cubicBezTo>
                  <a:cubicBezTo>
                    <a:pt x="863384" y="211788"/>
                    <a:pt x="772420" y="271034"/>
                    <a:pt x="672122" y="315611"/>
                  </a:cubicBezTo>
                  <a:cubicBezTo>
                    <a:pt x="465715" y="407432"/>
                    <a:pt x="234258" y="438864"/>
                    <a:pt x="11563" y="399431"/>
                  </a:cubicBezTo>
                  <a:cubicBezTo>
                    <a:pt x="11563" y="405336"/>
                    <a:pt x="11563" y="411337"/>
                    <a:pt x="11563" y="417243"/>
                  </a:cubicBezTo>
                  <a:cubicBezTo>
                    <a:pt x="194920" y="372761"/>
                    <a:pt x="331318" y="230743"/>
                    <a:pt x="500958" y="155495"/>
                  </a:cubicBezTo>
                  <a:cubicBezTo>
                    <a:pt x="699649" y="67389"/>
                    <a:pt x="919106" y="48815"/>
                    <a:pt x="1132561" y="26146"/>
                  </a:cubicBezTo>
                  <a:cubicBezTo>
                    <a:pt x="1142657" y="25098"/>
                    <a:pt x="1143038" y="9287"/>
                    <a:pt x="1132561" y="10049"/>
                  </a:cubicBezTo>
                  <a:cubicBezTo>
                    <a:pt x="927202" y="25479"/>
                    <a:pt x="716128" y="45863"/>
                    <a:pt x="523437" y="123396"/>
                  </a:cubicBezTo>
                  <a:cubicBezTo>
                    <a:pt x="341605" y="196548"/>
                    <a:pt x="199111" y="352282"/>
                    <a:pt x="6610" y="399335"/>
                  </a:cubicBezTo>
                  <a:cubicBezTo>
                    <a:pt x="-1867" y="401431"/>
                    <a:pt x="-2534" y="415528"/>
                    <a:pt x="6610" y="417147"/>
                  </a:cubicBezTo>
                  <a:cubicBezTo>
                    <a:pt x="218446" y="454199"/>
                    <a:pt x="438378" y="434388"/>
                    <a:pt x="638404" y="354473"/>
                  </a:cubicBezTo>
                  <a:cubicBezTo>
                    <a:pt x="733177" y="316659"/>
                    <a:pt x="821950" y="266367"/>
                    <a:pt x="902437" y="203597"/>
                  </a:cubicBezTo>
                  <a:cubicBezTo>
                    <a:pt x="996925" y="129873"/>
                    <a:pt x="1079411" y="42910"/>
                    <a:pt x="1198950" y="11668"/>
                  </a:cubicBezTo>
                  <a:cubicBezTo>
                    <a:pt x="1206665" y="9763"/>
                    <a:pt x="1203427" y="-1381"/>
                    <a:pt x="1195902" y="143"/>
                  </a:cubicBezTo>
                  <a:lnTo>
                    <a:pt x="1195902" y="1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C7620CB-F13C-DEB9-E8A1-82CDD2950CCB}"/>
                </a:ext>
              </a:extLst>
            </p:cNvPr>
            <p:cNvSpPr/>
            <p:nvPr/>
          </p:nvSpPr>
          <p:spPr>
            <a:xfrm>
              <a:off x="7066229" y="1356296"/>
              <a:ext cx="1285606" cy="396948"/>
            </a:xfrm>
            <a:custGeom>
              <a:avLst/>
              <a:gdLst>
                <a:gd name="connsiteX0" fmla="*/ 1278146 w 1285606"/>
                <a:gd name="connsiteY0" fmla="*/ 335534 h 396948"/>
                <a:gd name="connsiteX1" fmla="*/ 1069072 w 1285606"/>
                <a:gd name="connsiteY1" fmla="*/ 374681 h 396948"/>
                <a:gd name="connsiteX2" fmla="*/ 861618 w 1285606"/>
                <a:gd name="connsiteY2" fmla="*/ 381635 h 396948"/>
                <a:gd name="connsiteX3" fmla="*/ 496715 w 1285606"/>
                <a:gd name="connsiteY3" fmla="*/ 334867 h 396948"/>
                <a:gd name="connsiteX4" fmla="*/ 15512 w 1285606"/>
                <a:gd name="connsiteY4" fmla="*/ 4730 h 396948"/>
                <a:gd name="connsiteX5" fmla="*/ 2177 w 1285606"/>
                <a:gd name="connsiteY5" fmla="*/ 15017 h 396948"/>
                <a:gd name="connsiteX6" fmla="*/ 263733 w 1285606"/>
                <a:gd name="connsiteY6" fmla="*/ 119507 h 396948"/>
                <a:gd name="connsiteX7" fmla="*/ 607586 w 1285606"/>
                <a:gd name="connsiteY7" fmla="*/ 160179 h 396948"/>
                <a:gd name="connsiteX8" fmla="*/ 954011 w 1285606"/>
                <a:gd name="connsiteY8" fmla="*/ 224567 h 396948"/>
                <a:gd name="connsiteX9" fmla="*/ 1120221 w 1285606"/>
                <a:gd name="connsiteY9" fmla="*/ 289433 h 396948"/>
                <a:gd name="connsiteX10" fmla="*/ 1269669 w 1285606"/>
                <a:gd name="connsiteY10" fmla="*/ 359918 h 396948"/>
                <a:gd name="connsiteX11" fmla="*/ 1274717 w 1285606"/>
                <a:gd name="connsiteY11" fmla="*/ 341630 h 396948"/>
                <a:gd name="connsiteX12" fmla="*/ 1115364 w 1285606"/>
                <a:gd name="connsiteY12" fmla="*/ 264954 h 396948"/>
                <a:gd name="connsiteX13" fmla="*/ 974965 w 1285606"/>
                <a:gd name="connsiteY13" fmla="*/ 210280 h 396948"/>
                <a:gd name="connsiteX14" fmla="*/ 659307 w 1285606"/>
                <a:gd name="connsiteY14" fmla="*/ 147605 h 396948"/>
                <a:gd name="connsiteX15" fmla="*/ 337457 w 1285606"/>
                <a:gd name="connsiteY15" fmla="*/ 109505 h 396948"/>
                <a:gd name="connsiteX16" fmla="*/ 13988 w 1285606"/>
                <a:gd name="connsiteY16" fmla="*/ 3016 h 396948"/>
                <a:gd name="connsiteX17" fmla="*/ 653 w 1285606"/>
                <a:gd name="connsiteY17" fmla="*/ 13303 h 396948"/>
                <a:gd name="connsiteX18" fmla="*/ 485571 w 1285606"/>
                <a:gd name="connsiteY18" fmla="*/ 350107 h 396948"/>
                <a:gd name="connsiteX19" fmla="*/ 861427 w 1285606"/>
                <a:gd name="connsiteY19" fmla="*/ 396779 h 396948"/>
                <a:gd name="connsiteX20" fmla="*/ 1095837 w 1285606"/>
                <a:gd name="connsiteY20" fmla="*/ 386969 h 396948"/>
                <a:gd name="connsiteX21" fmla="*/ 1282528 w 1285606"/>
                <a:gd name="connsiteY21" fmla="*/ 346583 h 396948"/>
                <a:gd name="connsiteX22" fmla="*/ 1278146 w 1285606"/>
                <a:gd name="connsiteY22" fmla="*/ 335534 h 396948"/>
                <a:gd name="connsiteX23" fmla="*/ 1278146 w 1285606"/>
                <a:gd name="connsiteY23" fmla="*/ 335534 h 39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85606" h="396948">
                  <a:moveTo>
                    <a:pt x="1278146" y="335534"/>
                  </a:moveTo>
                  <a:cubicBezTo>
                    <a:pt x="1211566" y="363156"/>
                    <a:pt x="1140320" y="368871"/>
                    <a:pt x="1069072" y="374681"/>
                  </a:cubicBezTo>
                  <a:cubicBezTo>
                    <a:pt x="1000111" y="380396"/>
                    <a:pt x="930865" y="382968"/>
                    <a:pt x="861618" y="381635"/>
                  </a:cubicBezTo>
                  <a:cubicBezTo>
                    <a:pt x="738460" y="379349"/>
                    <a:pt x="616921" y="360965"/>
                    <a:pt x="496715" y="334867"/>
                  </a:cubicBezTo>
                  <a:cubicBezTo>
                    <a:pt x="293166" y="290766"/>
                    <a:pt x="101713" y="207804"/>
                    <a:pt x="15512" y="4730"/>
                  </a:cubicBezTo>
                  <a:cubicBezTo>
                    <a:pt x="11036" y="8159"/>
                    <a:pt x="6654" y="11588"/>
                    <a:pt x="2177" y="15017"/>
                  </a:cubicBezTo>
                  <a:cubicBezTo>
                    <a:pt x="62470" y="92456"/>
                    <a:pt x="172961" y="106743"/>
                    <a:pt x="263733" y="119507"/>
                  </a:cubicBezTo>
                  <a:cubicBezTo>
                    <a:pt x="378033" y="135604"/>
                    <a:pt x="493191" y="145319"/>
                    <a:pt x="607586" y="160179"/>
                  </a:cubicBezTo>
                  <a:cubicBezTo>
                    <a:pt x="724077" y="175418"/>
                    <a:pt x="841044" y="191611"/>
                    <a:pt x="954011" y="224567"/>
                  </a:cubicBezTo>
                  <a:cubicBezTo>
                    <a:pt x="1011161" y="241236"/>
                    <a:pt x="1067168" y="262286"/>
                    <a:pt x="1120221" y="289433"/>
                  </a:cubicBezTo>
                  <a:cubicBezTo>
                    <a:pt x="1169751" y="314864"/>
                    <a:pt x="1214805" y="347059"/>
                    <a:pt x="1269669" y="359918"/>
                  </a:cubicBezTo>
                  <a:cubicBezTo>
                    <a:pt x="1281575" y="362680"/>
                    <a:pt x="1286623" y="344487"/>
                    <a:pt x="1274717" y="341630"/>
                  </a:cubicBezTo>
                  <a:cubicBezTo>
                    <a:pt x="1216710" y="327533"/>
                    <a:pt x="1168418" y="290766"/>
                    <a:pt x="1115364" y="264954"/>
                  </a:cubicBezTo>
                  <a:cubicBezTo>
                    <a:pt x="1070215" y="242951"/>
                    <a:pt x="1022971" y="225044"/>
                    <a:pt x="974965" y="210280"/>
                  </a:cubicBezTo>
                  <a:cubicBezTo>
                    <a:pt x="872191" y="178752"/>
                    <a:pt x="765701" y="161893"/>
                    <a:pt x="659307" y="147605"/>
                  </a:cubicBezTo>
                  <a:cubicBezTo>
                    <a:pt x="552151" y="133127"/>
                    <a:pt x="444899" y="121602"/>
                    <a:pt x="337457" y="109505"/>
                  </a:cubicBezTo>
                  <a:cubicBezTo>
                    <a:pt x="232873" y="97694"/>
                    <a:pt x="84568" y="93789"/>
                    <a:pt x="13988" y="3016"/>
                  </a:cubicBezTo>
                  <a:cubicBezTo>
                    <a:pt x="7511" y="-5271"/>
                    <a:pt x="-2681" y="5302"/>
                    <a:pt x="653" y="13303"/>
                  </a:cubicBezTo>
                  <a:cubicBezTo>
                    <a:pt x="87140" y="217233"/>
                    <a:pt x="279926" y="306006"/>
                    <a:pt x="485571" y="350107"/>
                  </a:cubicBezTo>
                  <a:cubicBezTo>
                    <a:pt x="609396" y="376586"/>
                    <a:pt x="734554" y="394970"/>
                    <a:pt x="861427" y="396779"/>
                  </a:cubicBezTo>
                  <a:cubicBezTo>
                    <a:pt x="939628" y="397827"/>
                    <a:pt x="1017923" y="393922"/>
                    <a:pt x="1095837" y="386969"/>
                  </a:cubicBezTo>
                  <a:cubicBezTo>
                    <a:pt x="1159846" y="381349"/>
                    <a:pt x="1224330" y="375825"/>
                    <a:pt x="1282528" y="346583"/>
                  </a:cubicBezTo>
                  <a:cubicBezTo>
                    <a:pt x="1288814" y="343535"/>
                    <a:pt x="1284528" y="332962"/>
                    <a:pt x="1278146" y="335534"/>
                  </a:cubicBezTo>
                  <a:lnTo>
                    <a:pt x="1278146" y="335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5447E41-B0D8-5BA6-C16A-59B1EBEEECF1}"/>
                </a:ext>
              </a:extLst>
            </p:cNvPr>
            <p:cNvSpPr/>
            <p:nvPr/>
          </p:nvSpPr>
          <p:spPr>
            <a:xfrm>
              <a:off x="7441341" y="1535722"/>
              <a:ext cx="855242" cy="181207"/>
            </a:xfrm>
            <a:custGeom>
              <a:avLst/>
              <a:gdLst>
                <a:gd name="connsiteX0" fmla="*/ 255 w 855242"/>
                <a:gd name="connsiteY0" fmla="*/ 1041 h 181207"/>
                <a:gd name="connsiteX1" fmla="*/ 391637 w 855242"/>
                <a:gd name="connsiteY1" fmla="*/ 133534 h 181207"/>
                <a:gd name="connsiteX2" fmla="*/ 846170 w 855242"/>
                <a:gd name="connsiteY2" fmla="*/ 181159 h 181207"/>
                <a:gd name="connsiteX3" fmla="*/ 846170 w 855242"/>
                <a:gd name="connsiteY3" fmla="*/ 162204 h 181207"/>
                <a:gd name="connsiteX4" fmla="*/ 826 w 855242"/>
                <a:gd name="connsiteY4" fmla="*/ 88 h 181207"/>
                <a:gd name="connsiteX5" fmla="*/ 255 w 855242"/>
                <a:gd name="connsiteY5" fmla="*/ 1041 h 181207"/>
                <a:gd name="connsiteX6" fmla="*/ 255 w 855242"/>
                <a:gd name="connsiteY6" fmla="*/ 1041 h 18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242" h="181207">
                  <a:moveTo>
                    <a:pt x="255" y="1041"/>
                  </a:moveTo>
                  <a:cubicBezTo>
                    <a:pt x="112364" y="84766"/>
                    <a:pt x="255334" y="114484"/>
                    <a:pt x="391637" y="133534"/>
                  </a:cubicBezTo>
                  <a:cubicBezTo>
                    <a:pt x="542418" y="154679"/>
                    <a:pt x="694627" y="166585"/>
                    <a:pt x="846170" y="181159"/>
                  </a:cubicBezTo>
                  <a:cubicBezTo>
                    <a:pt x="858267" y="182301"/>
                    <a:pt x="858267" y="163251"/>
                    <a:pt x="846170" y="162204"/>
                  </a:cubicBezTo>
                  <a:cubicBezTo>
                    <a:pt x="557563" y="136201"/>
                    <a:pt x="265241" y="131914"/>
                    <a:pt x="826" y="88"/>
                  </a:cubicBezTo>
                  <a:cubicBezTo>
                    <a:pt x="160" y="-293"/>
                    <a:pt x="-316" y="660"/>
                    <a:pt x="255" y="1041"/>
                  </a:cubicBezTo>
                  <a:lnTo>
                    <a:pt x="255" y="10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46190A9-7B5A-83D1-72D3-6B4A05A7C472}"/>
                </a:ext>
              </a:extLst>
            </p:cNvPr>
            <p:cNvSpPr/>
            <p:nvPr/>
          </p:nvSpPr>
          <p:spPr>
            <a:xfrm>
              <a:off x="7738795" y="1706082"/>
              <a:ext cx="618175" cy="906831"/>
            </a:xfrm>
            <a:custGeom>
              <a:avLst/>
              <a:gdLst>
                <a:gd name="connsiteX0" fmla="*/ 609867 w 618175"/>
                <a:gd name="connsiteY0" fmla="*/ 5084 h 906831"/>
                <a:gd name="connsiteX1" fmla="*/ 389363 w 618175"/>
                <a:gd name="connsiteY1" fmla="*/ 147387 h 906831"/>
                <a:gd name="connsiteX2" fmla="*/ 242487 w 618175"/>
                <a:gd name="connsiteY2" fmla="*/ 370177 h 906831"/>
                <a:gd name="connsiteX3" fmla="*/ 1981 w 618175"/>
                <a:gd name="connsiteY3" fmla="*/ 890242 h 906831"/>
                <a:gd name="connsiteX4" fmla="*/ 17316 w 618175"/>
                <a:gd name="connsiteY4" fmla="*/ 905578 h 906831"/>
                <a:gd name="connsiteX5" fmla="*/ 474612 w 618175"/>
                <a:gd name="connsiteY5" fmla="*/ 543437 h 906831"/>
                <a:gd name="connsiteX6" fmla="*/ 618153 w 618175"/>
                <a:gd name="connsiteY6" fmla="*/ 6894 h 906831"/>
                <a:gd name="connsiteX7" fmla="*/ 603866 w 618175"/>
                <a:gd name="connsiteY7" fmla="*/ 6894 h 906831"/>
                <a:gd name="connsiteX8" fmla="*/ 441465 w 618175"/>
                <a:gd name="connsiteY8" fmla="*/ 545437 h 906831"/>
                <a:gd name="connsiteX9" fmla="*/ 5981 w 618175"/>
                <a:gd name="connsiteY9" fmla="*/ 886242 h 906831"/>
                <a:gd name="connsiteX10" fmla="*/ 19603 w 618175"/>
                <a:gd name="connsiteY10" fmla="*/ 903863 h 906831"/>
                <a:gd name="connsiteX11" fmla="*/ 241059 w 618175"/>
                <a:gd name="connsiteY11" fmla="*/ 426375 h 906831"/>
                <a:gd name="connsiteX12" fmla="*/ 379076 w 618175"/>
                <a:gd name="connsiteY12" fmla="*/ 176820 h 906831"/>
                <a:gd name="connsiteX13" fmla="*/ 612057 w 618175"/>
                <a:gd name="connsiteY13" fmla="*/ 8704 h 906831"/>
                <a:gd name="connsiteX14" fmla="*/ 609867 w 618175"/>
                <a:gd name="connsiteY14" fmla="*/ 5084 h 906831"/>
                <a:gd name="connsiteX15" fmla="*/ 609867 w 618175"/>
                <a:gd name="connsiteY15" fmla="*/ 5084 h 90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8175" h="906831">
                  <a:moveTo>
                    <a:pt x="609867" y="5084"/>
                  </a:moveTo>
                  <a:cubicBezTo>
                    <a:pt x="531571" y="39946"/>
                    <a:pt x="453371" y="90237"/>
                    <a:pt x="389363" y="147387"/>
                  </a:cubicBezTo>
                  <a:cubicBezTo>
                    <a:pt x="322783" y="206919"/>
                    <a:pt x="279444" y="290072"/>
                    <a:pt x="242487" y="370177"/>
                  </a:cubicBezTo>
                  <a:cubicBezTo>
                    <a:pt x="162001" y="544294"/>
                    <a:pt x="117519" y="733746"/>
                    <a:pt x="1981" y="890242"/>
                  </a:cubicBezTo>
                  <a:cubicBezTo>
                    <a:pt x="-5067" y="899863"/>
                    <a:pt x="8268" y="910530"/>
                    <a:pt x="17316" y="905578"/>
                  </a:cubicBezTo>
                  <a:cubicBezTo>
                    <a:pt x="188481" y="812709"/>
                    <a:pt x="353358" y="698313"/>
                    <a:pt x="474612" y="543437"/>
                  </a:cubicBezTo>
                  <a:cubicBezTo>
                    <a:pt x="597294" y="386560"/>
                    <a:pt x="603961" y="196632"/>
                    <a:pt x="618153" y="6894"/>
                  </a:cubicBezTo>
                  <a:cubicBezTo>
                    <a:pt x="618820" y="-2250"/>
                    <a:pt x="604247" y="-2346"/>
                    <a:pt x="603866" y="6894"/>
                  </a:cubicBezTo>
                  <a:cubicBezTo>
                    <a:pt x="595388" y="193965"/>
                    <a:pt x="565766" y="397800"/>
                    <a:pt x="441465" y="545437"/>
                  </a:cubicBezTo>
                  <a:cubicBezTo>
                    <a:pt x="323450" y="685455"/>
                    <a:pt x="170859" y="806422"/>
                    <a:pt x="5981" y="886242"/>
                  </a:cubicBezTo>
                  <a:cubicBezTo>
                    <a:pt x="10554" y="892147"/>
                    <a:pt x="15030" y="897958"/>
                    <a:pt x="19603" y="903863"/>
                  </a:cubicBezTo>
                  <a:cubicBezTo>
                    <a:pt x="132664" y="764703"/>
                    <a:pt x="177337" y="590491"/>
                    <a:pt x="241059" y="426375"/>
                  </a:cubicBezTo>
                  <a:cubicBezTo>
                    <a:pt x="274968" y="339031"/>
                    <a:pt x="312306" y="244924"/>
                    <a:pt x="379076" y="176820"/>
                  </a:cubicBezTo>
                  <a:cubicBezTo>
                    <a:pt x="447275" y="107287"/>
                    <a:pt x="534714" y="65854"/>
                    <a:pt x="612057" y="8704"/>
                  </a:cubicBezTo>
                  <a:cubicBezTo>
                    <a:pt x="614153" y="7179"/>
                    <a:pt x="612343" y="4036"/>
                    <a:pt x="609867" y="5084"/>
                  </a:cubicBezTo>
                  <a:lnTo>
                    <a:pt x="609867" y="5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A798AE9-B351-FAB1-7380-4F7D2FC8E79D}"/>
                </a:ext>
              </a:extLst>
            </p:cNvPr>
            <p:cNvSpPr/>
            <p:nvPr/>
          </p:nvSpPr>
          <p:spPr>
            <a:xfrm>
              <a:off x="7937999" y="1699489"/>
              <a:ext cx="414016" cy="697145"/>
            </a:xfrm>
            <a:custGeom>
              <a:avLst/>
              <a:gdLst>
                <a:gd name="connsiteX0" fmla="*/ 6993 w 414016"/>
                <a:gd name="connsiteY0" fmla="*/ 695763 h 697145"/>
                <a:gd name="connsiteX1" fmla="*/ 213400 w 414016"/>
                <a:gd name="connsiteY1" fmla="*/ 382771 h 697145"/>
                <a:gd name="connsiteX2" fmla="*/ 412948 w 414016"/>
                <a:gd name="connsiteY2" fmla="*/ 9105 h 697145"/>
                <a:gd name="connsiteX3" fmla="*/ 402185 w 414016"/>
                <a:gd name="connsiteY3" fmla="*/ 2819 h 697145"/>
                <a:gd name="connsiteX4" fmla="*/ 221496 w 414016"/>
                <a:gd name="connsiteY4" fmla="*/ 334098 h 697145"/>
                <a:gd name="connsiteX5" fmla="*/ 135961 w 414016"/>
                <a:gd name="connsiteY5" fmla="*/ 511454 h 697145"/>
                <a:gd name="connsiteX6" fmla="*/ 1088 w 414016"/>
                <a:gd name="connsiteY6" fmla="*/ 689762 h 697145"/>
                <a:gd name="connsiteX7" fmla="*/ 6993 w 414016"/>
                <a:gd name="connsiteY7" fmla="*/ 695763 h 697145"/>
                <a:gd name="connsiteX8" fmla="*/ 6993 w 414016"/>
                <a:gd name="connsiteY8" fmla="*/ 695763 h 69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4016" h="697145">
                  <a:moveTo>
                    <a:pt x="6993" y="695763"/>
                  </a:moveTo>
                  <a:cubicBezTo>
                    <a:pt x="97100" y="602227"/>
                    <a:pt x="163393" y="502691"/>
                    <a:pt x="213400" y="382771"/>
                  </a:cubicBezTo>
                  <a:cubicBezTo>
                    <a:pt x="268168" y="251517"/>
                    <a:pt x="334749" y="127882"/>
                    <a:pt x="412948" y="9105"/>
                  </a:cubicBezTo>
                  <a:cubicBezTo>
                    <a:pt x="417425" y="2343"/>
                    <a:pt x="406662" y="-3753"/>
                    <a:pt x="402185" y="2819"/>
                  </a:cubicBezTo>
                  <a:cubicBezTo>
                    <a:pt x="330081" y="106451"/>
                    <a:pt x="270931" y="218084"/>
                    <a:pt x="221496" y="334098"/>
                  </a:cubicBezTo>
                  <a:cubicBezTo>
                    <a:pt x="195683" y="394582"/>
                    <a:pt x="170537" y="455256"/>
                    <a:pt x="135961" y="511454"/>
                  </a:cubicBezTo>
                  <a:cubicBezTo>
                    <a:pt x="96814" y="575176"/>
                    <a:pt x="47379" y="631278"/>
                    <a:pt x="1088" y="689762"/>
                  </a:cubicBezTo>
                  <a:cubicBezTo>
                    <a:pt x="-2341" y="693953"/>
                    <a:pt x="3088" y="699858"/>
                    <a:pt x="6993" y="695763"/>
                  </a:cubicBezTo>
                  <a:lnTo>
                    <a:pt x="6993" y="695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6410FDE-DB66-9DF3-B7ED-75BC6B749EE1}"/>
                </a:ext>
              </a:extLst>
            </p:cNvPr>
            <p:cNvSpPr/>
            <p:nvPr/>
          </p:nvSpPr>
          <p:spPr>
            <a:xfrm>
              <a:off x="7492191" y="1165504"/>
              <a:ext cx="1499263" cy="336247"/>
            </a:xfrm>
            <a:custGeom>
              <a:avLst/>
              <a:gdLst>
                <a:gd name="connsiteX0" fmla="*/ 1491217 w 1499263"/>
                <a:gd name="connsiteY0" fmla="*/ 243815 h 336247"/>
                <a:gd name="connsiteX1" fmla="*/ 1226517 w 1499263"/>
                <a:gd name="connsiteY1" fmla="*/ 296202 h 336247"/>
                <a:gd name="connsiteX2" fmla="*/ 815703 w 1499263"/>
                <a:gd name="connsiteY2" fmla="*/ 327444 h 336247"/>
                <a:gd name="connsiteX3" fmla="*/ 395937 w 1499263"/>
                <a:gd name="connsiteY3" fmla="*/ 181712 h 336247"/>
                <a:gd name="connsiteX4" fmla="*/ 12174 w 1499263"/>
                <a:gd name="connsiteY4" fmla="*/ 66364 h 336247"/>
                <a:gd name="connsiteX5" fmla="*/ 12174 w 1499263"/>
                <a:gd name="connsiteY5" fmla="*/ 85033 h 336247"/>
                <a:gd name="connsiteX6" fmla="*/ 399842 w 1499263"/>
                <a:gd name="connsiteY6" fmla="*/ 25121 h 336247"/>
                <a:gd name="connsiteX7" fmla="*/ 794558 w 1499263"/>
                <a:gd name="connsiteY7" fmla="*/ 43218 h 336247"/>
                <a:gd name="connsiteX8" fmla="*/ 1151555 w 1499263"/>
                <a:gd name="connsiteY8" fmla="*/ 134372 h 336247"/>
                <a:gd name="connsiteX9" fmla="*/ 1329863 w 1499263"/>
                <a:gd name="connsiteY9" fmla="*/ 185712 h 336247"/>
                <a:gd name="connsiteX10" fmla="*/ 1489312 w 1499263"/>
                <a:gd name="connsiteY10" fmla="*/ 252768 h 336247"/>
                <a:gd name="connsiteX11" fmla="*/ 1493598 w 1499263"/>
                <a:gd name="connsiteY11" fmla="*/ 237052 h 336247"/>
                <a:gd name="connsiteX12" fmla="*/ 1325672 w 1499263"/>
                <a:gd name="connsiteY12" fmla="*/ 168853 h 336247"/>
                <a:gd name="connsiteX13" fmla="*/ 1146316 w 1499263"/>
                <a:gd name="connsiteY13" fmla="*/ 118656 h 336247"/>
                <a:gd name="connsiteX14" fmla="*/ 763602 w 1499263"/>
                <a:gd name="connsiteY14" fmla="*/ 17596 h 336247"/>
                <a:gd name="connsiteX15" fmla="*/ 6936 w 1499263"/>
                <a:gd name="connsiteY15" fmla="*/ 66364 h 336247"/>
                <a:gd name="connsiteX16" fmla="*/ 6936 w 1499263"/>
                <a:gd name="connsiteY16" fmla="*/ 85033 h 336247"/>
                <a:gd name="connsiteX17" fmla="*/ 436513 w 1499263"/>
                <a:gd name="connsiteY17" fmla="*/ 216668 h 336247"/>
                <a:gd name="connsiteX18" fmla="*/ 824181 w 1499263"/>
                <a:gd name="connsiteY18" fmla="*/ 332969 h 336247"/>
                <a:gd name="connsiteX19" fmla="*/ 1252425 w 1499263"/>
                <a:gd name="connsiteY19" fmla="*/ 309632 h 336247"/>
                <a:gd name="connsiteX20" fmla="*/ 1491978 w 1499263"/>
                <a:gd name="connsiteY20" fmla="*/ 245720 h 336247"/>
                <a:gd name="connsiteX21" fmla="*/ 1491217 w 1499263"/>
                <a:gd name="connsiteY21" fmla="*/ 243815 h 336247"/>
                <a:gd name="connsiteX22" fmla="*/ 1491217 w 1499263"/>
                <a:gd name="connsiteY22" fmla="*/ 243815 h 33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99263" h="336247">
                  <a:moveTo>
                    <a:pt x="1491217" y="243815"/>
                  </a:moveTo>
                  <a:cubicBezTo>
                    <a:pt x="1402444" y="262865"/>
                    <a:pt x="1317195" y="287153"/>
                    <a:pt x="1226517" y="296202"/>
                  </a:cubicBezTo>
                  <a:cubicBezTo>
                    <a:pt x="1090691" y="309728"/>
                    <a:pt x="952483" y="334016"/>
                    <a:pt x="815703" y="327444"/>
                  </a:cubicBezTo>
                  <a:cubicBezTo>
                    <a:pt x="662160" y="320110"/>
                    <a:pt x="532049" y="244100"/>
                    <a:pt x="395937" y="181712"/>
                  </a:cubicBezTo>
                  <a:cubicBezTo>
                    <a:pt x="273445" y="125609"/>
                    <a:pt x="144953" y="88081"/>
                    <a:pt x="12174" y="66364"/>
                  </a:cubicBezTo>
                  <a:cubicBezTo>
                    <a:pt x="12174" y="72555"/>
                    <a:pt x="12174" y="78842"/>
                    <a:pt x="12174" y="85033"/>
                  </a:cubicBezTo>
                  <a:cubicBezTo>
                    <a:pt x="139714" y="55315"/>
                    <a:pt x="268778" y="30550"/>
                    <a:pt x="399842" y="25121"/>
                  </a:cubicBezTo>
                  <a:cubicBezTo>
                    <a:pt x="529001" y="19787"/>
                    <a:pt x="667304" y="18644"/>
                    <a:pt x="794558" y="43218"/>
                  </a:cubicBezTo>
                  <a:cubicBezTo>
                    <a:pt x="914668" y="66364"/>
                    <a:pt x="1033445" y="102845"/>
                    <a:pt x="1151555" y="134372"/>
                  </a:cubicBezTo>
                  <a:cubicBezTo>
                    <a:pt x="1211086" y="150279"/>
                    <a:pt x="1271856" y="164662"/>
                    <a:pt x="1329863" y="185712"/>
                  </a:cubicBezTo>
                  <a:cubicBezTo>
                    <a:pt x="1384156" y="205524"/>
                    <a:pt x="1434448" y="234385"/>
                    <a:pt x="1489312" y="252768"/>
                  </a:cubicBezTo>
                  <a:cubicBezTo>
                    <a:pt x="1499217" y="256102"/>
                    <a:pt x="1503599" y="240290"/>
                    <a:pt x="1493598" y="237052"/>
                  </a:cubicBezTo>
                  <a:cubicBezTo>
                    <a:pt x="1435972" y="218383"/>
                    <a:pt x="1383108" y="187998"/>
                    <a:pt x="1325672" y="168853"/>
                  </a:cubicBezTo>
                  <a:cubicBezTo>
                    <a:pt x="1266903" y="149231"/>
                    <a:pt x="1206038" y="135230"/>
                    <a:pt x="1146316" y="118656"/>
                  </a:cubicBezTo>
                  <a:cubicBezTo>
                    <a:pt x="1020205" y="83604"/>
                    <a:pt x="893237" y="36836"/>
                    <a:pt x="763602" y="17596"/>
                  </a:cubicBezTo>
                  <a:cubicBezTo>
                    <a:pt x="514809" y="-19361"/>
                    <a:pt x="249538" y="4261"/>
                    <a:pt x="6936" y="66364"/>
                  </a:cubicBezTo>
                  <a:cubicBezTo>
                    <a:pt x="-1732" y="68555"/>
                    <a:pt x="-2875" y="83604"/>
                    <a:pt x="6936" y="85033"/>
                  </a:cubicBezTo>
                  <a:cubicBezTo>
                    <a:pt x="156669" y="106178"/>
                    <a:pt x="300116" y="151708"/>
                    <a:pt x="436513" y="216668"/>
                  </a:cubicBezTo>
                  <a:cubicBezTo>
                    <a:pt x="563101" y="276866"/>
                    <a:pt x="683306" y="321348"/>
                    <a:pt x="824181" y="332969"/>
                  </a:cubicBezTo>
                  <a:cubicBezTo>
                    <a:pt x="964865" y="344494"/>
                    <a:pt x="1112217" y="322967"/>
                    <a:pt x="1252425" y="309632"/>
                  </a:cubicBezTo>
                  <a:cubicBezTo>
                    <a:pt x="1332340" y="302108"/>
                    <a:pt x="1420732" y="283724"/>
                    <a:pt x="1491978" y="245720"/>
                  </a:cubicBezTo>
                  <a:cubicBezTo>
                    <a:pt x="1493027" y="245148"/>
                    <a:pt x="1492264" y="243624"/>
                    <a:pt x="1491217" y="243815"/>
                  </a:cubicBezTo>
                  <a:lnTo>
                    <a:pt x="1491217" y="2438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B733B29-1F03-47FF-FB56-824A857464F1}"/>
                </a:ext>
              </a:extLst>
            </p:cNvPr>
            <p:cNvSpPr/>
            <p:nvPr/>
          </p:nvSpPr>
          <p:spPr>
            <a:xfrm>
              <a:off x="7985166" y="1299542"/>
              <a:ext cx="988799" cy="120188"/>
            </a:xfrm>
            <a:custGeom>
              <a:avLst/>
              <a:gdLst>
                <a:gd name="connsiteX0" fmla="*/ 688 w 988799"/>
                <a:gd name="connsiteY0" fmla="*/ 3001 h 120188"/>
                <a:gd name="connsiteX1" fmla="*/ 430361 w 988799"/>
                <a:gd name="connsiteY1" fmla="*/ 81011 h 120188"/>
                <a:gd name="connsiteX2" fmla="*/ 976715 w 988799"/>
                <a:gd name="connsiteY2" fmla="*/ 120064 h 120188"/>
                <a:gd name="connsiteX3" fmla="*/ 981859 w 988799"/>
                <a:gd name="connsiteY3" fmla="*/ 101585 h 120188"/>
                <a:gd name="connsiteX4" fmla="*/ 483606 w 988799"/>
                <a:gd name="connsiteY4" fmla="*/ 68343 h 120188"/>
                <a:gd name="connsiteX5" fmla="*/ 246243 w 988799"/>
                <a:gd name="connsiteY5" fmla="*/ 63390 h 120188"/>
                <a:gd name="connsiteX6" fmla="*/ 2308 w 988799"/>
                <a:gd name="connsiteY6" fmla="*/ 239 h 120188"/>
                <a:gd name="connsiteX7" fmla="*/ 688 w 988799"/>
                <a:gd name="connsiteY7" fmla="*/ 3001 h 120188"/>
                <a:gd name="connsiteX8" fmla="*/ 688 w 988799"/>
                <a:gd name="connsiteY8" fmla="*/ 3001 h 12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8799" h="120188">
                  <a:moveTo>
                    <a:pt x="688" y="3001"/>
                  </a:moveTo>
                  <a:cubicBezTo>
                    <a:pt x="123370" y="91298"/>
                    <a:pt x="286724" y="75106"/>
                    <a:pt x="430361" y="81011"/>
                  </a:cubicBezTo>
                  <a:cubicBezTo>
                    <a:pt x="612669" y="88631"/>
                    <a:pt x="795931" y="93394"/>
                    <a:pt x="976715" y="120064"/>
                  </a:cubicBezTo>
                  <a:cubicBezTo>
                    <a:pt x="988812" y="121873"/>
                    <a:pt x="994051" y="103395"/>
                    <a:pt x="981859" y="101585"/>
                  </a:cubicBezTo>
                  <a:cubicBezTo>
                    <a:pt x="817076" y="77296"/>
                    <a:pt x="650103" y="69105"/>
                    <a:pt x="483606" y="68343"/>
                  </a:cubicBezTo>
                  <a:cubicBezTo>
                    <a:pt x="404548" y="67962"/>
                    <a:pt x="325300" y="67200"/>
                    <a:pt x="246243" y="63390"/>
                  </a:cubicBezTo>
                  <a:cubicBezTo>
                    <a:pt x="161852" y="59389"/>
                    <a:pt x="74126" y="48340"/>
                    <a:pt x="2308" y="239"/>
                  </a:cubicBezTo>
                  <a:cubicBezTo>
                    <a:pt x="593" y="-809"/>
                    <a:pt x="-931" y="1858"/>
                    <a:pt x="688" y="3001"/>
                  </a:cubicBezTo>
                  <a:lnTo>
                    <a:pt x="688" y="30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85ED34C-7CF7-6247-B8FC-C22ACC30FF17}"/>
                </a:ext>
              </a:extLst>
            </p:cNvPr>
            <p:cNvSpPr/>
            <p:nvPr/>
          </p:nvSpPr>
          <p:spPr>
            <a:xfrm>
              <a:off x="8351391" y="1395899"/>
              <a:ext cx="654445" cy="1091265"/>
            </a:xfrm>
            <a:custGeom>
              <a:avLst/>
              <a:gdLst>
                <a:gd name="connsiteX0" fmla="*/ 644971 w 654445"/>
                <a:gd name="connsiteY0" fmla="*/ 6086 h 1091265"/>
                <a:gd name="connsiteX1" fmla="*/ 439897 w 654445"/>
                <a:gd name="connsiteY1" fmla="*/ 237448 h 1091265"/>
                <a:gd name="connsiteX2" fmla="*/ 269400 w 654445"/>
                <a:gd name="connsiteY2" fmla="*/ 487384 h 1091265"/>
                <a:gd name="connsiteX3" fmla="*/ 152814 w 654445"/>
                <a:gd name="connsiteY3" fmla="*/ 764466 h 1091265"/>
                <a:gd name="connsiteX4" fmla="*/ 1843 w 654445"/>
                <a:gd name="connsiteY4" fmla="*/ 1074696 h 1091265"/>
                <a:gd name="connsiteX5" fmla="*/ 19464 w 654445"/>
                <a:gd name="connsiteY5" fmla="*/ 1088316 h 1091265"/>
                <a:gd name="connsiteX6" fmla="*/ 494571 w 654445"/>
                <a:gd name="connsiteY6" fmla="*/ 605113 h 1091265"/>
                <a:gd name="connsiteX7" fmla="*/ 622778 w 654445"/>
                <a:gd name="connsiteY7" fmla="*/ 332793 h 1091265"/>
                <a:gd name="connsiteX8" fmla="*/ 654401 w 654445"/>
                <a:gd name="connsiteY8" fmla="*/ 7705 h 1091265"/>
                <a:gd name="connsiteX9" fmla="*/ 638875 w 654445"/>
                <a:gd name="connsiteY9" fmla="*/ 5609 h 1091265"/>
                <a:gd name="connsiteX10" fmla="*/ 627921 w 654445"/>
                <a:gd name="connsiteY10" fmla="*/ 154676 h 1091265"/>
                <a:gd name="connsiteX11" fmla="*/ 604014 w 654445"/>
                <a:gd name="connsiteY11" fmla="*/ 319268 h 1091265"/>
                <a:gd name="connsiteX12" fmla="*/ 470187 w 654445"/>
                <a:gd name="connsiteY12" fmla="*/ 600541 h 1091265"/>
                <a:gd name="connsiteX13" fmla="*/ 3557 w 654445"/>
                <a:gd name="connsiteY13" fmla="*/ 1072410 h 1091265"/>
                <a:gd name="connsiteX14" fmla="*/ 21179 w 654445"/>
                <a:gd name="connsiteY14" fmla="*/ 1086030 h 1091265"/>
                <a:gd name="connsiteX15" fmla="*/ 156148 w 654445"/>
                <a:gd name="connsiteY15" fmla="*/ 821712 h 1091265"/>
                <a:gd name="connsiteX16" fmla="*/ 285307 w 654445"/>
                <a:gd name="connsiteY16" fmla="*/ 505958 h 1091265"/>
                <a:gd name="connsiteX17" fmla="*/ 465806 w 654445"/>
                <a:gd name="connsiteY17" fmla="*/ 239734 h 1091265"/>
                <a:gd name="connsiteX18" fmla="*/ 648400 w 654445"/>
                <a:gd name="connsiteY18" fmla="*/ 8848 h 1091265"/>
                <a:gd name="connsiteX19" fmla="*/ 644971 w 654445"/>
                <a:gd name="connsiteY19" fmla="*/ 6086 h 1091265"/>
                <a:gd name="connsiteX20" fmla="*/ 644971 w 654445"/>
                <a:gd name="connsiteY20" fmla="*/ 6086 h 109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445" h="1091265">
                  <a:moveTo>
                    <a:pt x="644971" y="6086"/>
                  </a:moveTo>
                  <a:cubicBezTo>
                    <a:pt x="568676" y="73713"/>
                    <a:pt x="502667" y="157343"/>
                    <a:pt x="439897" y="237448"/>
                  </a:cubicBezTo>
                  <a:cubicBezTo>
                    <a:pt x="377700" y="316887"/>
                    <a:pt x="318930" y="399278"/>
                    <a:pt x="269400" y="487384"/>
                  </a:cubicBezTo>
                  <a:cubicBezTo>
                    <a:pt x="219870" y="575681"/>
                    <a:pt x="186342" y="669312"/>
                    <a:pt x="152814" y="764466"/>
                  </a:cubicBezTo>
                  <a:cubicBezTo>
                    <a:pt x="114048" y="874194"/>
                    <a:pt x="66137" y="977540"/>
                    <a:pt x="1843" y="1074696"/>
                  </a:cubicBezTo>
                  <a:cubicBezTo>
                    <a:pt x="-5396" y="1085649"/>
                    <a:pt x="10416" y="1096698"/>
                    <a:pt x="19464" y="1088316"/>
                  </a:cubicBezTo>
                  <a:cubicBezTo>
                    <a:pt x="183104" y="936678"/>
                    <a:pt x="363221" y="786850"/>
                    <a:pt x="494571" y="605113"/>
                  </a:cubicBezTo>
                  <a:cubicBezTo>
                    <a:pt x="553721" y="523389"/>
                    <a:pt x="597727" y="430520"/>
                    <a:pt x="622778" y="332793"/>
                  </a:cubicBezTo>
                  <a:cubicBezTo>
                    <a:pt x="650400" y="224875"/>
                    <a:pt x="642209" y="117147"/>
                    <a:pt x="654401" y="7705"/>
                  </a:cubicBezTo>
                  <a:cubicBezTo>
                    <a:pt x="655354" y="-1153"/>
                    <a:pt x="640780" y="-3058"/>
                    <a:pt x="638875" y="5609"/>
                  </a:cubicBezTo>
                  <a:cubicBezTo>
                    <a:pt x="627635" y="55044"/>
                    <a:pt x="629826" y="104384"/>
                    <a:pt x="627921" y="154676"/>
                  </a:cubicBezTo>
                  <a:cubicBezTo>
                    <a:pt x="625921" y="210302"/>
                    <a:pt x="617920" y="265356"/>
                    <a:pt x="604014" y="319268"/>
                  </a:cubicBezTo>
                  <a:cubicBezTo>
                    <a:pt x="577820" y="420995"/>
                    <a:pt x="532481" y="516054"/>
                    <a:pt x="470187" y="600541"/>
                  </a:cubicBezTo>
                  <a:cubicBezTo>
                    <a:pt x="339980" y="777325"/>
                    <a:pt x="164054" y="924201"/>
                    <a:pt x="3557" y="1072410"/>
                  </a:cubicBezTo>
                  <a:cubicBezTo>
                    <a:pt x="9463" y="1076982"/>
                    <a:pt x="15369" y="1081458"/>
                    <a:pt x="21179" y="1086030"/>
                  </a:cubicBezTo>
                  <a:cubicBezTo>
                    <a:pt x="76233" y="1003163"/>
                    <a:pt x="121096" y="914866"/>
                    <a:pt x="156148" y="821712"/>
                  </a:cubicBezTo>
                  <a:cubicBezTo>
                    <a:pt x="196344" y="714746"/>
                    <a:pt x="229586" y="606447"/>
                    <a:pt x="285307" y="505958"/>
                  </a:cubicBezTo>
                  <a:cubicBezTo>
                    <a:pt x="337314" y="412137"/>
                    <a:pt x="399988" y="324221"/>
                    <a:pt x="465806" y="239734"/>
                  </a:cubicBezTo>
                  <a:cubicBezTo>
                    <a:pt x="525813" y="162772"/>
                    <a:pt x="593917" y="89906"/>
                    <a:pt x="648400" y="8848"/>
                  </a:cubicBezTo>
                  <a:cubicBezTo>
                    <a:pt x="649924" y="6562"/>
                    <a:pt x="646781" y="4467"/>
                    <a:pt x="644971" y="6086"/>
                  </a:cubicBezTo>
                  <a:lnTo>
                    <a:pt x="644971" y="6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F5CC362-1D87-3833-16E5-FAF06E6FB97C}"/>
                </a:ext>
              </a:extLst>
            </p:cNvPr>
            <p:cNvSpPr/>
            <p:nvPr/>
          </p:nvSpPr>
          <p:spPr>
            <a:xfrm>
              <a:off x="8598674" y="1406046"/>
              <a:ext cx="403185" cy="734277"/>
            </a:xfrm>
            <a:custGeom>
              <a:avLst/>
              <a:gdLst>
                <a:gd name="connsiteX0" fmla="*/ 8686 w 403185"/>
                <a:gd name="connsiteY0" fmla="*/ 732697 h 734277"/>
                <a:gd name="connsiteX1" fmla="*/ 228999 w 403185"/>
                <a:gd name="connsiteY1" fmla="*/ 417229 h 734277"/>
                <a:gd name="connsiteX2" fmla="*/ 316820 w 403185"/>
                <a:gd name="connsiteY2" fmla="*/ 201583 h 734277"/>
                <a:gd name="connsiteX3" fmla="*/ 402926 w 403185"/>
                <a:gd name="connsiteY3" fmla="*/ 5463 h 734277"/>
                <a:gd name="connsiteX4" fmla="*/ 394734 w 403185"/>
                <a:gd name="connsiteY4" fmla="*/ 2034 h 734277"/>
                <a:gd name="connsiteX5" fmla="*/ 228999 w 403185"/>
                <a:gd name="connsiteY5" fmla="*/ 373605 h 734277"/>
                <a:gd name="connsiteX6" fmla="*/ 1352 w 403185"/>
                <a:gd name="connsiteY6" fmla="*/ 725363 h 734277"/>
                <a:gd name="connsiteX7" fmla="*/ 8686 w 403185"/>
                <a:gd name="connsiteY7" fmla="*/ 732697 h 734277"/>
                <a:gd name="connsiteX8" fmla="*/ 8686 w 403185"/>
                <a:gd name="connsiteY8" fmla="*/ 732697 h 7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185" h="734277">
                  <a:moveTo>
                    <a:pt x="8686" y="732697"/>
                  </a:moveTo>
                  <a:cubicBezTo>
                    <a:pt x="101841" y="638590"/>
                    <a:pt x="182232" y="542769"/>
                    <a:pt x="228999" y="417229"/>
                  </a:cubicBezTo>
                  <a:cubicBezTo>
                    <a:pt x="256146" y="344268"/>
                    <a:pt x="284816" y="272640"/>
                    <a:pt x="316820" y="201583"/>
                  </a:cubicBezTo>
                  <a:cubicBezTo>
                    <a:pt x="346062" y="136718"/>
                    <a:pt x="379589" y="72710"/>
                    <a:pt x="402926" y="5463"/>
                  </a:cubicBezTo>
                  <a:cubicBezTo>
                    <a:pt x="404640" y="510"/>
                    <a:pt x="397401" y="-2061"/>
                    <a:pt x="394734" y="2034"/>
                  </a:cubicBezTo>
                  <a:cubicBezTo>
                    <a:pt x="322249" y="115953"/>
                    <a:pt x="274814" y="247303"/>
                    <a:pt x="228999" y="373605"/>
                  </a:cubicBezTo>
                  <a:cubicBezTo>
                    <a:pt x="178803" y="512003"/>
                    <a:pt x="97554" y="616016"/>
                    <a:pt x="1352" y="725363"/>
                  </a:cubicBezTo>
                  <a:cubicBezTo>
                    <a:pt x="-2934" y="730411"/>
                    <a:pt x="3923" y="737460"/>
                    <a:pt x="8686" y="732697"/>
                  </a:cubicBezTo>
                  <a:lnTo>
                    <a:pt x="8686" y="7326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64C9452-939F-A09D-EA8C-50937BE90240}"/>
                </a:ext>
              </a:extLst>
            </p:cNvPr>
            <p:cNvSpPr/>
            <p:nvPr/>
          </p:nvSpPr>
          <p:spPr>
            <a:xfrm>
              <a:off x="8207412" y="940842"/>
              <a:ext cx="1320535" cy="274109"/>
            </a:xfrm>
            <a:custGeom>
              <a:avLst/>
              <a:gdLst>
                <a:gd name="connsiteX0" fmla="*/ 1307586 w 1320535"/>
                <a:gd name="connsiteY0" fmla="*/ 165295 h 274109"/>
                <a:gd name="connsiteX1" fmla="*/ 993071 w 1320535"/>
                <a:gd name="connsiteY1" fmla="*/ 86714 h 274109"/>
                <a:gd name="connsiteX2" fmla="*/ 668744 w 1320535"/>
                <a:gd name="connsiteY2" fmla="*/ 9943 h 274109"/>
                <a:gd name="connsiteX3" fmla="*/ 367373 w 1320535"/>
                <a:gd name="connsiteY3" fmla="*/ 17848 h 274109"/>
                <a:gd name="connsiteX4" fmla="*/ 11043 w 1320535"/>
                <a:gd name="connsiteY4" fmla="*/ 76141 h 274109"/>
                <a:gd name="connsiteX5" fmla="*/ 4280 w 1320535"/>
                <a:gd name="connsiteY5" fmla="*/ 92048 h 274109"/>
                <a:gd name="connsiteX6" fmla="*/ 594640 w 1320535"/>
                <a:gd name="connsiteY6" fmla="*/ 274071 h 274109"/>
                <a:gd name="connsiteX7" fmla="*/ 928491 w 1320535"/>
                <a:gd name="connsiteY7" fmla="*/ 231589 h 274109"/>
                <a:gd name="connsiteX8" fmla="*/ 1311015 w 1320535"/>
                <a:gd name="connsiteY8" fmla="*/ 179678 h 274109"/>
                <a:gd name="connsiteX9" fmla="*/ 1303967 w 1320535"/>
                <a:gd name="connsiteY9" fmla="*/ 154246 h 274109"/>
                <a:gd name="connsiteX10" fmla="*/ 943160 w 1320535"/>
                <a:gd name="connsiteY10" fmla="*/ 202824 h 274109"/>
                <a:gd name="connsiteX11" fmla="*/ 618262 w 1320535"/>
                <a:gd name="connsiteY11" fmla="*/ 251592 h 274109"/>
                <a:gd name="connsiteX12" fmla="*/ 14853 w 1320535"/>
                <a:gd name="connsiteY12" fmla="*/ 78237 h 274109"/>
                <a:gd name="connsiteX13" fmla="*/ 6376 w 1320535"/>
                <a:gd name="connsiteY13" fmla="*/ 92810 h 274109"/>
                <a:gd name="connsiteX14" fmla="*/ 305365 w 1320535"/>
                <a:gd name="connsiteY14" fmla="*/ 55377 h 274109"/>
                <a:gd name="connsiteX15" fmla="*/ 680746 w 1320535"/>
                <a:gd name="connsiteY15" fmla="*/ 33850 h 274109"/>
                <a:gd name="connsiteX16" fmla="*/ 1003072 w 1320535"/>
                <a:gd name="connsiteY16" fmla="*/ 111479 h 274109"/>
                <a:gd name="connsiteX17" fmla="*/ 1307396 w 1320535"/>
                <a:gd name="connsiteY17" fmla="*/ 168439 h 274109"/>
                <a:gd name="connsiteX18" fmla="*/ 1307586 w 1320535"/>
                <a:gd name="connsiteY18" fmla="*/ 165295 h 274109"/>
                <a:gd name="connsiteX19" fmla="*/ 1307586 w 1320535"/>
                <a:gd name="connsiteY19" fmla="*/ 165295 h 2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0535" h="274109">
                  <a:moveTo>
                    <a:pt x="1307586" y="165295"/>
                  </a:moveTo>
                  <a:cubicBezTo>
                    <a:pt x="1197001" y="151675"/>
                    <a:pt x="1098226" y="122528"/>
                    <a:pt x="993071" y="86714"/>
                  </a:cubicBezTo>
                  <a:cubicBezTo>
                    <a:pt x="887724" y="50900"/>
                    <a:pt x="779044" y="24992"/>
                    <a:pt x="668744" y="9943"/>
                  </a:cubicBezTo>
                  <a:cubicBezTo>
                    <a:pt x="568446" y="-3773"/>
                    <a:pt x="466434" y="-5202"/>
                    <a:pt x="367373" y="17848"/>
                  </a:cubicBezTo>
                  <a:cubicBezTo>
                    <a:pt x="249454" y="45280"/>
                    <a:pt x="134582" y="99382"/>
                    <a:pt x="11043" y="76141"/>
                  </a:cubicBezTo>
                  <a:cubicBezTo>
                    <a:pt x="1614" y="74332"/>
                    <a:pt x="-4578" y="86714"/>
                    <a:pt x="4280" y="92048"/>
                  </a:cubicBezTo>
                  <a:cubicBezTo>
                    <a:pt x="185922" y="201109"/>
                    <a:pt x="379280" y="276071"/>
                    <a:pt x="594640" y="274071"/>
                  </a:cubicBezTo>
                  <a:cubicBezTo>
                    <a:pt x="707701" y="273023"/>
                    <a:pt x="817049" y="246925"/>
                    <a:pt x="928491" y="231589"/>
                  </a:cubicBezTo>
                  <a:cubicBezTo>
                    <a:pt x="1056031" y="214063"/>
                    <a:pt x="1184237" y="202538"/>
                    <a:pt x="1311015" y="179678"/>
                  </a:cubicBezTo>
                  <a:cubicBezTo>
                    <a:pt x="1327684" y="176630"/>
                    <a:pt x="1320636" y="151294"/>
                    <a:pt x="1303967" y="154246"/>
                  </a:cubicBezTo>
                  <a:cubicBezTo>
                    <a:pt x="1184428" y="175582"/>
                    <a:pt x="1063461" y="186536"/>
                    <a:pt x="943160" y="202824"/>
                  </a:cubicBezTo>
                  <a:cubicBezTo>
                    <a:pt x="834861" y="217492"/>
                    <a:pt x="727514" y="245401"/>
                    <a:pt x="618262" y="251592"/>
                  </a:cubicBezTo>
                  <a:cubicBezTo>
                    <a:pt x="410140" y="263403"/>
                    <a:pt x="180112" y="210349"/>
                    <a:pt x="14853" y="78237"/>
                  </a:cubicBezTo>
                  <a:cubicBezTo>
                    <a:pt x="11996" y="83095"/>
                    <a:pt x="9234" y="87952"/>
                    <a:pt x="6376" y="92810"/>
                  </a:cubicBezTo>
                  <a:cubicBezTo>
                    <a:pt x="109151" y="112527"/>
                    <a:pt x="206973" y="82333"/>
                    <a:pt x="305365" y="55377"/>
                  </a:cubicBezTo>
                  <a:cubicBezTo>
                    <a:pt x="430239" y="21182"/>
                    <a:pt x="552730" y="14705"/>
                    <a:pt x="680746" y="33850"/>
                  </a:cubicBezTo>
                  <a:cubicBezTo>
                    <a:pt x="790379" y="50233"/>
                    <a:pt x="897630" y="77761"/>
                    <a:pt x="1003072" y="111479"/>
                  </a:cubicBezTo>
                  <a:cubicBezTo>
                    <a:pt x="1099465" y="142245"/>
                    <a:pt x="1204716" y="179773"/>
                    <a:pt x="1307396" y="168439"/>
                  </a:cubicBezTo>
                  <a:cubicBezTo>
                    <a:pt x="1309682" y="168153"/>
                    <a:pt x="1309586" y="165581"/>
                    <a:pt x="1307586" y="165295"/>
                  </a:cubicBezTo>
                  <a:lnTo>
                    <a:pt x="1307586" y="1652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5334019-476A-95F5-F3C7-9E7469F04D69}"/>
                </a:ext>
              </a:extLst>
            </p:cNvPr>
            <p:cNvSpPr/>
            <p:nvPr/>
          </p:nvSpPr>
          <p:spPr>
            <a:xfrm>
              <a:off x="8787419" y="1084611"/>
              <a:ext cx="735901" cy="37771"/>
            </a:xfrm>
            <a:custGeom>
              <a:avLst/>
              <a:gdLst>
                <a:gd name="connsiteX0" fmla="*/ 1584 w 735901"/>
                <a:gd name="connsiteY0" fmla="*/ 5144 h 37771"/>
                <a:gd name="connsiteX1" fmla="*/ 373821 w 735901"/>
                <a:gd name="connsiteY1" fmla="*/ 20860 h 37771"/>
                <a:gd name="connsiteX2" fmla="*/ 729770 w 735901"/>
                <a:gd name="connsiteY2" fmla="*/ 31243 h 37771"/>
                <a:gd name="connsiteX3" fmla="*/ 727484 w 735901"/>
                <a:gd name="connsiteY3" fmla="*/ 14574 h 37771"/>
                <a:gd name="connsiteX4" fmla="*/ 540699 w 735901"/>
                <a:gd name="connsiteY4" fmla="*/ 11050 h 37771"/>
                <a:gd name="connsiteX5" fmla="*/ 364486 w 735901"/>
                <a:gd name="connsiteY5" fmla="*/ 6097 h 37771"/>
                <a:gd name="connsiteX6" fmla="*/ 1488 w 735901"/>
                <a:gd name="connsiteY6" fmla="*/ 1810 h 37771"/>
                <a:gd name="connsiteX7" fmla="*/ 1584 w 735901"/>
                <a:gd name="connsiteY7" fmla="*/ 5144 h 37771"/>
                <a:gd name="connsiteX8" fmla="*/ 1584 w 735901"/>
                <a:gd name="connsiteY8" fmla="*/ 5144 h 3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5901" h="37771">
                  <a:moveTo>
                    <a:pt x="1584" y="5144"/>
                  </a:moveTo>
                  <a:cubicBezTo>
                    <a:pt x="125504" y="6763"/>
                    <a:pt x="249996" y="15050"/>
                    <a:pt x="373821" y="20860"/>
                  </a:cubicBezTo>
                  <a:cubicBezTo>
                    <a:pt x="489168" y="26290"/>
                    <a:pt x="615184" y="48673"/>
                    <a:pt x="729770" y="31243"/>
                  </a:cubicBezTo>
                  <a:cubicBezTo>
                    <a:pt x="740152" y="29623"/>
                    <a:pt x="735961" y="15717"/>
                    <a:pt x="727484" y="14574"/>
                  </a:cubicBezTo>
                  <a:cubicBezTo>
                    <a:pt x="666619" y="6478"/>
                    <a:pt x="602135" y="11621"/>
                    <a:pt x="540699" y="11050"/>
                  </a:cubicBezTo>
                  <a:cubicBezTo>
                    <a:pt x="481834" y="10478"/>
                    <a:pt x="423255" y="8764"/>
                    <a:pt x="364486" y="6097"/>
                  </a:cubicBezTo>
                  <a:cubicBezTo>
                    <a:pt x="243043" y="572"/>
                    <a:pt x="122932" y="-2000"/>
                    <a:pt x="1488" y="1810"/>
                  </a:cubicBezTo>
                  <a:cubicBezTo>
                    <a:pt x="-512" y="1906"/>
                    <a:pt x="-512" y="5144"/>
                    <a:pt x="1584" y="5144"/>
                  </a:cubicBezTo>
                  <a:lnTo>
                    <a:pt x="1584" y="5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FE8DB0A-788C-216E-F58A-03E3A1787B55}"/>
                </a:ext>
              </a:extLst>
            </p:cNvPr>
            <p:cNvSpPr/>
            <p:nvPr/>
          </p:nvSpPr>
          <p:spPr>
            <a:xfrm>
              <a:off x="9481279" y="1113948"/>
              <a:ext cx="27432" cy="28384"/>
            </a:xfrm>
            <a:custGeom>
              <a:avLst/>
              <a:gdLst>
                <a:gd name="connsiteX0" fmla="*/ 13716 w 27432"/>
                <a:gd name="connsiteY0" fmla="*/ 28385 h 28384"/>
                <a:gd name="connsiteX1" fmla="*/ 13716 w 27432"/>
                <a:gd name="connsiteY1" fmla="*/ 0 h 28384"/>
                <a:gd name="connsiteX2" fmla="*/ 13716 w 27432"/>
                <a:gd name="connsiteY2" fmla="*/ 28385 h 28384"/>
                <a:gd name="connsiteX3" fmla="*/ 13716 w 27432"/>
                <a:gd name="connsiteY3" fmla="*/ 28385 h 2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" h="28384">
                  <a:moveTo>
                    <a:pt x="13716" y="28385"/>
                  </a:moveTo>
                  <a:cubicBezTo>
                    <a:pt x="32004" y="28385"/>
                    <a:pt x="32004" y="0"/>
                    <a:pt x="13716" y="0"/>
                  </a:cubicBezTo>
                  <a:cubicBezTo>
                    <a:pt x="-4572" y="0"/>
                    <a:pt x="-4572" y="28385"/>
                    <a:pt x="13716" y="28385"/>
                  </a:cubicBezTo>
                  <a:lnTo>
                    <a:pt x="13716" y="28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FC23466-7385-E60F-AE39-7D762F942FF1}"/>
                </a:ext>
              </a:extLst>
            </p:cNvPr>
            <p:cNvSpPr/>
            <p:nvPr/>
          </p:nvSpPr>
          <p:spPr>
            <a:xfrm>
              <a:off x="8875974" y="1097977"/>
              <a:ext cx="655786" cy="1052846"/>
            </a:xfrm>
            <a:custGeom>
              <a:avLst/>
              <a:gdLst>
                <a:gd name="connsiteX0" fmla="*/ 648929 w 655786"/>
                <a:gd name="connsiteY0" fmla="*/ 5970 h 1052846"/>
                <a:gd name="connsiteX1" fmla="*/ 284313 w 655786"/>
                <a:gd name="connsiteY1" fmla="*/ 489744 h 1052846"/>
                <a:gd name="connsiteX2" fmla="*/ 1611 w 655786"/>
                <a:gd name="connsiteY2" fmla="*/ 1039527 h 1052846"/>
                <a:gd name="connsiteX3" fmla="*/ 14088 w 655786"/>
                <a:gd name="connsiteY3" fmla="*/ 1052005 h 1052846"/>
                <a:gd name="connsiteX4" fmla="*/ 264691 w 655786"/>
                <a:gd name="connsiteY4" fmla="*/ 860838 h 1052846"/>
                <a:gd name="connsiteX5" fmla="*/ 486052 w 655786"/>
                <a:gd name="connsiteY5" fmla="*/ 631286 h 1052846"/>
                <a:gd name="connsiteX6" fmla="*/ 655692 w 655786"/>
                <a:gd name="connsiteY6" fmla="*/ 8065 h 1052846"/>
                <a:gd name="connsiteX7" fmla="*/ 642738 w 655786"/>
                <a:gd name="connsiteY7" fmla="*/ 6351 h 1052846"/>
                <a:gd name="connsiteX8" fmla="*/ 473860 w 655786"/>
                <a:gd name="connsiteY8" fmla="*/ 614808 h 1052846"/>
                <a:gd name="connsiteX9" fmla="*/ 259262 w 655786"/>
                <a:gd name="connsiteY9" fmla="*/ 843884 h 1052846"/>
                <a:gd name="connsiteX10" fmla="*/ 4849 w 655786"/>
                <a:gd name="connsiteY10" fmla="*/ 1036194 h 1052846"/>
                <a:gd name="connsiteX11" fmla="*/ 17327 w 655786"/>
                <a:gd name="connsiteY11" fmla="*/ 1048671 h 1052846"/>
                <a:gd name="connsiteX12" fmla="*/ 172394 w 655786"/>
                <a:gd name="connsiteY12" fmla="*/ 791211 h 1052846"/>
                <a:gd name="connsiteX13" fmla="*/ 296600 w 655786"/>
                <a:gd name="connsiteY13" fmla="*/ 516795 h 1052846"/>
                <a:gd name="connsiteX14" fmla="*/ 649596 w 655786"/>
                <a:gd name="connsiteY14" fmla="*/ 6732 h 1052846"/>
                <a:gd name="connsiteX15" fmla="*/ 648929 w 655786"/>
                <a:gd name="connsiteY15" fmla="*/ 5970 h 1052846"/>
                <a:gd name="connsiteX16" fmla="*/ 648929 w 655786"/>
                <a:gd name="connsiteY16" fmla="*/ 5970 h 105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786" h="1052846">
                  <a:moveTo>
                    <a:pt x="648929" y="5970"/>
                  </a:moveTo>
                  <a:cubicBezTo>
                    <a:pt x="511674" y="156084"/>
                    <a:pt x="374990" y="305626"/>
                    <a:pt x="284313" y="489744"/>
                  </a:cubicBezTo>
                  <a:cubicBezTo>
                    <a:pt x="192587" y="675958"/>
                    <a:pt x="120292" y="867506"/>
                    <a:pt x="1611" y="1039527"/>
                  </a:cubicBezTo>
                  <a:cubicBezTo>
                    <a:pt x="-4105" y="1047814"/>
                    <a:pt x="6659" y="1055434"/>
                    <a:pt x="14088" y="1052005"/>
                  </a:cubicBezTo>
                  <a:cubicBezTo>
                    <a:pt x="109624" y="1007809"/>
                    <a:pt x="185824" y="928656"/>
                    <a:pt x="264691" y="860838"/>
                  </a:cubicBezTo>
                  <a:cubicBezTo>
                    <a:pt x="345368" y="791496"/>
                    <a:pt x="422330" y="716820"/>
                    <a:pt x="486052" y="631286"/>
                  </a:cubicBezTo>
                  <a:cubicBezTo>
                    <a:pt x="622831" y="447644"/>
                    <a:pt x="625403" y="225807"/>
                    <a:pt x="655692" y="8065"/>
                  </a:cubicBezTo>
                  <a:cubicBezTo>
                    <a:pt x="657026" y="-1365"/>
                    <a:pt x="643786" y="-3270"/>
                    <a:pt x="642738" y="6351"/>
                  </a:cubicBezTo>
                  <a:cubicBezTo>
                    <a:pt x="619021" y="222282"/>
                    <a:pt x="606162" y="432975"/>
                    <a:pt x="473860" y="614808"/>
                  </a:cubicBezTo>
                  <a:cubicBezTo>
                    <a:pt x="412043" y="699771"/>
                    <a:pt x="336605" y="773208"/>
                    <a:pt x="259262" y="843884"/>
                  </a:cubicBezTo>
                  <a:cubicBezTo>
                    <a:pt x="182395" y="914274"/>
                    <a:pt x="100766" y="993141"/>
                    <a:pt x="4849" y="1036194"/>
                  </a:cubicBezTo>
                  <a:cubicBezTo>
                    <a:pt x="9040" y="1040385"/>
                    <a:pt x="13136" y="1044480"/>
                    <a:pt x="17327" y="1048671"/>
                  </a:cubicBezTo>
                  <a:cubicBezTo>
                    <a:pt x="75524" y="966280"/>
                    <a:pt x="128007" y="881889"/>
                    <a:pt x="172394" y="791211"/>
                  </a:cubicBezTo>
                  <a:cubicBezTo>
                    <a:pt x="216495" y="701009"/>
                    <a:pt x="253451" y="607473"/>
                    <a:pt x="296600" y="516795"/>
                  </a:cubicBezTo>
                  <a:cubicBezTo>
                    <a:pt x="385944" y="328962"/>
                    <a:pt x="516151" y="164942"/>
                    <a:pt x="649596" y="6732"/>
                  </a:cubicBezTo>
                  <a:cubicBezTo>
                    <a:pt x="650168" y="6255"/>
                    <a:pt x="649405" y="5398"/>
                    <a:pt x="648929" y="5970"/>
                  </a:cubicBezTo>
                  <a:lnTo>
                    <a:pt x="648929" y="59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1583628-6EBB-28A1-D86C-DB72CC74FC95}"/>
                </a:ext>
              </a:extLst>
            </p:cNvPr>
            <p:cNvSpPr/>
            <p:nvPr/>
          </p:nvSpPr>
          <p:spPr>
            <a:xfrm>
              <a:off x="9070945" y="1100729"/>
              <a:ext cx="451280" cy="870041"/>
            </a:xfrm>
            <a:custGeom>
              <a:avLst/>
              <a:gdLst>
                <a:gd name="connsiteX0" fmla="*/ 1997 w 451280"/>
                <a:gd name="connsiteY0" fmla="*/ 869612 h 870041"/>
                <a:gd name="connsiteX1" fmla="*/ 263554 w 451280"/>
                <a:gd name="connsiteY1" fmla="*/ 461846 h 870041"/>
                <a:gd name="connsiteX2" fmla="*/ 358709 w 451280"/>
                <a:gd name="connsiteY2" fmla="*/ 248296 h 870041"/>
                <a:gd name="connsiteX3" fmla="*/ 451006 w 451280"/>
                <a:gd name="connsiteY3" fmla="*/ 8933 h 870041"/>
                <a:gd name="connsiteX4" fmla="*/ 438147 w 451280"/>
                <a:gd name="connsiteY4" fmla="*/ 3503 h 870041"/>
                <a:gd name="connsiteX5" fmla="*/ 254505 w 451280"/>
                <a:gd name="connsiteY5" fmla="*/ 447083 h 870041"/>
                <a:gd name="connsiteX6" fmla="*/ 378 w 451280"/>
                <a:gd name="connsiteY6" fmla="*/ 867992 h 870041"/>
                <a:gd name="connsiteX7" fmla="*/ 1997 w 451280"/>
                <a:gd name="connsiteY7" fmla="*/ 869612 h 870041"/>
                <a:gd name="connsiteX8" fmla="*/ 1997 w 451280"/>
                <a:gd name="connsiteY8" fmla="*/ 869612 h 8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280" h="870041">
                  <a:moveTo>
                    <a:pt x="1997" y="869612"/>
                  </a:moveTo>
                  <a:cubicBezTo>
                    <a:pt x="107154" y="743691"/>
                    <a:pt x="191830" y="609674"/>
                    <a:pt x="263554" y="461846"/>
                  </a:cubicBezTo>
                  <a:cubicBezTo>
                    <a:pt x="297558" y="391647"/>
                    <a:pt x="329086" y="320400"/>
                    <a:pt x="358709" y="248296"/>
                  </a:cubicBezTo>
                  <a:cubicBezTo>
                    <a:pt x="390808" y="169905"/>
                    <a:pt x="427098" y="90276"/>
                    <a:pt x="451006" y="8933"/>
                  </a:cubicBezTo>
                  <a:cubicBezTo>
                    <a:pt x="453196" y="1503"/>
                    <a:pt x="441672" y="-3831"/>
                    <a:pt x="438147" y="3503"/>
                  </a:cubicBezTo>
                  <a:cubicBezTo>
                    <a:pt x="369567" y="147617"/>
                    <a:pt x="322704" y="302207"/>
                    <a:pt x="254505" y="447083"/>
                  </a:cubicBezTo>
                  <a:cubicBezTo>
                    <a:pt x="185259" y="593958"/>
                    <a:pt x="103343" y="741786"/>
                    <a:pt x="378" y="867992"/>
                  </a:cubicBezTo>
                  <a:cubicBezTo>
                    <a:pt x="-765" y="869135"/>
                    <a:pt x="950" y="870850"/>
                    <a:pt x="1997" y="869612"/>
                  </a:cubicBezTo>
                  <a:lnTo>
                    <a:pt x="1997" y="8696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0108178-574B-4AB0-0D39-B8DDD87F8FD5}"/>
              </a:ext>
            </a:extLst>
          </p:cNvPr>
          <p:cNvSpPr/>
          <p:nvPr/>
        </p:nvSpPr>
        <p:spPr>
          <a:xfrm>
            <a:off x="4456043" y="5498407"/>
            <a:ext cx="3279913" cy="58847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" name="Picture Placeholder 29" descr="A close up of pink flowers&#10;&#10;Description automatically generated">
            <a:extLst>
              <a:ext uri="{FF2B5EF4-FFF2-40B4-BE49-F238E27FC236}">
                <a16:creationId xmlns:a16="http://schemas.microsoft.com/office/drawing/2014/main" id="{18120DC4-42A8-4154-9778-A2F4E1C6A3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1270000"/>
          </a:effectLst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8289" y="5555156"/>
            <a:ext cx="4875421" cy="474978"/>
          </a:xfrm>
        </p:spPr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6600" dirty="0">
                <a:solidFill>
                  <a:schemeClr val="accent5"/>
                </a:solidFill>
              </a:rPr>
              <a:t>Cherry Blossom Season</a:t>
            </a:r>
            <a:endParaRPr lang="en-CA" sz="4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/>
              <a:t>Table of contents</a:t>
            </a:r>
            <a:endParaRPr lang="en-CA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3896661" y="789901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3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48137350-10FC-4AC5-8784-B59358B6ADD6}"/>
              </a:ext>
            </a:extLst>
          </p:cNvPr>
          <p:cNvSpPr/>
          <p:nvPr/>
        </p:nvSpPr>
        <p:spPr>
          <a:xfrm>
            <a:off x="501565" y="2374728"/>
            <a:ext cx="3533254" cy="3533254"/>
          </a:xfrm>
          <a:prstGeom prst="flowChartConnector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aphic 6">
            <a:extLst>
              <a:ext uri="{FF2B5EF4-FFF2-40B4-BE49-F238E27FC236}">
                <a16:creationId xmlns:a16="http://schemas.microsoft.com/office/drawing/2014/main" id="{BC4236CB-DB92-83A7-CD46-A61FB2DD2B8B}"/>
              </a:ext>
            </a:extLst>
          </p:cNvPr>
          <p:cNvGrpSpPr/>
          <p:nvPr/>
        </p:nvGrpSpPr>
        <p:grpSpPr>
          <a:xfrm>
            <a:off x="-132100" y="478283"/>
            <a:ext cx="3299104" cy="2534966"/>
            <a:chOff x="2324287" y="1097124"/>
            <a:chExt cx="1956739" cy="1503520"/>
          </a:xfrm>
          <a:solidFill>
            <a:schemeClr val="accent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5D11CDF-51C4-3429-A5B9-068851DC17CB}"/>
                </a:ext>
              </a:extLst>
            </p:cNvPr>
            <p:cNvSpPr/>
            <p:nvPr/>
          </p:nvSpPr>
          <p:spPr>
            <a:xfrm>
              <a:off x="2324287" y="1645628"/>
              <a:ext cx="1609640" cy="804576"/>
            </a:xfrm>
            <a:custGeom>
              <a:avLst/>
              <a:gdLst>
                <a:gd name="connsiteX0" fmla="*/ 3336 w 1609640"/>
                <a:gd name="connsiteY0" fmla="*/ 804202 h 804576"/>
                <a:gd name="connsiteX1" fmla="*/ 368524 w 1609640"/>
                <a:gd name="connsiteY1" fmla="*/ 526834 h 804576"/>
                <a:gd name="connsiteX2" fmla="*/ 767050 w 1609640"/>
                <a:gd name="connsiteY2" fmla="*/ 308330 h 804576"/>
                <a:gd name="connsiteX3" fmla="*/ 1608013 w 1609640"/>
                <a:gd name="connsiteY3" fmla="*/ 4578 h 804576"/>
                <a:gd name="connsiteX4" fmla="*/ 1607441 w 1609640"/>
                <a:gd name="connsiteY4" fmla="*/ 6 h 804576"/>
                <a:gd name="connsiteX5" fmla="*/ 770956 w 1609640"/>
                <a:gd name="connsiteY5" fmla="*/ 280422 h 804576"/>
                <a:gd name="connsiteX6" fmla="*/ 369001 w 1609640"/>
                <a:gd name="connsiteY6" fmla="*/ 510165 h 804576"/>
                <a:gd name="connsiteX7" fmla="*/ 764 w 1609640"/>
                <a:gd name="connsiteY7" fmla="*/ 800773 h 804576"/>
                <a:gd name="connsiteX8" fmla="*/ 3336 w 1609640"/>
                <a:gd name="connsiteY8" fmla="*/ 804202 h 804576"/>
                <a:gd name="connsiteX9" fmla="*/ 3336 w 1609640"/>
                <a:gd name="connsiteY9" fmla="*/ 804202 h 80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640" h="804576">
                  <a:moveTo>
                    <a:pt x="3336" y="804202"/>
                  </a:moveTo>
                  <a:cubicBezTo>
                    <a:pt x="124589" y="711238"/>
                    <a:pt x="243842" y="615226"/>
                    <a:pt x="368524" y="526834"/>
                  </a:cubicBezTo>
                  <a:cubicBezTo>
                    <a:pt x="492826" y="438632"/>
                    <a:pt x="629605" y="373100"/>
                    <a:pt x="767050" y="308330"/>
                  </a:cubicBezTo>
                  <a:cubicBezTo>
                    <a:pt x="1039656" y="179743"/>
                    <a:pt x="1311118" y="64014"/>
                    <a:pt x="1608013" y="4578"/>
                  </a:cubicBezTo>
                  <a:cubicBezTo>
                    <a:pt x="1610489" y="4102"/>
                    <a:pt x="1610013" y="-184"/>
                    <a:pt x="1607441" y="6"/>
                  </a:cubicBezTo>
                  <a:cubicBezTo>
                    <a:pt x="1313976" y="26867"/>
                    <a:pt x="1034512" y="156026"/>
                    <a:pt x="770956" y="280422"/>
                  </a:cubicBezTo>
                  <a:cubicBezTo>
                    <a:pt x="629128" y="347383"/>
                    <a:pt x="495112" y="416344"/>
                    <a:pt x="369001" y="510165"/>
                  </a:cubicBezTo>
                  <a:cubicBezTo>
                    <a:pt x="243652" y="603415"/>
                    <a:pt x="122875" y="703427"/>
                    <a:pt x="764" y="800773"/>
                  </a:cubicBezTo>
                  <a:cubicBezTo>
                    <a:pt x="-1331" y="802202"/>
                    <a:pt x="1336" y="805726"/>
                    <a:pt x="3336" y="804202"/>
                  </a:cubicBezTo>
                  <a:lnTo>
                    <a:pt x="3336" y="8042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1987CAC-50EA-9422-B043-54DCAC126CE5}"/>
                </a:ext>
              </a:extLst>
            </p:cNvPr>
            <p:cNvSpPr/>
            <p:nvPr/>
          </p:nvSpPr>
          <p:spPr>
            <a:xfrm>
              <a:off x="3398701" y="1526626"/>
              <a:ext cx="882325" cy="280233"/>
            </a:xfrm>
            <a:custGeom>
              <a:avLst/>
              <a:gdLst>
                <a:gd name="connsiteX0" fmla="*/ 8772 w 882325"/>
                <a:gd name="connsiteY0" fmla="*/ 274551 h 280233"/>
                <a:gd name="connsiteX1" fmla="*/ 402440 w 882325"/>
                <a:gd name="connsiteY1" fmla="*/ 39855 h 280233"/>
                <a:gd name="connsiteX2" fmla="*/ 877452 w 882325"/>
                <a:gd name="connsiteY2" fmla="*/ 13851 h 280233"/>
                <a:gd name="connsiteX3" fmla="*/ 872023 w 882325"/>
                <a:gd name="connsiteY3" fmla="*/ 897 h 280233"/>
                <a:gd name="connsiteX4" fmla="*/ 390820 w 882325"/>
                <a:gd name="connsiteY4" fmla="*/ 217401 h 280233"/>
                <a:gd name="connsiteX5" fmla="*/ 3724 w 882325"/>
                <a:gd name="connsiteY5" fmla="*/ 266931 h 280233"/>
                <a:gd name="connsiteX6" fmla="*/ 10963 w 882325"/>
                <a:gd name="connsiteY6" fmla="*/ 279409 h 280233"/>
                <a:gd name="connsiteX7" fmla="*/ 436444 w 882325"/>
                <a:gd name="connsiteY7" fmla="*/ 225402 h 280233"/>
                <a:gd name="connsiteX8" fmla="*/ 879071 w 882325"/>
                <a:gd name="connsiteY8" fmla="*/ 13185 h 280233"/>
                <a:gd name="connsiteX9" fmla="*/ 873642 w 882325"/>
                <a:gd name="connsiteY9" fmla="*/ 231 h 280233"/>
                <a:gd name="connsiteX10" fmla="*/ 361197 w 882325"/>
                <a:gd name="connsiteY10" fmla="*/ 35950 h 280233"/>
                <a:gd name="connsiteX11" fmla="*/ 5533 w 882325"/>
                <a:gd name="connsiteY11" fmla="*/ 272170 h 280233"/>
                <a:gd name="connsiteX12" fmla="*/ 8772 w 882325"/>
                <a:gd name="connsiteY12" fmla="*/ 274551 h 280233"/>
                <a:gd name="connsiteX13" fmla="*/ 8772 w 882325"/>
                <a:gd name="connsiteY13" fmla="*/ 274551 h 2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325" h="280233">
                  <a:moveTo>
                    <a:pt x="8772" y="274551"/>
                  </a:moveTo>
                  <a:cubicBezTo>
                    <a:pt x="127834" y="174157"/>
                    <a:pt x="243468" y="69763"/>
                    <a:pt x="402440" y="39855"/>
                  </a:cubicBezTo>
                  <a:cubicBezTo>
                    <a:pt x="559698" y="10232"/>
                    <a:pt x="720861" y="51761"/>
                    <a:pt x="877452" y="13851"/>
                  </a:cubicBezTo>
                  <a:cubicBezTo>
                    <a:pt x="875642" y="9565"/>
                    <a:pt x="873832" y="5279"/>
                    <a:pt x="872023" y="897"/>
                  </a:cubicBezTo>
                  <a:cubicBezTo>
                    <a:pt x="726195" y="101672"/>
                    <a:pt x="573033" y="204733"/>
                    <a:pt x="390820" y="217401"/>
                  </a:cubicBezTo>
                  <a:cubicBezTo>
                    <a:pt x="262232" y="226259"/>
                    <a:pt x="124310" y="213305"/>
                    <a:pt x="3724" y="266931"/>
                  </a:cubicBezTo>
                  <a:cubicBezTo>
                    <a:pt x="-4658" y="270646"/>
                    <a:pt x="2581" y="283600"/>
                    <a:pt x="10963" y="279409"/>
                  </a:cubicBezTo>
                  <a:cubicBezTo>
                    <a:pt x="140217" y="214448"/>
                    <a:pt x="297760" y="245214"/>
                    <a:pt x="436444" y="225402"/>
                  </a:cubicBezTo>
                  <a:cubicBezTo>
                    <a:pt x="601227" y="201875"/>
                    <a:pt x="744673" y="104910"/>
                    <a:pt x="879071" y="13185"/>
                  </a:cubicBezTo>
                  <a:cubicBezTo>
                    <a:pt x="885548" y="8708"/>
                    <a:pt x="881643" y="-1674"/>
                    <a:pt x="873642" y="231"/>
                  </a:cubicBezTo>
                  <a:cubicBezTo>
                    <a:pt x="705145" y="41093"/>
                    <a:pt x="528265" y="-12437"/>
                    <a:pt x="361197" y="35950"/>
                  </a:cubicBezTo>
                  <a:cubicBezTo>
                    <a:pt x="232133" y="73383"/>
                    <a:pt x="88115" y="164918"/>
                    <a:pt x="5533" y="272170"/>
                  </a:cubicBezTo>
                  <a:cubicBezTo>
                    <a:pt x="4105" y="273979"/>
                    <a:pt x="7153" y="275884"/>
                    <a:pt x="8772" y="274551"/>
                  </a:cubicBezTo>
                  <a:lnTo>
                    <a:pt x="8772" y="274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93A1AB1-BF6F-DEF4-707C-286B6348BC96}"/>
                </a:ext>
              </a:extLst>
            </p:cNvPr>
            <p:cNvSpPr/>
            <p:nvPr/>
          </p:nvSpPr>
          <p:spPr>
            <a:xfrm>
              <a:off x="3417916" y="1131818"/>
              <a:ext cx="278770" cy="669021"/>
            </a:xfrm>
            <a:custGeom>
              <a:avLst/>
              <a:gdLst>
                <a:gd name="connsiteX0" fmla="*/ 1843 w 278770"/>
                <a:gd name="connsiteY0" fmla="*/ 668502 h 669021"/>
                <a:gd name="connsiteX1" fmla="*/ 189486 w 278770"/>
                <a:gd name="connsiteY1" fmla="*/ 358178 h 669021"/>
                <a:gd name="connsiteX2" fmla="*/ 271591 w 278770"/>
                <a:gd name="connsiteY2" fmla="*/ 2514 h 669021"/>
                <a:gd name="connsiteX3" fmla="*/ 264733 w 278770"/>
                <a:gd name="connsiteY3" fmla="*/ 3467 h 669021"/>
                <a:gd name="connsiteX4" fmla="*/ 241683 w 278770"/>
                <a:gd name="connsiteY4" fmla="*/ 207302 h 669021"/>
                <a:gd name="connsiteX5" fmla="*/ 153672 w 278770"/>
                <a:gd name="connsiteY5" fmla="*/ 388372 h 669021"/>
                <a:gd name="connsiteX6" fmla="*/ 34 w 278770"/>
                <a:gd name="connsiteY6" fmla="*/ 667645 h 669021"/>
                <a:gd name="connsiteX7" fmla="*/ 1843 w 278770"/>
                <a:gd name="connsiteY7" fmla="*/ 668502 h 669021"/>
                <a:gd name="connsiteX8" fmla="*/ 1843 w 278770"/>
                <a:gd name="connsiteY8" fmla="*/ 668502 h 66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770" h="669021">
                  <a:moveTo>
                    <a:pt x="1843" y="668502"/>
                  </a:moveTo>
                  <a:cubicBezTo>
                    <a:pt x="49754" y="555155"/>
                    <a:pt x="125573" y="462000"/>
                    <a:pt x="189486" y="358178"/>
                  </a:cubicBezTo>
                  <a:cubicBezTo>
                    <a:pt x="249398" y="260928"/>
                    <a:pt x="297499" y="117576"/>
                    <a:pt x="271591" y="2514"/>
                  </a:cubicBezTo>
                  <a:cubicBezTo>
                    <a:pt x="270639" y="-1581"/>
                    <a:pt x="265019" y="-248"/>
                    <a:pt x="264733" y="3467"/>
                  </a:cubicBezTo>
                  <a:cubicBezTo>
                    <a:pt x="258733" y="73095"/>
                    <a:pt x="261304" y="138817"/>
                    <a:pt x="241683" y="207302"/>
                  </a:cubicBezTo>
                  <a:cubicBezTo>
                    <a:pt x="222919" y="272834"/>
                    <a:pt x="192248" y="332365"/>
                    <a:pt x="153672" y="388372"/>
                  </a:cubicBezTo>
                  <a:cubicBezTo>
                    <a:pt x="95760" y="472382"/>
                    <a:pt x="20322" y="565061"/>
                    <a:pt x="34" y="667645"/>
                  </a:cubicBezTo>
                  <a:cubicBezTo>
                    <a:pt x="-252" y="668693"/>
                    <a:pt x="1367" y="669645"/>
                    <a:pt x="1843" y="668502"/>
                  </a:cubicBezTo>
                  <a:lnTo>
                    <a:pt x="1843" y="6685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2BA925-8D24-64AB-5EE6-9B8CA0A8D674}"/>
                </a:ext>
              </a:extLst>
            </p:cNvPr>
            <p:cNvSpPr/>
            <p:nvPr/>
          </p:nvSpPr>
          <p:spPr>
            <a:xfrm>
              <a:off x="3390284" y="1132246"/>
              <a:ext cx="301996" cy="671218"/>
            </a:xfrm>
            <a:custGeom>
              <a:avLst/>
              <a:gdLst>
                <a:gd name="connsiteX0" fmla="*/ 298938 w 301996"/>
                <a:gd name="connsiteY0" fmla="*/ 752 h 671218"/>
                <a:gd name="connsiteX1" fmla="*/ 190163 w 301996"/>
                <a:gd name="connsiteY1" fmla="*/ 170202 h 671218"/>
                <a:gd name="connsiteX2" fmla="*/ 78530 w 301996"/>
                <a:gd name="connsiteY2" fmla="*/ 338889 h 671218"/>
                <a:gd name="connsiteX3" fmla="*/ 25190 w 301996"/>
                <a:gd name="connsiteY3" fmla="*/ 669502 h 671218"/>
                <a:gd name="connsiteX4" fmla="*/ 32238 w 301996"/>
                <a:gd name="connsiteY4" fmla="*/ 667597 h 671218"/>
                <a:gd name="connsiteX5" fmla="*/ 20427 w 301996"/>
                <a:gd name="connsiteY5" fmla="*/ 574538 h 671218"/>
                <a:gd name="connsiteX6" fmla="*/ 34048 w 301996"/>
                <a:gd name="connsiteY6" fmla="*/ 481574 h 671218"/>
                <a:gd name="connsiteX7" fmla="*/ 119297 w 301996"/>
                <a:gd name="connsiteY7" fmla="*/ 297075 h 671218"/>
                <a:gd name="connsiteX8" fmla="*/ 301891 w 301996"/>
                <a:gd name="connsiteY8" fmla="*/ 2181 h 671218"/>
                <a:gd name="connsiteX9" fmla="*/ 298938 w 301996"/>
                <a:gd name="connsiteY9" fmla="*/ 752 h 671218"/>
                <a:gd name="connsiteX10" fmla="*/ 298938 w 301996"/>
                <a:gd name="connsiteY10" fmla="*/ 752 h 67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96" h="671218">
                  <a:moveTo>
                    <a:pt x="298938" y="752"/>
                  </a:moveTo>
                  <a:cubicBezTo>
                    <a:pt x="262648" y="57426"/>
                    <a:pt x="229311" y="115242"/>
                    <a:pt x="190163" y="170202"/>
                  </a:cubicBezTo>
                  <a:cubicBezTo>
                    <a:pt x="151110" y="225161"/>
                    <a:pt x="111296" y="279739"/>
                    <a:pt x="78530" y="338889"/>
                  </a:cubicBezTo>
                  <a:cubicBezTo>
                    <a:pt x="31476" y="423852"/>
                    <a:pt x="-37770" y="576348"/>
                    <a:pt x="25190" y="669502"/>
                  </a:cubicBezTo>
                  <a:cubicBezTo>
                    <a:pt x="27190" y="672360"/>
                    <a:pt x="32524" y="671598"/>
                    <a:pt x="32238" y="667597"/>
                  </a:cubicBezTo>
                  <a:cubicBezTo>
                    <a:pt x="30333" y="636165"/>
                    <a:pt x="20523" y="606542"/>
                    <a:pt x="20427" y="574538"/>
                  </a:cubicBezTo>
                  <a:cubicBezTo>
                    <a:pt x="20332" y="543201"/>
                    <a:pt x="25857" y="511673"/>
                    <a:pt x="34048" y="481574"/>
                  </a:cubicBezTo>
                  <a:cubicBezTo>
                    <a:pt x="51765" y="415947"/>
                    <a:pt x="83578" y="354510"/>
                    <a:pt x="119297" y="297075"/>
                  </a:cubicBezTo>
                  <a:cubicBezTo>
                    <a:pt x="179019" y="200967"/>
                    <a:pt x="265506" y="110670"/>
                    <a:pt x="301891" y="2181"/>
                  </a:cubicBezTo>
                  <a:cubicBezTo>
                    <a:pt x="302558" y="180"/>
                    <a:pt x="299891" y="-772"/>
                    <a:pt x="298938" y="752"/>
                  </a:cubicBezTo>
                  <a:lnTo>
                    <a:pt x="298938" y="7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1AE793-8A0C-E18F-8D59-AC62FE990161}"/>
                </a:ext>
              </a:extLst>
            </p:cNvPr>
            <p:cNvSpPr/>
            <p:nvPr/>
          </p:nvSpPr>
          <p:spPr>
            <a:xfrm>
              <a:off x="3411522" y="1333608"/>
              <a:ext cx="221470" cy="463112"/>
            </a:xfrm>
            <a:custGeom>
              <a:avLst/>
              <a:gdLst>
                <a:gd name="connsiteX0" fmla="*/ 220550 w 221470"/>
                <a:gd name="connsiteY0" fmla="*/ 177 h 463112"/>
                <a:gd name="connsiteX1" fmla="*/ 142 w 221470"/>
                <a:gd name="connsiteY1" fmla="*/ 453758 h 463112"/>
                <a:gd name="connsiteX2" fmla="*/ 14524 w 221470"/>
                <a:gd name="connsiteY2" fmla="*/ 457758 h 463112"/>
                <a:gd name="connsiteX3" fmla="*/ 221407 w 221470"/>
                <a:gd name="connsiteY3" fmla="*/ 844 h 463112"/>
                <a:gd name="connsiteX4" fmla="*/ 220550 w 221470"/>
                <a:gd name="connsiteY4" fmla="*/ 177 h 463112"/>
                <a:gd name="connsiteX5" fmla="*/ 220550 w 221470"/>
                <a:gd name="connsiteY5" fmla="*/ 177 h 46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470" h="463112">
                  <a:moveTo>
                    <a:pt x="220550" y="177"/>
                  </a:moveTo>
                  <a:cubicBezTo>
                    <a:pt x="114728" y="136861"/>
                    <a:pt x="30812" y="281832"/>
                    <a:pt x="142" y="453758"/>
                  </a:cubicBezTo>
                  <a:cubicBezTo>
                    <a:pt x="-1573" y="463092"/>
                    <a:pt x="12810" y="467188"/>
                    <a:pt x="14524" y="457758"/>
                  </a:cubicBezTo>
                  <a:cubicBezTo>
                    <a:pt x="45481" y="284499"/>
                    <a:pt x="126634" y="146005"/>
                    <a:pt x="221407" y="844"/>
                  </a:cubicBezTo>
                  <a:cubicBezTo>
                    <a:pt x="221693" y="273"/>
                    <a:pt x="220931" y="-299"/>
                    <a:pt x="220550" y="177"/>
                  </a:cubicBezTo>
                  <a:lnTo>
                    <a:pt x="220550" y="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5BFDCD-81BD-086F-3088-ACA2391706E6}"/>
                </a:ext>
              </a:extLst>
            </p:cNvPr>
            <p:cNvSpPr/>
            <p:nvPr/>
          </p:nvSpPr>
          <p:spPr>
            <a:xfrm>
              <a:off x="3389911" y="1755275"/>
              <a:ext cx="701396" cy="625588"/>
            </a:xfrm>
            <a:custGeom>
              <a:avLst/>
              <a:gdLst>
                <a:gd name="connsiteX0" fmla="*/ 47756 w 701396"/>
                <a:gd name="connsiteY0" fmla="*/ 47140 h 625588"/>
                <a:gd name="connsiteX1" fmla="*/ 524578 w 701396"/>
                <a:gd name="connsiteY1" fmla="*/ 134675 h 625588"/>
                <a:gd name="connsiteX2" fmla="*/ 681550 w 701396"/>
                <a:gd name="connsiteY2" fmla="*/ 618735 h 625588"/>
                <a:gd name="connsiteX3" fmla="*/ 695456 w 701396"/>
                <a:gd name="connsiteY3" fmla="*/ 616830 h 625588"/>
                <a:gd name="connsiteX4" fmla="*/ 418564 w 701396"/>
                <a:gd name="connsiteY4" fmla="*/ 250689 h 625588"/>
                <a:gd name="connsiteX5" fmla="*/ 6037 w 701396"/>
                <a:gd name="connsiteY5" fmla="*/ 39425 h 625588"/>
                <a:gd name="connsiteX6" fmla="*/ 6037 w 701396"/>
                <a:gd name="connsiteY6" fmla="*/ 51902 h 625588"/>
                <a:gd name="connsiteX7" fmla="*/ 421136 w 701396"/>
                <a:gd name="connsiteY7" fmla="*/ 269454 h 625588"/>
                <a:gd name="connsiteX8" fmla="*/ 681835 w 701396"/>
                <a:gd name="connsiteY8" fmla="*/ 620545 h 625588"/>
                <a:gd name="connsiteX9" fmla="*/ 695456 w 701396"/>
                <a:gd name="connsiteY9" fmla="*/ 620545 h 625588"/>
                <a:gd name="connsiteX10" fmla="*/ 524196 w 701396"/>
                <a:gd name="connsiteY10" fmla="*/ 115434 h 625588"/>
                <a:gd name="connsiteX11" fmla="*/ 44708 w 701396"/>
                <a:gd name="connsiteY11" fmla="*/ 39901 h 625588"/>
                <a:gd name="connsiteX12" fmla="*/ 47756 w 701396"/>
                <a:gd name="connsiteY12" fmla="*/ 47140 h 625588"/>
                <a:gd name="connsiteX13" fmla="*/ 47756 w 701396"/>
                <a:gd name="connsiteY13" fmla="*/ 47140 h 62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396" h="625588">
                  <a:moveTo>
                    <a:pt x="47756" y="47140"/>
                  </a:moveTo>
                  <a:cubicBezTo>
                    <a:pt x="209776" y="-16963"/>
                    <a:pt x="395990" y="14755"/>
                    <a:pt x="524578" y="134675"/>
                  </a:cubicBezTo>
                  <a:cubicBezTo>
                    <a:pt x="655546" y="256690"/>
                    <a:pt x="704314" y="444999"/>
                    <a:pt x="681550" y="618735"/>
                  </a:cubicBezTo>
                  <a:cubicBezTo>
                    <a:pt x="686217" y="618068"/>
                    <a:pt x="690789" y="617497"/>
                    <a:pt x="695456" y="616830"/>
                  </a:cubicBezTo>
                  <a:cubicBezTo>
                    <a:pt x="651451" y="463763"/>
                    <a:pt x="538294" y="349559"/>
                    <a:pt x="418564" y="250689"/>
                  </a:cubicBezTo>
                  <a:cubicBezTo>
                    <a:pt x="298549" y="151439"/>
                    <a:pt x="168057" y="46759"/>
                    <a:pt x="6037" y="39425"/>
                  </a:cubicBezTo>
                  <a:cubicBezTo>
                    <a:pt x="-1964" y="39044"/>
                    <a:pt x="-2060" y="51712"/>
                    <a:pt x="6037" y="51902"/>
                  </a:cubicBezTo>
                  <a:cubicBezTo>
                    <a:pt x="167866" y="55617"/>
                    <a:pt x="303312" y="170298"/>
                    <a:pt x="421136" y="269454"/>
                  </a:cubicBezTo>
                  <a:cubicBezTo>
                    <a:pt x="534293" y="364704"/>
                    <a:pt x="640687" y="474622"/>
                    <a:pt x="681835" y="620545"/>
                  </a:cubicBezTo>
                  <a:cubicBezTo>
                    <a:pt x="683550" y="626736"/>
                    <a:pt x="694504" y="627784"/>
                    <a:pt x="695456" y="620545"/>
                  </a:cubicBezTo>
                  <a:cubicBezTo>
                    <a:pt x="720507" y="437189"/>
                    <a:pt x="666881" y="239831"/>
                    <a:pt x="524196" y="115434"/>
                  </a:cubicBezTo>
                  <a:cubicBezTo>
                    <a:pt x="396657" y="4182"/>
                    <a:pt x="199585" y="-38109"/>
                    <a:pt x="44708" y="39901"/>
                  </a:cubicBezTo>
                  <a:cubicBezTo>
                    <a:pt x="40803" y="41901"/>
                    <a:pt x="43565" y="48759"/>
                    <a:pt x="47756" y="47140"/>
                  </a:cubicBezTo>
                  <a:lnTo>
                    <a:pt x="47756" y="471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E0E029B-347E-DECB-71F5-F0B2DE6C07B8}"/>
                </a:ext>
              </a:extLst>
            </p:cNvPr>
            <p:cNvSpPr/>
            <p:nvPr/>
          </p:nvSpPr>
          <p:spPr>
            <a:xfrm>
              <a:off x="3408052" y="1789075"/>
              <a:ext cx="611093" cy="373596"/>
            </a:xfrm>
            <a:custGeom>
              <a:avLst/>
              <a:gdLst>
                <a:gd name="connsiteX0" fmla="*/ 611021 w 611093"/>
                <a:gd name="connsiteY0" fmla="*/ 372242 h 373596"/>
                <a:gd name="connsiteX1" fmla="*/ 3898 w 611093"/>
                <a:gd name="connsiteY1" fmla="*/ 5244 h 373596"/>
                <a:gd name="connsiteX2" fmla="*/ 5326 w 611093"/>
                <a:gd name="connsiteY2" fmla="*/ 15912 h 373596"/>
                <a:gd name="connsiteX3" fmla="*/ 361942 w 611093"/>
                <a:gd name="connsiteY3" fmla="*/ 99732 h 373596"/>
                <a:gd name="connsiteX4" fmla="*/ 608925 w 611093"/>
                <a:gd name="connsiteY4" fmla="*/ 373100 h 373596"/>
                <a:gd name="connsiteX5" fmla="*/ 611021 w 611093"/>
                <a:gd name="connsiteY5" fmla="*/ 372242 h 373596"/>
                <a:gd name="connsiteX6" fmla="*/ 611021 w 611093"/>
                <a:gd name="connsiteY6" fmla="*/ 372242 h 3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093" h="373596">
                  <a:moveTo>
                    <a:pt x="611021" y="372242"/>
                  </a:moveTo>
                  <a:cubicBezTo>
                    <a:pt x="527677" y="148024"/>
                    <a:pt x="245642" y="-33523"/>
                    <a:pt x="3898" y="5244"/>
                  </a:cubicBezTo>
                  <a:cubicBezTo>
                    <a:pt x="-2294" y="6196"/>
                    <a:pt x="-579" y="15912"/>
                    <a:pt x="5326" y="15912"/>
                  </a:cubicBezTo>
                  <a:cubicBezTo>
                    <a:pt x="133057" y="16960"/>
                    <a:pt x="249261" y="34962"/>
                    <a:pt x="361942" y="99732"/>
                  </a:cubicBezTo>
                  <a:cubicBezTo>
                    <a:pt x="472242" y="163169"/>
                    <a:pt x="554062" y="258990"/>
                    <a:pt x="608925" y="373100"/>
                  </a:cubicBezTo>
                  <a:cubicBezTo>
                    <a:pt x="609497" y="374147"/>
                    <a:pt x="611497" y="373385"/>
                    <a:pt x="611021" y="372242"/>
                  </a:cubicBezTo>
                  <a:lnTo>
                    <a:pt x="611021" y="3722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495D91B-1860-82C7-F697-65337788302D}"/>
                </a:ext>
              </a:extLst>
            </p:cNvPr>
            <p:cNvSpPr/>
            <p:nvPr/>
          </p:nvSpPr>
          <p:spPr>
            <a:xfrm>
              <a:off x="2887529" y="1289205"/>
              <a:ext cx="383669" cy="755433"/>
            </a:xfrm>
            <a:custGeom>
              <a:avLst/>
              <a:gdLst>
                <a:gd name="connsiteX0" fmla="*/ 831 w 383669"/>
                <a:gd name="connsiteY0" fmla="*/ 755335 h 755433"/>
                <a:gd name="connsiteX1" fmla="*/ 66935 w 383669"/>
                <a:gd name="connsiteY1" fmla="*/ 591315 h 755433"/>
                <a:gd name="connsiteX2" fmla="*/ 150660 w 383669"/>
                <a:gd name="connsiteY2" fmla="*/ 359667 h 755433"/>
                <a:gd name="connsiteX3" fmla="*/ 288486 w 383669"/>
                <a:gd name="connsiteY3" fmla="*/ 155546 h 755433"/>
                <a:gd name="connsiteX4" fmla="*/ 383641 w 383669"/>
                <a:gd name="connsiteY4" fmla="*/ 3051 h 755433"/>
                <a:gd name="connsiteX5" fmla="*/ 377354 w 383669"/>
                <a:gd name="connsiteY5" fmla="*/ 2194 h 755433"/>
                <a:gd name="connsiteX6" fmla="*/ 240195 w 383669"/>
                <a:gd name="connsiteY6" fmla="*/ 197361 h 755433"/>
                <a:gd name="connsiteX7" fmla="*/ 134372 w 383669"/>
                <a:gd name="connsiteY7" fmla="*/ 368620 h 755433"/>
                <a:gd name="connsiteX8" fmla="*/ 65030 w 383669"/>
                <a:gd name="connsiteY8" fmla="*/ 557596 h 755433"/>
                <a:gd name="connsiteX9" fmla="*/ 69 w 383669"/>
                <a:gd name="connsiteY9" fmla="*/ 754764 h 755433"/>
                <a:gd name="connsiteX10" fmla="*/ 831 w 383669"/>
                <a:gd name="connsiteY10" fmla="*/ 755335 h 755433"/>
                <a:gd name="connsiteX11" fmla="*/ 831 w 383669"/>
                <a:gd name="connsiteY11" fmla="*/ 755335 h 75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669" h="755433">
                  <a:moveTo>
                    <a:pt x="831" y="755335"/>
                  </a:moveTo>
                  <a:cubicBezTo>
                    <a:pt x="47789" y="712949"/>
                    <a:pt x="53600" y="649703"/>
                    <a:pt x="66935" y="591315"/>
                  </a:cubicBezTo>
                  <a:cubicBezTo>
                    <a:pt x="85223" y="511114"/>
                    <a:pt x="113417" y="433009"/>
                    <a:pt x="150660" y="359667"/>
                  </a:cubicBezTo>
                  <a:cubicBezTo>
                    <a:pt x="187997" y="286134"/>
                    <a:pt x="234289" y="217649"/>
                    <a:pt x="288486" y="155546"/>
                  </a:cubicBezTo>
                  <a:cubicBezTo>
                    <a:pt x="327729" y="110493"/>
                    <a:pt x="376116" y="65344"/>
                    <a:pt x="383641" y="3051"/>
                  </a:cubicBezTo>
                  <a:cubicBezTo>
                    <a:pt x="384117" y="-759"/>
                    <a:pt x="378497" y="-950"/>
                    <a:pt x="377354" y="2194"/>
                  </a:cubicBezTo>
                  <a:cubicBezTo>
                    <a:pt x="348589" y="80394"/>
                    <a:pt x="289724" y="132686"/>
                    <a:pt x="240195" y="197361"/>
                  </a:cubicBezTo>
                  <a:cubicBezTo>
                    <a:pt x="199332" y="250701"/>
                    <a:pt x="163804" y="308137"/>
                    <a:pt x="134372" y="368620"/>
                  </a:cubicBezTo>
                  <a:cubicBezTo>
                    <a:pt x="104939" y="429104"/>
                    <a:pt x="81508" y="492350"/>
                    <a:pt x="65030" y="557596"/>
                  </a:cubicBezTo>
                  <a:cubicBezTo>
                    <a:pt x="47980" y="625319"/>
                    <a:pt x="44170" y="697614"/>
                    <a:pt x="69" y="754764"/>
                  </a:cubicBezTo>
                  <a:cubicBezTo>
                    <a:pt x="-217" y="755240"/>
                    <a:pt x="450" y="755621"/>
                    <a:pt x="831" y="755335"/>
                  </a:cubicBezTo>
                  <a:lnTo>
                    <a:pt x="831" y="755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32DDFA5-AFEA-54C6-CE3F-B4FE53268D85}"/>
                </a:ext>
              </a:extLst>
            </p:cNvPr>
            <p:cNvSpPr/>
            <p:nvPr/>
          </p:nvSpPr>
          <p:spPr>
            <a:xfrm>
              <a:off x="2888613" y="1097124"/>
              <a:ext cx="459233" cy="934609"/>
            </a:xfrm>
            <a:custGeom>
              <a:avLst/>
              <a:gdLst>
                <a:gd name="connsiteX0" fmla="*/ 15749 w 459233"/>
                <a:gd name="connsiteY0" fmla="*/ 931319 h 934609"/>
                <a:gd name="connsiteX1" fmla="*/ 13748 w 459233"/>
                <a:gd name="connsiteY1" fmla="*/ 666715 h 934609"/>
                <a:gd name="connsiteX2" fmla="*/ 108427 w 459233"/>
                <a:gd name="connsiteY2" fmla="*/ 396014 h 934609"/>
                <a:gd name="connsiteX3" fmla="*/ 290259 w 459233"/>
                <a:gd name="connsiteY3" fmla="*/ 194180 h 934609"/>
                <a:gd name="connsiteX4" fmla="*/ 458375 w 459233"/>
                <a:gd name="connsiteY4" fmla="*/ 9871 h 934609"/>
                <a:gd name="connsiteX5" fmla="*/ 445898 w 459233"/>
                <a:gd name="connsiteY5" fmla="*/ 6537 h 934609"/>
                <a:gd name="connsiteX6" fmla="*/ 410750 w 459233"/>
                <a:gd name="connsiteY6" fmla="*/ 297621 h 934609"/>
                <a:gd name="connsiteX7" fmla="*/ 271590 w 459233"/>
                <a:gd name="connsiteY7" fmla="*/ 521078 h 934609"/>
                <a:gd name="connsiteX8" fmla="*/ 13653 w 459233"/>
                <a:gd name="connsiteY8" fmla="*/ 919413 h 934609"/>
                <a:gd name="connsiteX9" fmla="*/ 28131 w 459233"/>
                <a:gd name="connsiteY9" fmla="*/ 923414 h 934609"/>
                <a:gd name="connsiteX10" fmla="*/ 168244 w 459233"/>
                <a:gd name="connsiteY10" fmla="*/ 667858 h 934609"/>
                <a:gd name="connsiteX11" fmla="*/ 326740 w 459233"/>
                <a:gd name="connsiteY11" fmla="*/ 477739 h 934609"/>
                <a:gd name="connsiteX12" fmla="*/ 433515 w 459233"/>
                <a:gd name="connsiteY12" fmla="*/ 276952 h 934609"/>
                <a:gd name="connsiteX13" fmla="*/ 459233 w 459233"/>
                <a:gd name="connsiteY13" fmla="*/ 6537 h 934609"/>
                <a:gd name="connsiteX14" fmla="*/ 446755 w 459233"/>
                <a:gd name="connsiteY14" fmla="*/ 3203 h 934609"/>
                <a:gd name="connsiteX15" fmla="*/ 257779 w 459233"/>
                <a:gd name="connsiteY15" fmla="*/ 204752 h 934609"/>
                <a:gd name="connsiteX16" fmla="*/ 88424 w 459233"/>
                <a:gd name="connsiteY16" fmla="*/ 402015 h 934609"/>
                <a:gd name="connsiteX17" fmla="*/ 2985 w 459233"/>
                <a:gd name="connsiteY17" fmla="*/ 635092 h 934609"/>
                <a:gd name="connsiteX18" fmla="*/ 6986 w 459233"/>
                <a:gd name="connsiteY18" fmla="*/ 928938 h 934609"/>
                <a:gd name="connsiteX19" fmla="*/ 15749 w 459233"/>
                <a:gd name="connsiteY19" fmla="*/ 931319 h 934609"/>
                <a:gd name="connsiteX20" fmla="*/ 15749 w 459233"/>
                <a:gd name="connsiteY20" fmla="*/ 931319 h 93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9233" h="934609">
                  <a:moveTo>
                    <a:pt x="15749" y="931319"/>
                  </a:moveTo>
                  <a:cubicBezTo>
                    <a:pt x="41085" y="845118"/>
                    <a:pt x="8605" y="754631"/>
                    <a:pt x="13748" y="666715"/>
                  </a:cubicBezTo>
                  <a:cubicBezTo>
                    <a:pt x="19368" y="569846"/>
                    <a:pt x="56420" y="477072"/>
                    <a:pt x="108427" y="396014"/>
                  </a:cubicBezTo>
                  <a:cubicBezTo>
                    <a:pt x="158052" y="318671"/>
                    <a:pt x="221965" y="254949"/>
                    <a:pt x="290259" y="194180"/>
                  </a:cubicBezTo>
                  <a:cubicBezTo>
                    <a:pt x="352934" y="138458"/>
                    <a:pt x="415132" y="82642"/>
                    <a:pt x="458375" y="9871"/>
                  </a:cubicBezTo>
                  <a:cubicBezTo>
                    <a:pt x="454184" y="8728"/>
                    <a:pt x="450089" y="7585"/>
                    <a:pt x="445898" y="6537"/>
                  </a:cubicBezTo>
                  <a:cubicBezTo>
                    <a:pt x="445326" y="104073"/>
                    <a:pt x="442659" y="204467"/>
                    <a:pt x="410750" y="297621"/>
                  </a:cubicBezTo>
                  <a:cubicBezTo>
                    <a:pt x="381794" y="381917"/>
                    <a:pt x="328359" y="453450"/>
                    <a:pt x="271590" y="521078"/>
                  </a:cubicBezTo>
                  <a:cubicBezTo>
                    <a:pt x="166815" y="645760"/>
                    <a:pt x="71565" y="764918"/>
                    <a:pt x="13653" y="919413"/>
                  </a:cubicBezTo>
                  <a:cubicBezTo>
                    <a:pt x="10224" y="928462"/>
                    <a:pt x="24893" y="932558"/>
                    <a:pt x="28131" y="923414"/>
                  </a:cubicBezTo>
                  <a:cubicBezTo>
                    <a:pt x="60802" y="831021"/>
                    <a:pt x="107570" y="744915"/>
                    <a:pt x="168244" y="667858"/>
                  </a:cubicBezTo>
                  <a:cubicBezTo>
                    <a:pt x="219298" y="602993"/>
                    <a:pt x="276543" y="543176"/>
                    <a:pt x="326740" y="477739"/>
                  </a:cubicBezTo>
                  <a:cubicBezTo>
                    <a:pt x="373317" y="417065"/>
                    <a:pt x="413036" y="351247"/>
                    <a:pt x="433515" y="276952"/>
                  </a:cubicBezTo>
                  <a:cubicBezTo>
                    <a:pt x="457804" y="188846"/>
                    <a:pt x="457613" y="97215"/>
                    <a:pt x="459233" y="6537"/>
                  </a:cubicBezTo>
                  <a:cubicBezTo>
                    <a:pt x="459328" y="-226"/>
                    <a:pt x="450184" y="-2416"/>
                    <a:pt x="446755" y="3203"/>
                  </a:cubicBezTo>
                  <a:cubicBezTo>
                    <a:pt x="397892" y="83404"/>
                    <a:pt x="326740" y="142554"/>
                    <a:pt x="257779" y="204752"/>
                  </a:cubicBezTo>
                  <a:cubicBezTo>
                    <a:pt x="192914" y="263236"/>
                    <a:pt x="134144" y="327339"/>
                    <a:pt x="88424" y="402015"/>
                  </a:cubicBezTo>
                  <a:cubicBezTo>
                    <a:pt x="44990" y="472976"/>
                    <a:pt x="13272" y="552224"/>
                    <a:pt x="2985" y="635092"/>
                  </a:cubicBezTo>
                  <a:cubicBezTo>
                    <a:pt x="-9207" y="733676"/>
                    <a:pt x="20797" y="830450"/>
                    <a:pt x="6986" y="928938"/>
                  </a:cubicBezTo>
                  <a:cubicBezTo>
                    <a:pt x="6224" y="934558"/>
                    <a:pt x="14034" y="937130"/>
                    <a:pt x="15749" y="931319"/>
                  </a:cubicBezTo>
                  <a:lnTo>
                    <a:pt x="15749" y="931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F71DD01-D7D6-52D3-82B2-813A81E5A43E}"/>
                </a:ext>
              </a:extLst>
            </p:cNvPr>
            <p:cNvSpPr/>
            <p:nvPr/>
          </p:nvSpPr>
          <p:spPr>
            <a:xfrm>
              <a:off x="2918767" y="1999628"/>
              <a:ext cx="632297" cy="601016"/>
            </a:xfrm>
            <a:custGeom>
              <a:avLst/>
              <a:gdLst>
                <a:gd name="connsiteX0" fmla="*/ 6836 w 632297"/>
                <a:gd name="connsiteY0" fmla="*/ 17957 h 601016"/>
                <a:gd name="connsiteX1" fmla="*/ 129232 w 632297"/>
                <a:gd name="connsiteY1" fmla="*/ 58629 h 601016"/>
                <a:gd name="connsiteX2" fmla="*/ 221243 w 632297"/>
                <a:gd name="connsiteY2" fmla="*/ 129780 h 601016"/>
                <a:gd name="connsiteX3" fmla="*/ 358213 w 632297"/>
                <a:gd name="connsiteY3" fmla="*/ 340283 h 601016"/>
                <a:gd name="connsiteX4" fmla="*/ 463369 w 632297"/>
                <a:gd name="connsiteY4" fmla="*/ 524496 h 601016"/>
                <a:gd name="connsiteX5" fmla="*/ 628151 w 632297"/>
                <a:gd name="connsiteY5" fmla="*/ 600982 h 601016"/>
                <a:gd name="connsiteX6" fmla="*/ 630247 w 632297"/>
                <a:gd name="connsiteY6" fmla="*/ 593076 h 601016"/>
                <a:gd name="connsiteX7" fmla="*/ 550618 w 632297"/>
                <a:gd name="connsiteY7" fmla="*/ 336092 h 601016"/>
                <a:gd name="connsiteX8" fmla="*/ 456987 w 632297"/>
                <a:gd name="connsiteY8" fmla="*/ 125494 h 601016"/>
                <a:gd name="connsiteX9" fmla="*/ 268106 w 632297"/>
                <a:gd name="connsiteY9" fmla="*/ 28244 h 601016"/>
                <a:gd name="connsiteX10" fmla="*/ 4740 w 632297"/>
                <a:gd name="connsiteY10" fmla="*/ 10718 h 601016"/>
                <a:gd name="connsiteX11" fmla="*/ 8264 w 632297"/>
                <a:gd name="connsiteY11" fmla="*/ 23672 h 601016"/>
                <a:gd name="connsiteX12" fmla="*/ 410219 w 632297"/>
                <a:gd name="connsiteY12" fmla="*/ 98157 h 601016"/>
                <a:gd name="connsiteX13" fmla="*/ 558333 w 632297"/>
                <a:gd name="connsiteY13" fmla="*/ 474871 h 601016"/>
                <a:gd name="connsiteX14" fmla="*/ 601005 w 632297"/>
                <a:gd name="connsiteY14" fmla="*/ 584694 h 601016"/>
                <a:gd name="connsiteX15" fmla="*/ 600624 w 632297"/>
                <a:gd name="connsiteY15" fmla="*/ 588028 h 601016"/>
                <a:gd name="connsiteX16" fmla="*/ 546617 w 632297"/>
                <a:gd name="connsiteY16" fmla="*/ 570216 h 601016"/>
                <a:gd name="connsiteX17" fmla="*/ 459464 w 632297"/>
                <a:gd name="connsiteY17" fmla="*/ 507828 h 601016"/>
                <a:gd name="connsiteX18" fmla="*/ 359927 w 632297"/>
                <a:gd name="connsiteY18" fmla="*/ 321423 h 601016"/>
                <a:gd name="connsiteX19" fmla="*/ 271250 w 632297"/>
                <a:gd name="connsiteY19" fmla="*/ 172167 h 601016"/>
                <a:gd name="connsiteX20" fmla="*/ 126279 w 632297"/>
                <a:gd name="connsiteY20" fmla="*/ 48818 h 601016"/>
                <a:gd name="connsiteX21" fmla="*/ 6264 w 632297"/>
                <a:gd name="connsiteY21" fmla="*/ 16719 h 601016"/>
                <a:gd name="connsiteX22" fmla="*/ 6836 w 632297"/>
                <a:gd name="connsiteY22" fmla="*/ 17957 h 601016"/>
                <a:gd name="connsiteX23" fmla="*/ 6836 w 632297"/>
                <a:gd name="connsiteY23" fmla="*/ 17957 h 60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297" h="601016">
                  <a:moveTo>
                    <a:pt x="6836" y="17957"/>
                  </a:moveTo>
                  <a:cubicBezTo>
                    <a:pt x="45317" y="-3474"/>
                    <a:pt x="97323" y="39388"/>
                    <a:pt x="129232" y="58629"/>
                  </a:cubicBezTo>
                  <a:cubicBezTo>
                    <a:pt x="162474" y="78822"/>
                    <a:pt x="193430" y="102539"/>
                    <a:pt x="221243" y="129780"/>
                  </a:cubicBezTo>
                  <a:cubicBezTo>
                    <a:pt x="281727" y="189407"/>
                    <a:pt x="324971" y="262749"/>
                    <a:pt x="358213" y="340283"/>
                  </a:cubicBezTo>
                  <a:cubicBezTo>
                    <a:pt x="386216" y="405624"/>
                    <a:pt x="410886" y="474204"/>
                    <a:pt x="463369" y="524496"/>
                  </a:cubicBezTo>
                  <a:cubicBezTo>
                    <a:pt x="508803" y="568121"/>
                    <a:pt x="566048" y="592981"/>
                    <a:pt x="628151" y="600982"/>
                  </a:cubicBezTo>
                  <a:cubicBezTo>
                    <a:pt x="632247" y="601554"/>
                    <a:pt x="633962" y="594791"/>
                    <a:pt x="630247" y="593076"/>
                  </a:cubicBezTo>
                  <a:cubicBezTo>
                    <a:pt x="546903" y="555548"/>
                    <a:pt x="561381" y="411720"/>
                    <a:pt x="550618" y="336092"/>
                  </a:cubicBezTo>
                  <a:cubicBezTo>
                    <a:pt x="539474" y="257415"/>
                    <a:pt x="515756" y="181692"/>
                    <a:pt x="456987" y="125494"/>
                  </a:cubicBezTo>
                  <a:cubicBezTo>
                    <a:pt x="404885" y="75774"/>
                    <a:pt x="336782" y="46818"/>
                    <a:pt x="268106" y="28244"/>
                  </a:cubicBezTo>
                  <a:cubicBezTo>
                    <a:pt x="183239" y="5289"/>
                    <a:pt x="91322" y="-12142"/>
                    <a:pt x="4740" y="10718"/>
                  </a:cubicBezTo>
                  <a:cubicBezTo>
                    <a:pt x="-3642" y="12909"/>
                    <a:pt x="73" y="26244"/>
                    <a:pt x="8264" y="23672"/>
                  </a:cubicBezTo>
                  <a:cubicBezTo>
                    <a:pt x="131708" y="-15285"/>
                    <a:pt x="303920" y="26339"/>
                    <a:pt x="410219" y="98157"/>
                  </a:cubicBezTo>
                  <a:cubicBezTo>
                    <a:pt x="541664" y="186930"/>
                    <a:pt x="539283" y="333425"/>
                    <a:pt x="558333" y="474871"/>
                  </a:cubicBezTo>
                  <a:cubicBezTo>
                    <a:pt x="563953" y="516591"/>
                    <a:pt x="573192" y="552786"/>
                    <a:pt x="601005" y="584694"/>
                  </a:cubicBezTo>
                  <a:cubicBezTo>
                    <a:pt x="611483" y="596696"/>
                    <a:pt x="621484" y="594696"/>
                    <a:pt x="600624" y="588028"/>
                  </a:cubicBezTo>
                  <a:cubicBezTo>
                    <a:pt x="582336" y="582218"/>
                    <a:pt x="564239" y="578217"/>
                    <a:pt x="546617" y="570216"/>
                  </a:cubicBezTo>
                  <a:cubicBezTo>
                    <a:pt x="514042" y="555453"/>
                    <a:pt x="483657" y="534307"/>
                    <a:pt x="459464" y="507828"/>
                  </a:cubicBezTo>
                  <a:cubicBezTo>
                    <a:pt x="410696" y="454678"/>
                    <a:pt x="388598" y="386098"/>
                    <a:pt x="359927" y="321423"/>
                  </a:cubicBezTo>
                  <a:cubicBezTo>
                    <a:pt x="336496" y="268369"/>
                    <a:pt x="307540" y="217506"/>
                    <a:pt x="271250" y="172167"/>
                  </a:cubicBezTo>
                  <a:cubicBezTo>
                    <a:pt x="230959" y="121875"/>
                    <a:pt x="182286" y="80441"/>
                    <a:pt x="126279" y="48818"/>
                  </a:cubicBezTo>
                  <a:cubicBezTo>
                    <a:pt x="91037" y="28911"/>
                    <a:pt x="47222" y="-6618"/>
                    <a:pt x="6264" y="16719"/>
                  </a:cubicBezTo>
                  <a:cubicBezTo>
                    <a:pt x="5407" y="17290"/>
                    <a:pt x="6074" y="18433"/>
                    <a:pt x="6836" y="17957"/>
                  </a:cubicBezTo>
                  <a:lnTo>
                    <a:pt x="6836" y="17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411A6B4-E494-2335-17D7-5C221C122F5C}"/>
                </a:ext>
              </a:extLst>
            </p:cNvPr>
            <p:cNvSpPr/>
            <p:nvPr/>
          </p:nvSpPr>
          <p:spPr>
            <a:xfrm>
              <a:off x="2923590" y="2005570"/>
              <a:ext cx="525744" cy="467774"/>
            </a:xfrm>
            <a:custGeom>
              <a:avLst/>
              <a:gdLst>
                <a:gd name="connsiteX0" fmla="*/ 1250 w 525744"/>
                <a:gd name="connsiteY0" fmla="*/ 8300 h 467774"/>
                <a:gd name="connsiteX1" fmla="*/ 185940 w 525744"/>
                <a:gd name="connsiteY1" fmla="*/ 51162 h 467774"/>
                <a:gd name="connsiteX2" fmla="*/ 337959 w 525744"/>
                <a:gd name="connsiteY2" fmla="*/ 165272 h 467774"/>
                <a:gd name="connsiteX3" fmla="*/ 522363 w 525744"/>
                <a:gd name="connsiteY3" fmla="*/ 467405 h 467774"/>
                <a:gd name="connsiteX4" fmla="*/ 525411 w 525744"/>
                <a:gd name="connsiteY4" fmla="*/ 464357 h 467774"/>
                <a:gd name="connsiteX5" fmla="*/ 424637 w 525744"/>
                <a:gd name="connsiteY5" fmla="*/ 282810 h 467774"/>
                <a:gd name="connsiteX6" fmla="*/ 319862 w 525744"/>
                <a:gd name="connsiteY6" fmla="*/ 122600 h 467774"/>
                <a:gd name="connsiteX7" fmla="*/ 1250 w 525744"/>
                <a:gd name="connsiteY7" fmla="*/ 4871 h 467774"/>
                <a:gd name="connsiteX8" fmla="*/ 1250 w 525744"/>
                <a:gd name="connsiteY8" fmla="*/ 8300 h 467774"/>
                <a:gd name="connsiteX9" fmla="*/ 1250 w 525744"/>
                <a:gd name="connsiteY9" fmla="*/ 8300 h 4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744" h="467774">
                  <a:moveTo>
                    <a:pt x="1250" y="8300"/>
                  </a:moveTo>
                  <a:cubicBezTo>
                    <a:pt x="65639" y="18968"/>
                    <a:pt x="125552" y="23254"/>
                    <a:pt x="185940" y="51162"/>
                  </a:cubicBezTo>
                  <a:cubicBezTo>
                    <a:pt x="243852" y="77928"/>
                    <a:pt x="296716" y="116504"/>
                    <a:pt x="337959" y="165272"/>
                  </a:cubicBezTo>
                  <a:cubicBezTo>
                    <a:pt x="412921" y="253854"/>
                    <a:pt x="426351" y="398253"/>
                    <a:pt x="522363" y="467405"/>
                  </a:cubicBezTo>
                  <a:cubicBezTo>
                    <a:pt x="524173" y="468738"/>
                    <a:pt x="526649" y="466167"/>
                    <a:pt x="525411" y="464357"/>
                  </a:cubicBezTo>
                  <a:cubicBezTo>
                    <a:pt x="486168" y="405302"/>
                    <a:pt x="454164" y="347390"/>
                    <a:pt x="424637" y="282810"/>
                  </a:cubicBezTo>
                  <a:cubicBezTo>
                    <a:pt x="397681" y="223851"/>
                    <a:pt x="366439" y="168415"/>
                    <a:pt x="319862" y="122600"/>
                  </a:cubicBezTo>
                  <a:cubicBezTo>
                    <a:pt x="242804" y="46686"/>
                    <a:pt x="112121" y="-18656"/>
                    <a:pt x="1250" y="4871"/>
                  </a:cubicBezTo>
                  <a:cubicBezTo>
                    <a:pt x="-369" y="5157"/>
                    <a:pt x="-464" y="8014"/>
                    <a:pt x="1250" y="8300"/>
                  </a:cubicBezTo>
                  <a:lnTo>
                    <a:pt x="1250" y="8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0" name="Graphic 6">
              <a:extLst>
                <a:ext uri="{FF2B5EF4-FFF2-40B4-BE49-F238E27FC236}">
                  <a16:creationId xmlns:a16="http://schemas.microsoft.com/office/drawing/2014/main" id="{7CFE3409-8817-F773-8FBD-7A37546BE4CC}"/>
                </a:ext>
              </a:extLst>
            </p:cNvPr>
            <p:cNvGrpSpPr/>
            <p:nvPr/>
          </p:nvGrpSpPr>
          <p:grpSpPr>
            <a:xfrm>
              <a:off x="2581468" y="1648374"/>
              <a:ext cx="120571" cy="567581"/>
              <a:chOff x="2581468" y="1648374"/>
              <a:chExt cx="120571" cy="567581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7DD63F3-2176-D853-3752-197E44F721F4}"/>
                  </a:ext>
                </a:extLst>
              </p:cNvPr>
              <p:cNvSpPr/>
              <p:nvPr/>
            </p:nvSpPr>
            <p:spPr>
              <a:xfrm>
                <a:off x="2581468" y="1648374"/>
                <a:ext cx="120571" cy="560624"/>
              </a:xfrm>
              <a:custGeom>
                <a:avLst/>
                <a:gdLst>
                  <a:gd name="connsiteX0" fmla="*/ 41811 w 120571"/>
                  <a:gd name="connsiteY0" fmla="*/ 546948 h 560624"/>
                  <a:gd name="connsiteX1" fmla="*/ 12379 w 120571"/>
                  <a:gd name="connsiteY1" fmla="*/ 315300 h 560624"/>
                  <a:gd name="connsiteX2" fmla="*/ 80769 w 120571"/>
                  <a:gd name="connsiteY2" fmla="*/ 41646 h 560624"/>
                  <a:gd name="connsiteX3" fmla="*/ 96390 w 120571"/>
                  <a:gd name="connsiteY3" fmla="*/ 58220 h 560624"/>
                  <a:gd name="connsiteX4" fmla="*/ 104010 w 120571"/>
                  <a:gd name="connsiteY4" fmla="*/ 128895 h 560624"/>
                  <a:gd name="connsiteX5" fmla="*/ 100676 w 120571"/>
                  <a:gd name="connsiteY5" fmla="*/ 279676 h 560624"/>
                  <a:gd name="connsiteX6" fmla="*/ 40192 w 120571"/>
                  <a:gd name="connsiteY6" fmla="*/ 551043 h 560624"/>
                  <a:gd name="connsiteX7" fmla="*/ 54956 w 120571"/>
                  <a:gd name="connsiteY7" fmla="*/ 555139 h 560624"/>
                  <a:gd name="connsiteX8" fmla="*/ 115916 w 120571"/>
                  <a:gd name="connsiteY8" fmla="*/ 274533 h 560624"/>
                  <a:gd name="connsiteX9" fmla="*/ 107058 w 120571"/>
                  <a:gd name="connsiteY9" fmla="*/ 5261 h 560624"/>
                  <a:gd name="connsiteX10" fmla="*/ 96866 w 120571"/>
                  <a:gd name="connsiteY10" fmla="*/ 2499 h 560624"/>
                  <a:gd name="connsiteX11" fmla="*/ 92 w 120571"/>
                  <a:gd name="connsiteY11" fmla="*/ 248815 h 560624"/>
                  <a:gd name="connsiteX12" fmla="*/ 40573 w 120571"/>
                  <a:gd name="connsiteY12" fmla="*/ 546948 h 560624"/>
                  <a:gd name="connsiteX13" fmla="*/ 41811 w 120571"/>
                  <a:gd name="connsiteY13" fmla="*/ 546948 h 560624"/>
                  <a:gd name="connsiteX14" fmla="*/ 41811 w 120571"/>
                  <a:gd name="connsiteY14" fmla="*/ 546948 h 56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571" h="560624">
                    <a:moveTo>
                      <a:pt x="41811" y="546948"/>
                    </a:moveTo>
                    <a:cubicBezTo>
                      <a:pt x="53527" y="471224"/>
                      <a:pt x="19713" y="390642"/>
                      <a:pt x="12379" y="315300"/>
                    </a:cubicBezTo>
                    <a:cubicBezTo>
                      <a:pt x="2759" y="215668"/>
                      <a:pt x="21237" y="123561"/>
                      <a:pt x="80769" y="41646"/>
                    </a:cubicBezTo>
                    <a:cubicBezTo>
                      <a:pt x="102009" y="12405"/>
                      <a:pt x="94770" y="32312"/>
                      <a:pt x="96390" y="58220"/>
                    </a:cubicBezTo>
                    <a:cubicBezTo>
                      <a:pt x="97914" y="81842"/>
                      <a:pt x="101438" y="105369"/>
                      <a:pt x="104010" y="128895"/>
                    </a:cubicBezTo>
                    <a:cubicBezTo>
                      <a:pt x="109629" y="180235"/>
                      <a:pt x="109725" y="228527"/>
                      <a:pt x="100676" y="279676"/>
                    </a:cubicBezTo>
                    <a:cubicBezTo>
                      <a:pt x="84579" y="370545"/>
                      <a:pt x="61909" y="461318"/>
                      <a:pt x="40192" y="551043"/>
                    </a:cubicBezTo>
                    <a:cubicBezTo>
                      <a:pt x="37906" y="560664"/>
                      <a:pt x="52956" y="564759"/>
                      <a:pt x="54956" y="555139"/>
                    </a:cubicBezTo>
                    <a:cubicBezTo>
                      <a:pt x="74292" y="461508"/>
                      <a:pt x="100390" y="368830"/>
                      <a:pt x="115916" y="274533"/>
                    </a:cubicBezTo>
                    <a:cubicBezTo>
                      <a:pt x="130965" y="182807"/>
                      <a:pt x="104486" y="96606"/>
                      <a:pt x="107058" y="5261"/>
                    </a:cubicBezTo>
                    <a:cubicBezTo>
                      <a:pt x="107248" y="-645"/>
                      <a:pt x="99819" y="-1597"/>
                      <a:pt x="96866" y="2499"/>
                    </a:cubicBezTo>
                    <a:cubicBezTo>
                      <a:pt x="41145" y="77937"/>
                      <a:pt x="1997" y="153279"/>
                      <a:pt x="92" y="248815"/>
                    </a:cubicBezTo>
                    <a:cubicBezTo>
                      <a:pt x="-1908" y="349590"/>
                      <a:pt x="29334" y="447507"/>
                      <a:pt x="40573" y="546948"/>
                    </a:cubicBezTo>
                    <a:cubicBezTo>
                      <a:pt x="40668" y="547329"/>
                      <a:pt x="41621" y="547614"/>
                      <a:pt x="41811" y="546948"/>
                    </a:cubicBezTo>
                    <a:lnTo>
                      <a:pt x="41811" y="54694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A7848A5-0946-896B-ACBA-A9B406E2DEE6}"/>
                  </a:ext>
                </a:extLst>
              </p:cNvPr>
              <p:cNvSpPr/>
              <p:nvPr/>
            </p:nvSpPr>
            <p:spPr>
              <a:xfrm>
                <a:off x="2621667" y="1803499"/>
                <a:ext cx="29425" cy="412456"/>
              </a:xfrm>
              <a:custGeom>
                <a:avLst/>
                <a:gdLst>
                  <a:gd name="connsiteX0" fmla="*/ 7137 w 29425"/>
                  <a:gd name="connsiteY0" fmla="*/ 409349 h 412456"/>
                  <a:gd name="connsiteX1" fmla="*/ 29425 w 29425"/>
                  <a:gd name="connsiteY1" fmla="*/ 1869 h 412456"/>
                  <a:gd name="connsiteX2" fmla="*/ 25615 w 29425"/>
                  <a:gd name="connsiteY2" fmla="*/ 1393 h 412456"/>
                  <a:gd name="connsiteX3" fmla="*/ 660 w 29425"/>
                  <a:gd name="connsiteY3" fmla="*/ 409349 h 412456"/>
                  <a:gd name="connsiteX4" fmla="*/ 7137 w 29425"/>
                  <a:gd name="connsiteY4" fmla="*/ 409349 h 412456"/>
                  <a:gd name="connsiteX5" fmla="*/ 7137 w 29425"/>
                  <a:gd name="connsiteY5" fmla="*/ 409349 h 41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25" h="412456">
                    <a:moveTo>
                      <a:pt x="7137" y="409349"/>
                    </a:moveTo>
                    <a:cubicBezTo>
                      <a:pt x="11328" y="273618"/>
                      <a:pt x="27139" y="137410"/>
                      <a:pt x="29425" y="1869"/>
                    </a:cubicBezTo>
                    <a:cubicBezTo>
                      <a:pt x="29425" y="-226"/>
                      <a:pt x="26092" y="-798"/>
                      <a:pt x="25615" y="1393"/>
                    </a:cubicBezTo>
                    <a:cubicBezTo>
                      <a:pt x="-674" y="132552"/>
                      <a:pt x="-1245" y="275999"/>
                      <a:pt x="660" y="409349"/>
                    </a:cubicBezTo>
                    <a:cubicBezTo>
                      <a:pt x="850" y="413540"/>
                      <a:pt x="7042" y="413444"/>
                      <a:pt x="7137" y="409349"/>
                    </a:cubicBezTo>
                    <a:lnTo>
                      <a:pt x="7137" y="4093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1" name="Graphic 6">
              <a:extLst>
                <a:ext uri="{FF2B5EF4-FFF2-40B4-BE49-F238E27FC236}">
                  <a16:creationId xmlns:a16="http://schemas.microsoft.com/office/drawing/2014/main" id="{F2648FBB-3609-D26B-E060-56FDF62A3668}"/>
                </a:ext>
              </a:extLst>
            </p:cNvPr>
            <p:cNvGrpSpPr/>
            <p:nvPr/>
          </p:nvGrpSpPr>
          <p:grpSpPr>
            <a:xfrm>
              <a:off x="2622526" y="2209772"/>
              <a:ext cx="539155" cy="195035"/>
              <a:chOff x="2622526" y="2209772"/>
              <a:chExt cx="539155" cy="195035"/>
            </a:xfrm>
            <a:grpFill/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9041F66-7A2A-AF5C-D159-D08EEDE72B3B}"/>
                  </a:ext>
                </a:extLst>
              </p:cNvPr>
              <p:cNvSpPr/>
              <p:nvPr/>
            </p:nvSpPr>
            <p:spPr>
              <a:xfrm>
                <a:off x="2628408" y="2211379"/>
                <a:ext cx="533274" cy="193428"/>
              </a:xfrm>
              <a:custGeom>
                <a:avLst/>
                <a:gdLst>
                  <a:gd name="connsiteX0" fmla="*/ 15064 w 533274"/>
                  <a:gd name="connsiteY0" fmla="*/ 3278 h 193428"/>
                  <a:gd name="connsiteX1" fmla="*/ 138699 w 533274"/>
                  <a:gd name="connsiteY1" fmla="*/ 20328 h 193428"/>
                  <a:gd name="connsiteX2" fmla="*/ 287670 w 533274"/>
                  <a:gd name="connsiteY2" fmla="*/ 35663 h 193428"/>
                  <a:gd name="connsiteX3" fmla="*/ 523985 w 533274"/>
                  <a:gd name="connsiteY3" fmla="*/ 191778 h 193428"/>
                  <a:gd name="connsiteX4" fmla="*/ 529319 w 533274"/>
                  <a:gd name="connsiteY4" fmla="*/ 182634 h 193428"/>
                  <a:gd name="connsiteX5" fmla="*/ 262238 w 533274"/>
                  <a:gd name="connsiteY5" fmla="*/ 123484 h 193428"/>
                  <a:gd name="connsiteX6" fmla="*/ 11635 w 533274"/>
                  <a:gd name="connsiteY6" fmla="*/ 897 h 193428"/>
                  <a:gd name="connsiteX7" fmla="*/ 3920 w 533274"/>
                  <a:gd name="connsiteY7" fmla="*/ 14136 h 193428"/>
                  <a:gd name="connsiteX8" fmla="*/ 270144 w 533274"/>
                  <a:gd name="connsiteY8" fmla="*/ 142057 h 193428"/>
                  <a:gd name="connsiteX9" fmla="*/ 526557 w 533274"/>
                  <a:gd name="connsiteY9" fmla="*/ 193207 h 193428"/>
                  <a:gd name="connsiteX10" fmla="*/ 531891 w 533274"/>
                  <a:gd name="connsiteY10" fmla="*/ 184063 h 193428"/>
                  <a:gd name="connsiteX11" fmla="*/ 313292 w 533274"/>
                  <a:gd name="connsiteY11" fmla="*/ 32139 h 193428"/>
                  <a:gd name="connsiteX12" fmla="*/ 15350 w 533274"/>
                  <a:gd name="connsiteY12" fmla="*/ 2230 h 193428"/>
                  <a:gd name="connsiteX13" fmla="*/ 15064 w 533274"/>
                  <a:gd name="connsiteY13" fmla="*/ 3278 h 193428"/>
                  <a:gd name="connsiteX14" fmla="*/ 15064 w 533274"/>
                  <a:gd name="connsiteY14" fmla="*/ 3278 h 193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274" h="193428">
                    <a:moveTo>
                      <a:pt x="15064" y="3278"/>
                    </a:moveTo>
                    <a:cubicBezTo>
                      <a:pt x="54593" y="19471"/>
                      <a:pt x="96598" y="18613"/>
                      <a:pt x="138699" y="20328"/>
                    </a:cubicBezTo>
                    <a:cubicBezTo>
                      <a:pt x="188514" y="22233"/>
                      <a:pt x="238711" y="25471"/>
                      <a:pt x="287670" y="35663"/>
                    </a:cubicBezTo>
                    <a:cubicBezTo>
                      <a:pt x="388444" y="56713"/>
                      <a:pt x="461215" y="112244"/>
                      <a:pt x="523985" y="191778"/>
                    </a:cubicBezTo>
                    <a:cubicBezTo>
                      <a:pt x="525795" y="188730"/>
                      <a:pt x="527509" y="185682"/>
                      <a:pt x="529319" y="182634"/>
                    </a:cubicBezTo>
                    <a:cubicBezTo>
                      <a:pt x="440451" y="156726"/>
                      <a:pt x="348535" y="160917"/>
                      <a:pt x="262238" y="123484"/>
                    </a:cubicBezTo>
                    <a:cubicBezTo>
                      <a:pt x="177275" y="86622"/>
                      <a:pt x="94026" y="43093"/>
                      <a:pt x="11635" y="897"/>
                    </a:cubicBezTo>
                    <a:cubicBezTo>
                      <a:pt x="2777" y="-3580"/>
                      <a:pt x="-4938" y="9946"/>
                      <a:pt x="3920" y="14136"/>
                    </a:cubicBezTo>
                    <a:cubicBezTo>
                      <a:pt x="92788" y="55856"/>
                      <a:pt x="179180" y="105005"/>
                      <a:pt x="270144" y="142057"/>
                    </a:cubicBezTo>
                    <a:cubicBezTo>
                      <a:pt x="353297" y="175966"/>
                      <a:pt x="441118" y="169870"/>
                      <a:pt x="526557" y="193207"/>
                    </a:cubicBezTo>
                    <a:cubicBezTo>
                      <a:pt x="532177" y="194731"/>
                      <a:pt x="535225" y="188063"/>
                      <a:pt x="531891" y="184063"/>
                    </a:cubicBezTo>
                    <a:cubicBezTo>
                      <a:pt x="471312" y="111768"/>
                      <a:pt x="406447" y="55951"/>
                      <a:pt x="313292" y="32139"/>
                    </a:cubicBezTo>
                    <a:cubicBezTo>
                      <a:pt x="216042" y="7278"/>
                      <a:pt x="114315" y="14518"/>
                      <a:pt x="15350" y="2230"/>
                    </a:cubicBezTo>
                    <a:cubicBezTo>
                      <a:pt x="14493" y="2040"/>
                      <a:pt x="14493" y="3088"/>
                      <a:pt x="15064" y="3278"/>
                    </a:cubicBezTo>
                    <a:lnTo>
                      <a:pt x="15064" y="3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75F2693-FF3A-49F4-EF21-6A6B46AA7017}"/>
                  </a:ext>
                </a:extLst>
              </p:cNvPr>
              <p:cNvSpPr/>
              <p:nvPr/>
            </p:nvSpPr>
            <p:spPr>
              <a:xfrm>
                <a:off x="2622526" y="2209772"/>
                <a:ext cx="395740" cy="123140"/>
              </a:xfrm>
              <a:custGeom>
                <a:avLst/>
                <a:gdLst>
                  <a:gd name="connsiteX0" fmla="*/ 2277 w 395740"/>
                  <a:gd name="connsiteY0" fmla="*/ 6218 h 123140"/>
                  <a:gd name="connsiteX1" fmla="*/ 198778 w 395740"/>
                  <a:gd name="connsiteY1" fmla="*/ 61559 h 123140"/>
                  <a:gd name="connsiteX2" fmla="*/ 393278 w 395740"/>
                  <a:gd name="connsiteY2" fmla="*/ 123090 h 123140"/>
                  <a:gd name="connsiteX3" fmla="*/ 394802 w 395740"/>
                  <a:gd name="connsiteY3" fmla="*/ 119566 h 123140"/>
                  <a:gd name="connsiteX4" fmla="*/ 3991 w 395740"/>
                  <a:gd name="connsiteY4" fmla="*/ 122 h 123140"/>
                  <a:gd name="connsiteX5" fmla="*/ 2277 w 395740"/>
                  <a:gd name="connsiteY5" fmla="*/ 6218 h 123140"/>
                  <a:gd name="connsiteX6" fmla="*/ 2277 w 395740"/>
                  <a:gd name="connsiteY6" fmla="*/ 6218 h 12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740" h="123140">
                    <a:moveTo>
                      <a:pt x="2277" y="6218"/>
                    </a:moveTo>
                    <a:cubicBezTo>
                      <a:pt x="67904" y="24125"/>
                      <a:pt x="133531" y="42128"/>
                      <a:pt x="198778" y="61559"/>
                    </a:cubicBezTo>
                    <a:cubicBezTo>
                      <a:pt x="263738" y="80894"/>
                      <a:pt x="327651" y="106326"/>
                      <a:pt x="393278" y="123090"/>
                    </a:cubicBezTo>
                    <a:cubicBezTo>
                      <a:pt x="395278" y="123566"/>
                      <a:pt x="396802" y="120518"/>
                      <a:pt x="394802" y="119566"/>
                    </a:cubicBezTo>
                    <a:cubicBezTo>
                      <a:pt x="273644" y="63082"/>
                      <a:pt x="133912" y="29269"/>
                      <a:pt x="3991" y="122"/>
                    </a:cubicBezTo>
                    <a:cubicBezTo>
                      <a:pt x="-9" y="-926"/>
                      <a:pt x="-1724" y="5075"/>
                      <a:pt x="2277" y="6218"/>
                    </a:cubicBezTo>
                    <a:lnTo>
                      <a:pt x="2277" y="62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2D72C0-E33E-EF47-64BE-A173106AF379}"/>
              </a:ext>
            </a:extLst>
          </p:cNvPr>
          <p:cNvGrpSpPr/>
          <p:nvPr/>
        </p:nvGrpSpPr>
        <p:grpSpPr>
          <a:xfrm>
            <a:off x="397565" y="1066959"/>
            <a:ext cx="9960366" cy="5452982"/>
            <a:chOff x="397565" y="1066959"/>
            <a:chExt cx="9960366" cy="54529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FE356F-8A4F-E55F-18A2-66660F2CF747}"/>
                </a:ext>
              </a:extLst>
            </p:cNvPr>
            <p:cNvGrpSpPr/>
            <p:nvPr/>
          </p:nvGrpSpPr>
          <p:grpSpPr>
            <a:xfrm>
              <a:off x="397565" y="1066959"/>
              <a:ext cx="7156174" cy="1868988"/>
              <a:chOff x="521036" y="1227320"/>
              <a:chExt cx="9576011" cy="250098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2EC6EA4-09AC-4558-BFE3-F8335940AA1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BEACA2-D25A-4DC4-8B62-45D16C1D34EC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59FF03-0C10-5239-E1D7-1CF431D4289A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D579B8-8F83-D3B4-4647-7784E308F92A}"/>
                </a:ext>
              </a:extLst>
            </p:cNvPr>
            <p:cNvGrpSpPr/>
            <p:nvPr/>
          </p:nvGrpSpPr>
          <p:grpSpPr>
            <a:xfrm>
              <a:off x="1754934" y="2858956"/>
              <a:ext cx="7156174" cy="1868988"/>
              <a:chOff x="521036" y="1227320"/>
              <a:chExt cx="9576011" cy="250098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6E3474-83CF-E30D-91A1-4A150ACDAB09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27A7491-5D94-ED40-03AE-352ECD9092B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5A59BA4-AB70-B62F-4159-36A015DF24C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23928B2-526D-C97F-456E-1AE52CAAF5B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EC536D-2F2F-8A93-EA06-87232E6FCD46}"/>
                </a:ext>
              </a:extLst>
            </p:cNvPr>
            <p:cNvGrpSpPr/>
            <p:nvPr/>
          </p:nvGrpSpPr>
          <p:grpSpPr>
            <a:xfrm>
              <a:off x="3201757" y="4650953"/>
              <a:ext cx="7156174" cy="1868988"/>
              <a:chOff x="521036" y="1227320"/>
              <a:chExt cx="9576011" cy="25009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E69123-5405-E04E-4F4C-3D572D1CD2B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D4D530B-A289-959C-BA8A-E2FA18A687D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DD415E4-98FA-8856-E9AE-E811EC817D8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72520C0-6F80-B7D9-34AD-EAD3F59B2A6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03</a:t>
                </a:r>
              </a:p>
            </p:txBody>
          </p:sp>
        </p:grpSp>
      </p:grpSp>
      <p:grpSp>
        <p:nvGrpSpPr>
          <p:cNvPr id="19" name="Graphic 6">
            <a:extLst>
              <a:ext uri="{FF2B5EF4-FFF2-40B4-BE49-F238E27FC236}">
                <a16:creationId xmlns:a16="http://schemas.microsoft.com/office/drawing/2014/main" id="{37F6A7F2-55D5-6732-75FE-7999D514DBA2}"/>
              </a:ext>
            </a:extLst>
          </p:cNvPr>
          <p:cNvGrpSpPr/>
          <p:nvPr/>
        </p:nvGrpSpPr>
        <p:grpSpPr>
          <a:xfrm>
            <a:off x="-423460" y="4144407"/>
            <a:ext cx="3299104" cy="2534966"/>
            <a:chOff x="2324287" y="1097124"/>
            <a:chExt cx="1956739" cy="1503520"/>
          </a:xfrm>
          <a:solidFill>
            <a:schemeClr val="accent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2DBA6BF-5D03-1EE1-F11C-4D1E4EE9F1A0}"/>
                </a:ext>
              </a:extLst>
            </p:cNvPr>
            <p:cNvSpPr/>
            <p:nvPr/>
          </p:nvSpPr>
          <p:spPr>
            <a:xfrm>
              <a:off x="2324287" y="1645628"/>
              <a:ext cx="1609640" cy="804576"/>
            </a:xfrm>
            <a:custGeom>
              <a:avLst/>
              <a:gdLst>
                <a:gd name="connsiteX0" fmla="*/ 3336 w 1609640"/>
                <a:gd name="connsiteY0" fmla="*/ 804202 h 804576"/>
                <a:gd name="connsiteX1" fmla="*/ 368524 w 1609640"/>
                <a:gd name="connsiteY1" fmla="*/ 526834 h 804576"/>
                <a:gd name="connsiteX2" fmla="*/ 767050 w 1609640"/>
                <a:gd name="connsiteY2" fmla="*/ 308330 h 804576"/>
                <a:gd name="connsiteX3" fmla="*/ 1608013 w 1609640"/>
                <a:gd name="connsiteY3" fmla="*/ 4578 h 804576"/>
                <a:gd name="connsiteX4" fmla="*/ 1607441 w 1609640"/>
                <a:gd name="connsiteY4" fmla="*/ 6 h 804576"/>
                <a:gd name="connsiteX5" fmla="*/ 770956 w 1609640"/>
                <a:gd name="connsiteY5" fmla="*/ 280422 h 804576"/>
                <a:gd name="connsiteX6" fmla="*/ 369001 w 1609640"/>
                <a:gd name="connsiteY6" fmla="*/ 510165 h 804576"/>
                <a:gd name="connsiteX7" fmla="*/ 764 w 1609640"/>
                <a:gd name="connsiteY7" fmla="*/ 800773 h 804576"/>
                <a:gd name="connsiteX8" fmla="*/ 3336 w 1609640"/>
                <a:gd name="connsiteY8" fmla="*/ 804202 h 804576"/>
                <a:gd name="connsiteX9" fmla="*/ 3336 w 1609640"/>
                <a:gd name="connsiteY9" fmla="*/ 804202 h 80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640" h="804576">
                  <a:moveTo>
                    <a:pt x="3336" y="804202"/>
                  </a:moveTo>
                  <a:cubicBezTo>
                    <a:pt x="124589" y="711238"/>
                    <a:pt x="243842" y="615226"/>
                    <a:pt x="368524" y="526834"/>
                  </a:cubicBezTo>
                  <a:cubicBezTo>
                    <a:pt x="492826" y="438632"/>
                    <a:pt x="629605" y="373100"/>
                    <a:pt x="767050" y="308330"/>
                  </a:cubicBezTo>
                  <a:cubicBezTo>
                    <a:pt x="1039656" y="179743"/>
                    <a:pt x="1311118" y="64014"/>
                    <a:pt x="1608013" y="4578"/>
                  </a:cubicBezTo>
                  <a:cubicBezTo>
                    <a:pt x="1610489" y="4102"/>
                    <a:pt x="1610013" y="-184"/>
                    <a:pt x="1607441" y="6"/>
                  </a:cubicBezTo>
                  <a:cubicBezTo>
                    <a:pt x="1313976" y="26867"/>
                    <a:pt x="1034512" y="156026"/>
                    <a:pt x="770956" y="280422"/>
                  </a:cubicBezTo>
                  <a:cubicBezTo>
                    <a:pt x="629128" y="347383"/>
                    <a:pt x="495112" y="416344"/>
                    <a:pt x="369001" y="510165"/>
                  </a:cubicBezTo>
                  <a:cubicBezTo>
                    <a:pt x="243652" y="603415"/>
                    <a:pt x="122875" y="703427"/>
                    <a:pt x="764" y="800773"/>
                  </a:cubicBezTo>
                  <a:cubicBezTo>
                    <a:pt x="-1331" y="802202"/>
                    <a:pt x="1336" y="805726"/>
                    <a:pt x="3336" y="804202"/>
                  </a:cubicBezTo>
                  <a:lnTo>
                    <a:pt x="3336" y="8042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57003C8-9520-B6C7-5379-E97002445CCA}"/>
                </a:ext>
              </a:extLst>
            </p:cNvPr>
            <p:cNvSpPr/>
            <p:nvPr/>
          </p:nvSpPr>
          <p:spPr>
            <a:xfrm>
              <a:off x="3398701" y="1526626"/>
              <a:ext cx="882325" cy="280233"/>
            </a:xfrm>
            <a:custGeom>
              <a:avLst/>
              <a:gdLst>
                <a:gd name="connsiteX0" fmla="*/ 8772 w 882325"/>
                <a:gd name="connsiteY0" fmla="*/ 274551 h 280233"/>
                <a:gd name="connsiteX1" fmla="*/ 402440 w 882325"/>
                <a:gd name="connsiteY1" fmla="*/ 39855 h 280233"/>
                <a:gd name="connsiteX2" fmla="*/ 877452 w 882325"/>
                <a:gd name="connsiteY2" fmla="*/ 13851 h 280233"/>
                <a:gd name="connsiteX3" fmla="*/ 872023 w 882325"/>
                <a:gd name="connsiteY3" fmla="*/ 897 h 280233"/>
                <a:gd name="connsiteX4" fmla="*/ 390820 w 882325"/>
                <a:gd name="connsiteY4" fmla="*/ 217401 h 280233"/>
                <a:gd name="connsiteX5" fmla="*/ 3724 w 882325"/>
                <a:gd name="connsiteY5" fmla="*/ 266931 h 280233"/>
                <a:gd name="connsiteX6" fmla="*/ 10963 w 882325"/>
                <a:gd name="connsiteY6" fmla="*/ 279409 h 280233"/>
                <a:gd name="connsiteX7" fmla="*/ 436444 w 882325"/>
                <a:gd name="connsiteY7" fmla="*/ 225402 h 280233"/>
                <a:gd name="connsiteX8" fmla="*/ 879071 w 882325"/>
                <a:gd name="connsiteY8" fmla="*/ 13185 h 280233"/>
                <a:gd name="connsiteX9" fmla="*/ 873642 w 882325"/>
                <a:gd name="connsiteY9" fmla="*/ 231 h 280233"/>
                <a:gd name="connsiteX10" fmla="*/ 361197 w 882325"/>
                <a:gd name="connsiteY10" fmla="*/ 35950 h 280233"/>
                <a:gd name="connsiteX11" fmla="*/ 5533 w 882325"/>
                <a:gd name="connsiteY11" fmla="*/ 272170 h 280233"/>
                <a:gd name="connsiteX12" fmla="*/ 8772 w 882325"/>
                <a:gd name="connsiteY12" fmla="*/ 274551 h 280233"/>
                <a:gd name="connsiteX13" fmla="*/ 8772 w 882325"/>
                <a:gd name="connsiteY13" fmla="*/ 274551 h 2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325" h="280233">
                  <a:moveTo>
                    <a:pt x="8772" y="274551"/>
                  </a:moveTo>
                  <a:cubicBezTo>
                    <a:pt x="127834" y="174157"/>
                    <a:pt x="243468" y="69763"/>
                    <a:pt x="402440" y="39855"/>
                  </a:cubicBezTo>
                  <a:cubicBezTo>
                    <a:pt x="559698" y="10232"/>
                    <a:pt x="720861" y="51761"/>
                    <a:pt x="877452" y="13851"/>
                  </a:cubicBezTo>
                  <a:cubicBezTo>
                    <a:pt x="875642" y="9565"/>
                    <a:pt x="873832" y="5279"/>
                    <a:pt x="872023" y="897"/>
                  </a:cubicBezTo>
                  <a:cubicBezTo>
                    <a:pt x="726195" y="101672"/>
                    <a:pt x="573033" y="204733"/>
                    <a:pt x="390820" y="217401"/>
                  </a:cubicBezTo>
                  <a:cubicBezTo>
                    <a:pt x="262232" y="226259"/>
                    <a:pt x="124310" y="213305"/>
                    <a:pt x="3724" y="266931"/>
                  </a:cubicBezTo>
                  <a:cubicBezTo>
                    <a:pt x="-4658" y="270646"/>
                    <a:pt x="2581" y="283600"/>
                    <a:pt x="10963" y="279409"/>
                  </a:cubicBezTo>
                  <a:cubicBezTo>
                    <a:pt x="140217" y="214448"/>
                    <a:pt x="297760" y="245214"/>
                    <a:pt x="436444" y="225402"/>
                  </a:cubicBezTo>
                  <a:cubicBezTo>
                    <a:pt x="601227" y="201875"/>
                    <a:pt x="744673" y="104910"/>
                    <a:pt x="879071" y="13185"/>
                  </a:cubicBezTo>
                  <a:cubicBezTo>
                    <a:pt x="885548" y="8708"/>
                    <a:pt x="881643" y="-1674"/>
                    <a:pt x="873642" y="231"/>
                  </a:cubicBezTo>
                  <a:cubicBezTo>
                    <a:pt x="705145" y="41093"/>
                    <a:pt x="528265" y="-12437"/>
                    <a:pt x="361197" y="35950"/>
                  </a:cubicBezTo>
                  <a:cubicBezTo>
                    <a:pt x="232133" y="73383"/>
                    <a:pt x="88115" y="164918"/>
                    <a:pt x="5533" y="272170"/>
                  </a:cubicBezTo>
                  <a:cubicBezTo>
                    <a:pt x="4105" y="273979"/>
                    <a:pt x="7153" y="275884"/>
                    <a:pt x="8772" y="274551"/>
                  </a:cubicBezTo>
                  <a:lnTo>
                    <a:pt x="8772" y="274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250ABFE-3EE8-99A0-15F4-5982ED122207}"/>
                </a:ext>
              </a:extLst>
            </p:cNvPr>
            <p:cNvSpPr/>
            <p:nvPr/>
          </p:nvSpPr>
          <p:spPr>
            <a:xfrm>
              <a:off x="3417916" y="1131818"/>
              <a:ext cx="278770" cy="669021"/>
            </a:xfrm>
            <a:custGeom>
              <a:avLst/>
              <a:gdLst>
                <a:gd name="connsiteX0" fmla="*/ 1843 w 278770"/>
                <a:gd name="connsiteY0" fmla="*/ 668502 h 669021"/>
                <a:gd name="connsiteX1" fmla="*/ 189486 w 278770"/>
                <a:gd name="connsiteY1" fmla="*/ 358178 h 669021"/>
                <a:gd name="connsiteX2" fmla="*/ 271591 w 278770"/>
                <a:gd name="connsiteY2" fmla="*/ 2514 h 669021"/>
                <a:gd name="connsiteX3" fmla="*/ 264733 w 278770"/>
                <a:gd name="connsiteY3" fmla="*/ 3467 h 669021"/>
                <a:gd name="connsiteX4" fmla="*/ 241683 w 278770"/>
                <a:gd name="connsiteY4" fmla="*/ 207302 h 669021"/>
                <a:gd name="connsiteX5" fmla="*/ 153672 w 278770"/>
                <a:gd name="connsiteY5" fmla="*/ 388372 h 669021"/>
                <a:gd name="connsiteX6" fmla="*/ 34 w 278770"/>
                <a:gd name="connsiteY6" fmla="*/ 667645 h 669021"/>
                <a:gd name="connsiteX7" fmla="*/ 1843 w 278770"/>
                <a:gd name="connsiteY7" fmla="*/ 668502 h 669021"/>
                <a:gd name="connsiteX8" fmla="*/ 1843 w 278770"/>
                <a:gd name="connsiteY8" fmla="*/ 668502 h 66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770" h="669021">
                  <a:moveTo>
                    <a:pt x="1843" y="668502"/>
                  </a:moveTo>
                  <a:cubicBezTo>
                    <a:pt x="49754" y="555155"/>
                    <a:pt x="125573" y="462000"/>
                    <a:pt x="189486" y="358178"/>
                  </a:cubicBezTo>
                  <a:cubicBezTo>
                    <a:pt x="249398" y="260928"/>
                    <a:pt x="297499" y="117576"/>
                    <a:pt x="271591" y="2514"/>
                  </a:cubicBezTo>
                  <a:cubicBezTo>
                    <a:pt x="270639" y="-1581"/>
                    <a:pt x="265019" y="-248"/>
                    <a:pt x="264733" y="3467"/>
                  </a:cubicBezTo>
                  <a:cubicBezTo>
                    <a:pt x="258733" y="73095"/>
                    <a:pt x="261304" y="138817"/>
                    <a:pt x="241683" y="207302"/>
                  </a:cubicBezTo>
                  <a:cubicBezTo>
                    <a:pt x="222919" y="272834"/>
                    <a:pt x="192248" y="332365"/>
                    <a:pt x="153672" y="388372"/>
                  </a:cubicBezTo>
                  <a:cubicBezTo>
                    <a:pt x="95760" y="472382"/>
                    <a:pt x="20322" y="565061"/>
                    <a:pt x="34" y="667645"/>
                  </a:cubicBezTo>
                  <a:cubicBezTo>
                    <a:pt x="-252" y="668693"/>
                    <a:pt x="1367" y="669645"/>
                    <a:pt x="1843" y="668502"/>
                  </a:cubicBezTo>
                  <a:lnTo>
                    <a:pt x="1843" y="6685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1CF6529-331A-3A2A-265D-A1E22A67163B}"/>
                </a:ext>
              </a:extLst>
            </p:cNvPr>
            <p:cNvSpPr/>
            <p:nvPr/>
          </p:nvSpPr>
          <p:spPr>
            <a:xfrm>
              <a:off x="3390284" y="1132246"/>
              <a:ext cx="301996" cy="671218"/>
            </a:xfrm>
            <a:custGeom>
              <a:avLst/>
              <a:gdLst>
                <a:gd name="connsiteX0" fmla="*/ 298938 w 301996"/>
                <a:gd name="connsiteY0" fmla="*/ 752 h 671218"/>
                <a:gd name="connsiteX1" fmla="*/ 190163 w 301996"/>
                <a:gd name="connsiteY1" fmla="*/ 170202 h 671218"/>
                <a:gd name="connsiteX2" fmla="*/ 78530 w 301996"/>
                <a:gd name="connsiteY2" fmla="*/ 338889 h 671218"/>
                <a:gd name="connsiteX3" fmla="*/ 25190 w 301996"/>
                <a:gd name="connsiteY3" fmla="*/ 669502 h 671218"/>
                <a:gd name="connsiteX4" fmla="*/ 32238 w 301996"/>
                <a:gd name="connsiteY4" fmla="*/ 667597 h 671218"/>
                <a:gd name="connsiteX5" fmla="*/ 20427 w 301996"/>
                <a:gd name="connsiteY5" fmla="*/ 574538 h 671218"/>
                <a:gd name="connsiteX6" fmla="*/ 34048 w 301996"/>
                <a:gd name="connsiteY6" fmla="*/ 481574 h 671218"/>
                <a:gd name="connsiteX7" fmla="*/ 119297 w 301996"/>
                <a:gd name="connsiteY7" fmla="*/ 297075 h 671218"/>
                <a:gd name="connsiteX8" fmla="*/ 301891 w 301996"/>
                <a:gd name="connsiteY8" fmla="*/ 2181 h 671218"/>
                <a:gd name="connsiteX9" fmla="*/ 298938 w 301996"/>
                <a:gd name="connsiteY9" fmla="*/ 752 h 671218"/>
                <a:gd name="connsiteX10" fmla="*/ 298938 w 301996"/>
                <a:gd name="connsiteY10" fmla="*/ 752 h 67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96" h="671218">
                  <a:moveTo>
                    <a:pt x="298938" y="752"/>
                  </a:moveTo>
                  <a:cubicBezTo>
                    <a:pt x="262648" y="57426"/>
                    <a:pt x="229311" y="115242"/>
                    <a:pt x="190163" y="170202"/>
                  </a:cubicBezTo>
                  <a:cubicBezTo>
                    <a:pt x="151110" y="225161"/>
                    <a:pt x="111296" y="279739"/>
                    <a:pt x="78530" y="338889"/>
                  </a:cubicBezTo>
                  <a:cubicBezTo>
                    <a:pt x="31476" y="423852"/>
                    <a:pt x="-37770" y="576348"/>
                    <a:pt x="25190" y="669502"/>
                  </a:cubicBezTo>
                  <a:cubicBezTo>
                    <a:pt x="27190" y="672360"/>
                    <a:pt x="32524" y="671598"/>
                    <a:pt x="32238" y="667597"/>
                  </a:cubicBezTo>
                  <a:cubicBezTo>
                    <a:pt x="30333" y="636165"/>
                    <a:pt x="20523" y="606542"/>
                    <a:pt x="20427" y="574538"/>
                  </a:cubicBezTo>
                  <a:cubicBezTo>
                    <a:pt x="20332" y="543201"/>
                    <a:pt x="25857" y="511673"/>
                    <a:pt x="34048" y="481574"/>
                  </a:cubicBezTo>
                  <a:cubicBezTo>
                    <a:pt x="51765" y="415947"/>
                    <a:pt x="83578" y="354510"/>
                    <a:pt x="119297" y="297075"/>
                  </a:cubicBezTo>
                  <a:cubicBezTo>
                    <a:pt x="179019" y="200967"/>
                    <a:pt x="265506" y="110670"/>
                    <a:pt x="301891" y="2181"/>
                  </a:cubicBezTo>
                  <a:cubicBezTo>
                    <a:pt x="302558" y="180"/>
                    <a:pt x="299891" y="-772"/>
                    <a:pt x="298938" y="752"/>
                  </a:cubicBezTo>
                  <a:lnTo>
                    <a:pt x="298938" y="7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5C92EA5-6015-AB6C-CE87-3C3A29864FE4}"/>
                </a:ext>
              </a:extLst>
            </p:cNvPr>
            <p:cNvSpPr/>
            <p:nvPr/>
          </p:nvSpPr>
          <p:spPr>
            <a:xfrm>
              <a:off x="3411522" y="1333608"/>
              <a:ext cx="221470" cy="463112"/>
            </a:xfrm>
            <a:custGeom>
              <a:avLst/>
              <a:gdLst>
                <a:gd name="connsiteX0" fmla="*/ 220550 w 221470"/>
                <a:gd name="connsiteY0" fmla="*/ 177 h 463112"/>
                <a:gd name="connsiteX1" fmla="*/ 142 w 221470"/>
                <a:gd name="connsiteY1" fmla="*/ 453758 h 463112"/>
                <a:gd name="connsiteX2" fmla="*/ 14524 w 221470"/>
                <a:gd name="connsiteY2" fmla="*/ 457758 h 463112"/>
                <a:gd name="connsiteX3" fmla="*/ 221407 w 221470"/>
                <a:gd name="connsiteY3" fmla="*/ 844 h 463112"/>
                <a:gd name="connsiteX4" fmla="*/ 220550 w 221470"/>
                <a:gd name="connsiteY4" fmla="*/ 177 h 463112"/>
                <a:gd name="connsiteX5" fmla="*/ 220550 w 221470"/>
                <a:gd name="connsiteY5" fmla="*/ 177 h 46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470" h="463112">
                  <a:moveTo>
                    <a:pt x="220550" y="177"/>
                  </a:moveTo>
                  <a:cubicBezTo>
                    <a:pt x="114728" y="136861"/>
                    <a:pt x="30812" y="281832"/>
                    <a:pt x="142" y="453758"/>
                  </a:cubicBezTo>
                  <a:cubicBezTo>
                    <a:pt x="-1573" y="463092"/>
                    <a:pt x="12810" y="467188"/>
                    <a:pt x="14524" y="457758"/>
                  </a:cubicBezTo>
                  <a:cubicBezTo>
                    <a:pt x="45481" y="284499"/>
                    <a:pt x="126634" y="146005"/>
                    <a:pt x="221407" y="844"/>
                  </a:cubicBezTo>
                  <a:cubicBezTo>
                    <a:pt x="221693" y="273"/>
                    <a:pt x="220931" y="-299"/>
                    <a:pt x="220550" y="177"/>
                  </a:cubicBezTo>
                  <a:lnTo>
                    <a:pt x="220550" y="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1CE3E7-BDA3-873F-57A5-7FDB5B159758}"/>
                </a:ext>
              </a:extLst>
            </p:cNvPr>
            <p:cNvSpPr/>
            <p:nvPr/>
          </p:nvSpPr>
          <p:spPr>
            <a:xfrm>
              <a:off x="3389911" y="1755275"/>
              <a:ext cx="701396" cy="625588"/>
            </a:xfrm>
            <a:custGeom>
              <a:avLst/>
              <a:gdLst>
                <a:gd name="connsiteX0" fmla="*/ 47756 w 701396"/>
                <a:gd name="connsiteY0" fmla="*/ 47140 h 625588"/>
                <a:gd name="connsiteX1" fmla="*/ 524578 w 701396"/>
                <a:gd name="connsiteY1" fmla="*/ 134675 h 625588"/>
                <a:gd name="connsiteX2" fmla="*/ 681550 w 701396"/>
                <a:gd name="connsiteY2" fmla="*/ 618735 h 625588"/>
                <a:gd name="connsiteX3" fmla="*/ 695456 w 701396"/>
                <a:gd name="connsiteY3" fmla="*/ 616830 h 625588"/>
                <a:gd name="connsiteX4" fmla="*/ 418564 w 701396"/>
                <a:gd name="connsiteY4" fmla="*/ 250689 h 625588"/>
                <a:gd name="connsiteX5" fmla="*/ 6037 w 701396"/>
                <a:gd name="connsiteY5" fmla="*/ 39425 h 625588"/>
                <a:gd name="connsiteX6" fmla="*/ 6037 w 701396"/>
                <a:gd name="connsiteY6" fmla="*/ 51902 h 625588"/>
                <a:gd name="connsiteX7" fmla="*/ 421136 w 701396"/>
                <a:gd name="connsiteY7" fmla="*/ 269454 h 625588"/>
                <a:gd name="connsiteX8" fmla="*/ 681835 w 701396"/>
                <a:gd name="connsiteY8" fmla="*/ 620545 h 625588"/>
                <a:gd name="connsiteX9" fmla="*/ 695456 w 701396"/>
                <a:gd name="connsiteY9" fmla="*/ 620545 h 625588"/>
                <a:gd name="connsiteX10" fmla="*/ 524196 w 701396"/>
                <a:gd name="connsiteY10" fmla="*/ 115434 h 625588"/>
                <a:gd name="connsiteX11" fmla="*/ 44708 w 701396"/>
                <a:gd name="connsiteY11" fmla="*/ 39901 h 625588"/>
                <a:gd name="connsiteX12" fmla="*/ 47756 w 701396"/>
                <a:gd name="connsiteY12" fmla="*/ 47140 h 625588"/>
                <a:gd name="connsiteX13" fmla="*/ 47756 w 701396"/>
                <a:gd name="connsiteY13" fmla="*/ 47140 h 62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396" h="625588">
                  <a:moveTo>
                    <a:pt x="47756" y="47140"/>
                  </a:moveTo>
                  <a:cubicBezTo>
                    <a:pt x="209776" y="-16963"/>
                    <a:pt x="395990" y="14755"/>
                    <a:pt x="524578" y="134675"/>
                  </a:cubicBezTo>
                  <a:cubicBezTo>
                    <a:pt x="655546" y="256690"/>
                    <a:pt x="704314" y="444999"/>
                    <a:pt x="681550" y="618735"/>
                  </a:cubicBezTo>
                  <a:cubicBezTo>
                    <a:pt x="686217" y="618068"/>
                    <a:pt x="690789" y="617497"/>
                    <a:pt x="695456" y="616830"/>
                  </a:cubicBezTo>
                  <a:cubicBezTo>
                    <a:pt x="651451" y="463763"/>
                    <a:pt x="538294" y="349559"/>
                    <a:pt x="418564" y="250689"/>
                  </a:cubicBezTo>
                  <a:cubicBezTo>
                    <a:pt x="298549" y="151439"/>
                    <a:pt x="168057" y="46759"/>
                    <a:pt x="6037" y="39425"/>
                  </a:cubicBezTo>
                  <a:cubicBezTo>
                    <a:pt x="-1964" y="39044"/>
                    <a:pt x="-2060" y="51712"/>
                    <a:pt x="6037" y="51902"/>
                  </a:cubicBezTo>
                  <a:cubicBezTo>
                    <a:pt x="167866" y="55617"/>
                    <a:pt x="303312" y="170298"/>
                    <a:pt x="421136" y="269454"/>
                  </a:cubicBezTo>
                  <a:cubicBezTo>
                    <a:pt x="534293" y="364704"/>
                    <a:pt x="640687" y="474622"/>
                    <a:pt x="681835" y="620545"/>
                  </a:cubicBezTo>
                  <a:cubicBezTo>
                    <a:pt x="683550" y="626736"/>
                    <a:pt x="694504" y="627784"/>
                    <a:pt x="695456" y="620545"/>
                  </a:cubicBezTo>
                  <a:cubicBezTo>
                    <a:pt x="720507" y="437189"/>
                    <a:pt x="666881" y="239831"/>
                    <a:pt x="524196" y="115434"/>
                  </a:cubicBezTo>
                  <a:cubicBezTo>
                    <a:pt x="396657" y="4182"/>
                    <a:pt x="199585" y="-38109"/>
                    <a:pt x="44708" y="39901"/>
                  </a:cubicBezTo>
                  <a:cubicBezTo>
                    <a:pt x="40803" y="41901"/>
                    <a:pt x="43565" y="48759"/>
                    <a:pt x="47756" y="47140"/>
                  </a:cubicBezTo>
                  <a:lnTo>
                    <a:pt x="47756" y="471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A36E62A-E6D4-04B1-EDD7-2A7277E28615}"/>
                </a:ext>
              </a:extLst>
            </p:cNvPr>
            <p:cNvSpPr/>
            <p:nvPr/>
          </p:nvSpPr>
          <p:spPr>
            <a:xfrm>
              <a:off x="3408052" y="1789075"/>
              <a:ext cx="611093" cy="373596"/>
            </a:xfrm>
            <a:custGeom>
              <a:avLst/>
              <a:gdLst>
                <a:gd name="connsiteX0" fmla="*/ 611021 w 611093"/>
                <a:gd name="connsiteY0" fmla="*/ 372242 h 373596"/>
                <a:gd name="connsiteX1" fmla="*/ 3898 w 611093"/>
                <a:gd name="connsiteY1" fmla="*/ 5244 h 373596"/>
                <a:gd name="connsiteX2" fmla="*/ 5326 w 611093"/>
                <a:gd name="connsiteY2" fmla="*/ 15912 h 373596"/>
                <a:gd name="connsiteX3" fmla="*/ 361942 w 611093"/>
                <a:gd name="connsiteY3" fmla="*/ 99732 h 373596"/>
                <a:gd name="connsiteX4" fmla="*/ 608925 w 611093"/>
                <a:gd name="connsiteY4" fmla="*/ 373100 h 373596"/>
                <a:gd name="connsiteX5" fmla="*/ 611021 w 611093"/>
                <a:gd name="connsiteY5" fmla="*/ 372242 h 373596"/>
                <a:gd name="connsiteX6" fmla="*/ 611021 w 611093"/>
                <a:gd name="connsiteY6" fmla="*/ 372242 h 3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093" h="373596">
                  <a:moveTo>
                    <a:pt x="611021" y="372242"/>
                  </a:moveTo>
                  <a:cubicBezTo>
                    <a:pt x="527677" y="148024"/>
                    <a:pt x="245642" y="-33523"/>
                    <a:pt x="3898" y="5244"/>
                  </a:cubicBezTo>
                  <a:cubicBezTo>
                    <a:pt x="-2294" y="6196"/>
                    <a:pt x="-579" y="15912"/>
                    <a:pt x="5326" y="15912"/>
                  </a:cubicBezTo>
                  <a:cubicBezTo>
                    <a:pt x="133057" y="16960"/>
                    <a:pt x="249261" y="34962"/>
                    <a:pt x="361942" y="99732"/>
                  </a:cubicBezTo>
                  <a:cubicBezTo>
                    <a:pt x="472242" y="163169"/>
                    <a:pt x="554062" y="258990"/>
                    <a:pt x="608925" y="373100"/>
                  </a:cubicBezTo>
                  <a:cubicBezTo>
                    <a:pt x="609497" y="374147"/>
                    <a:pt x="611497" y="373385"/>
                    <a:pt x="611021" y="372242"/>
                  </a:cubicBezTo>
                  <a:lnTo>
                    <a:pt x="611021" y="3722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7B67C5F-A430-E7A0-0CB7-4829A2A8D127}"/>
                </a:ext>
              </a:extLst>
            </p:cNvPr>
            <p:cNvSpPr/>
            <p:nvPr/>
          </p:nvSpPr>
          <p:spPr>
            <a:xfrm>
              <a:off x="2887529" y="1289205"/>
              <a:ext cx="383669" cy="755433"/>
            </a:xfrm>
            <a:custGeom>
              <a:avLst/>
              <a:gdLst>
                <a:gd name="connsiteX0" fmla="*/ 831 w 383669"/>
                <a:gd name="connsiteY0" fmla="*/ 755335 h 755433"/>
                <a:gd name="connsiteX1" fmla="*/ 66935 w 383669"/>
                <a:gd name="connsiteY1" fmla="*/ 591315 h 755433"/>
                <a:gd name="connsiteX2" fmla="*/ 150660 w 383669"/>
                <a:gd name="connsiteY2" fmla="*/ 359667 h 755433"/>
                <a:gd name="connsiteX3" fmla="*/ 288486 w 383669"/>
                <a:gd name="connsiteY3" fmla="*/ 155546 h 755433"/>
                <a:gd name="connsiteX4" fmla="*/ 383641 w 383669"/>
                <a:gd name="connsiteY4" fmla="*/ 3051 h 755433"/>
                <a:gd name="connsiteX5" fmla="*/ 377354 w 383669"/>
                <a:gd name="connsiteY5" fmla="*/ 2194 h 755433"/>
                <a:gd name="connsiteX6" fmla="*/ 240195 w 383669"/>
                <a:gd name="connsiteY6" fmla="*/ 197361 h 755433"/>
                <a:gd name="connsiteX7" fmla="*/ 134372 w 383669"/>
                <a:gd name="connsiteY7" fmla="*/ 368620 h 755433"/>
                <a:gd name="connsiteX8" fmla="*/ 65030 w 383669"/>
                <a:gd name="connsiteY8" fmla="*/ 557596 h 755433"/>
                <a:gd name="connsiteX9" fmla="*/ 69 w 383669"/>
                <a:gd name="connsiteY9" fmla="*/ 754764 h 755433"/>
                <a:gd name="connsiteX10" fmla="*/ 831 w 383669"/>
                <a:gd name="connsiteY10" fmla="*/ 755335 h 755433"/>
                <a:gd name="connsiteX11" fmla="*/ 831 w 383669"/>
                <a:gd name="connsiteY11" fmla="*/ 755335 h 75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669" h="755433">
                  <a:moveTo>
                    <a:pt x="831" y="755335"/>
                  </a:moveTo>
                  <a:cubicBezTo>
                    <a:pt x="47789" y="712949"/>
                    <a:pt x="53600" y="649703"/>
                    <a:pt x="66935" y="591315"/>
                  </a:cubicBezTo>
                  <a:cubicBezTo>
                    <a:pt x="85223" y="511114"/>
                    <a:pt x="113417" y="433009"/>
                    <a:pt x="150660" y="359667"/>
                  </a:cubicBezTo>
                  <a:cubicBezTo>
                    <a:pt x="187997" y="286134"/>
                    <a:pt x="234289" y="217649"/>
                    <a:pt x="288486" y="155546"/>
                  </a:cubicBezTo>
                  <a:cubicBezTo>
                    <a:pt x="327729" y="110493"/>
                    <a:pt x="376116" y="65344"/>
                    <a:pt x="383641" y="3051"/>
                  </a:cubicBezTo>
                  <a:cubicBezTo>
                    <a:pt x="384117" y="-759"/>
                    <a:pt x="378497" y="-950"/>
                    <a:pt x="377354" y="2194"/>
                  </a:cubicBezTo>
                  <a:cubicBezTo>
                    <a:pt x="348589" y="80394"/>
                    <a:pt x="289724" y="132686"/>
                    <a:pt x="240195" y="197361"/>
                  </a:cubicBezTo>
                  <a:cubicBezTo>
                    <a:pt x="199332" y="250701"/>
                    <a:pt x="163804" y="308137"/>
                    <a:pt x="134372" y="368620"/>
                  </a:cubicBezTo>
                  <a:cubicBezTo>
                    <a:pt x="104939" y="429104"/>
                    <a:pt x="81508" y="492350"/>
                    <a:pt x="65030" y="557596"/>
                  </a:cubicBezTo>
                  <a:cubicBezTo>
                    <a:pt x="47980" y="625319"/>
                    <a:pt x="44170" y="697614"/>
                    <a:pt x="69" y="754764"/>
                  </a:cubicBezTo>
                  <a:cubicBezTo>
                    <a:pt x="-217" y="755240"/>
                    <a:pt x="450" y="755621"/>
                    <a:pt x="831" y="755335"/>
                  </a:cubicBezTo>
                  <a:lnTo>
                    <a:pt x="831" y="755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4312733-772E-CAC8-6D6D-887CAF3D02FD}"/>
                </a:ext>
              </a:extLst>
            </p:cNvPr>
            <p:cNvSpPr/>
            <p:nvPr/>
          </p:nvSpPr>
          <p:spPr>
            <a:xfrm>
              <a:off x="2888613" y="1097124"/>
              <a:ext cx="459233" cy="934609"/>
            </a:xfrm>
            <a:custGeom>
              <a:avLst/>
              <a:gdLst>
                <a:gd name="connsiteX0" fmla="*/ 15749 w 459233"/>
                <a:gd name="connsiteY0" fmla="*/ 931319 h 934609"/>
                <a:gd name="connsiteX1" fmla="*/ 13748 w 459233"/>
                <a:gd name="connsiteY1" fmla="*/ 666715 h 934609"/>
                <a:gd name="connsiteX2" fmla="*/ 108427 w 459233"/>
                <a:gd name="connsiteY2" fmla="*/ 396014 h 934609"/>
                <a:gd name="connsiteX3" fmla="*/ 290259 w 459233"/>
                <a:gd name="connsiteY3" fmla="*/ 194180 h 934609"/>
                <a:gd name="connsiteX4" fmla="*/ 458375 w 459233"/>
                <a:gd name="connsiteY4" fmla="*/ 9871 h 934609"/>
                <a:gd name="connsiteX5" fmla="*/ 445898 w 459233"/>
                <a:gd name="connsiteY5" fmla="*/ 6537 h 934609"/>
                <a:gd name="connsiteX6" fmla="*/ 410750 w 459233"/>
                <a:gd name="connsiteY6" fmla="*/ 297621 h 934609"/>
                <a:gd name="connsiteX7" fmla="*/ 271590 w 459233"/>
                <a:gd name="connsiteY7" fmla="*/ 521078 h 934609"/>
                <a:gd name="connsiteX8" fmla="*/ 13653 w 459233"/>
                <a:gd name="connsiteY8" fmla="*/ 919413 h 934609"/>
                <a:gd name="connsiteX9" fmla="*/ 28131 w 459233"/>
                <a:gd name="connsiteY9" fmla="*/ 923414 h 934609"/>
                <a:gd name="connsiteX10" fmla="*/ 168244 w 459233"/>
                <a:gd name="connsiteY10" fmla="*/ 667858 h 934609"/>
                <a:gd name="connsiteX11" fmla="*/ 326740 w 459233"/>
                <a:gd name="connsiteY11" fmla="*/ 477739 h 934609"/>
                <a:gd name="connsiteX12" fmla="*/ 433515 w 459233"/>
                <a:gd name="connsiteY12" fmla="*/ 276952 h 934609"/>
                <a:gd name="connsiteX13" fmla="*/ 459233 w 459233"/>
                <a:gd name="connsiteY13" fmla="*/ 6537 h 934609"/>
                <a:gd name="connsiteX14" fmla="*/ 446755 w 459233"/>
                <a:gd name="connsiteY14" fmla="*/ 3203 h 934609"/>
                <a:gd name="connsiteX15" fmla="*/ 257779 w 459233"/>
                <a:gd name="connsiteY15" fmla="*/ 204752 h 934609"/>
                <a:gd name="connsiteX16" fmla="*/ 88424 w 459233"/>
                <a:gd name="connsiteY16" fmla="*/ 402015 h 934609"/>
                <a:gd name="connsiteX17" fmla="*/ 2985 w 459233"/>
                <a:gd name="connsiteY17" fmla="*/ 635092 h 934609"/>
                <a:gd name="connsiteX18" fmla="*/ 6986 w 459233"/>
                <a:gd name="connsiteY18" fmla="*/ 928938 h 934609"/>
                <a:gd name="connsiteX19" fmla="*/ 15749 w 459233"/>
                <a:gd name="connsiteY19" fmla="*/ 931319 h 934609"/>
                <a:gd name="connsiteX20" fmla="*/ 15749 w 459233"/>
                <a:gd name="connsiteY20" fmla="*/ 931319 h 93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9233" h="934609">
                  <a:moveTo>
                    <a:pt x="15749" y="931319"/>
                  </a:moveTo>
                  <a:cubicBezTo>
                    <a:pt x="41085" y="845118"/>
                    <a:pt x="8605" y="754631"/>
                    <a:pt x="13748" y="666715"/>
                  </a:cubicBezTo>
                  <a:cubicBezTo>
                    <a:pt x="19368" y="569846"/>
                    <a:pt x="56420" y="477072"/>
                    <a:pt x="108427" y="396014"/>
                  </a:cubicBezTo>
                  <a:cubicBezTo>
                    <a:pt x="158052" y="318671"/>
                    <a:pt x="221965" y="254949"/>
                    <a:pt x="290259" y="194180"/>
                  </a:cubicBezTo>
                  <a:cubicBezTo>
                    <a:pt x="352934" y="138458"/>
                    <a:pt x="415132" y="82642"/>
                    <a:pt x="458375" y="9871"/>
                  </a:cubicBezTo>
                  <a:cubicBezTo>
                    <a:pt x="454184" y="8728"/>
                    <a:pt x="450089" y="7585"/>
                    <a:pt x="445898" y="6537"/>
                  </a:cubicBezTo>
                  <a:cubicBezTo>
                    <a:pt x="445326" y="104073"/>
                    <a:pt x="442659" y="204467"/>
                    <a:pt x="410750" y="297621"/>
                  </a:cubicBezTo>
                  <a:cubicBezTo>
                    <a:pt x="381794" y="381917"/>
                    <a:pt x="328359" y="453450"/>
                    <a:pt x="271590" y="521078"/>
                  </a:cubicBezTo>
                  <a:cubicBezTo>
                    <a:pt x="166815" y="645760"/>
                    <a:pt x="71565" y="764918"/>
                    <a:pt x="13653" y="919413"/>
                  </a:cubicBezTo>
                  <a:cubicBezTo>
                    <a:pt x="10224" y="928462"/>
                    <a:pt x="24893" y="932558"/>
                    <a:pt x="28131" y="923414"/>
                  </a:cubicBezTo>
                  <a:cubicBezTo>
                    <a:pt x="60802" y="831021"/>
                    <a:pt x="107570" y="744915"/>
                    <a:pt x="168244" y="667858"/>
                  </a:cubicBezTo>
                  <a:cubicBezTo>
                    <a:pt x="219298" y="602993"/>
                    <a:pt x="276543" y="543176"/>
                    <a:pt x="326740" y="477739"/>
                  </a:cubicBezTo>
                  <a:cubicBezTo>
                    <a:pt x="373317" y="417065"/>
                    <a:pt x="413036" y="351247"/>
                    <a:pt x="433515" y="276952"/>
                  </a:cubicBezTo>
                  <a:cubicBezTo>
                    <a:pt x="457804" y="188846"/>
                    <a:pt x="457613" y="97215"/>
                    <a:pt x="459233" y="6537"/>
                  </a:cubicBezTo>
                  <a:cubicBezTo>
                    <a:pt x="459328" y="-226"/>
                    <a:pt x="450184" y="-2416"/>
                    <a:pt x="446755" y="3203"/>
                  </a:cubicBezTo>
                  <a:cubicBezTo>
                    <a:pt x="397892" y="83404"/>
                    <a:pt x="326740" y="142554"/>
                    <a:pt x="257779" y="204752"/>
                  </a:cubicBezTo>
                  <a:cubicBezTo>
                    <a:pt x="192914" y="263236"/>
                    <a:pt x="134144" y="327339"/>
                    <a:pt x="88424" y="402015"/>
                  </a:cubicBezTo>
                  <a:cubicBezTo>
                    <a:pt x="44990" y="472976"/>
                    <a:pt x="13272" y="552224"/>
                    <a:pt x="2985" y="635092"/>
                  </a:cubicBezTo>
                  <a:cubicBezTo>
                    <a:pt x="-9207" y="733676"/>
                    <a:pt x="20797" y="830450"/>
                    <a:pt x="6986" y="928938"/>
                  </a:cubicBezTo>
                  <a:cubicBezTo>
                    <a:pt x="6224" y="934558"/>
                    <a:pt x="14034" y="937130"/>
                    <a:pt x="15749" y="931319"/>
                  </a:cubicBezTo>
                  <a:lnTo>
                    <a:pt x="15749" y="931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CBB0C7F-A2FB-A5E5-8DBD-B389C5AB3C93}"/>
                </a:ext>
              </a:extLst>
            </p:cNvPr>
            <p:cNvSpPr/>
            <p:nvPr/>
          </p:nvSpPr>
          <p:spPr>
            <a:xfrm>
              <a:off x="2918767" y="1999628"/>
              <a:ext cx="632297" cy="601016"/>
            </a:xfrm>
            <a:custGeom>
              <a:avLst/>
              <a:gdLst>
                <a:gd name="connsiteX0" fmla="*/ 6836 w 632297"/>
                <a:gd name="connsiteY0" fmla="*/ 17957 h 601016"/>
                <a:gd name="connsiteX1" fmla="*/ 129232 w 632297"/>
                <a:gd name="connsiteY1" fmla="*/ 58629 h 601016"/>
                <a:gd name="connsiteX2" fmla="*/ 221243 w 632297"/>
                <a:gd name="connsiteY2" fmla="*/ 129780 h 601016"/>
                <a:gd name="connsiteX3" fmla="*/ 358213 w 632297"/>
                <a:gd name="connsiteY3" fmla="*/ 340283 h 601016"/>
                <a:gd name="connsiteX4" fmla="*/ 463369 w 632297"/>
                <a:gd name="connsiteY4" fmla="*/ 524496 h 601016"/>
                <a:gd name="connsiteX5" fmla="*/ 628151 w 632297"/>
                <a:gd name="connsiteY5" fmla="*/ 600982 h 601016"/>
                <a:gd name="connsiteX6" fmla="*/ 630247 w 632297"/>
                <a:gd name="connsiteY6" fmla="*/ 593076 h 601016"/>
                <a:gd name="connsiteX7" fmla="*/ 550618 w 632297"/>
                <a:gd name="connsiteY7" fmla="*/ 336092 h 601016"/>
                <a:gd name="connsiteX8" fmla="*/ 456987 w 632297"/>
                <a:gd name="connsiteY8" fmla="*/ 125494 h 601016"/>
                <a:gd name="connsiteX9" fmla="*/ 268106 w 632297"/>
                <a:gd name="connsiteY9" fmla="*/ 28244 h 601016"/>
                <a:gd name="connsiteX10" fmla="*/ 4740 w 632297"/>
                <a:gd name="connsiteY10" fmla="*/ 10718 h 601016"/>
                <a:gd name="connsiteX11" fmla="*/ 8264 w 632297"/>
                <a:gd name="connsiteY11" fmla="*/ 23672 h 601016"/>
                <a:gd name="connsiteX12" fmla="*/ 410219 w 632297"/>
                <a:gd name="connsiteY12" fmla="*/ 98157 h 601016"/>
                <a:gd name="connsiteX13" fmla="*/ 558333 w 632297"/>
                <a:gd name="connsiteY13" fmla="*/ 474871 h 601016"/>
                <a:gd name="connsiteX14" fmla="*/ 601005 w 632297"/>
                <a:gd name="connsiteY14" fmla="*/ 584694 h 601016"/>
                <a:gd name="connsiteX15" fmla="*/ 600624 w 632297"/>
                <a:gd name="connsiteY15" fmla="*/ 588028 h 601016"/>
                <a:gd name="connsiteX16" fmla="*/ 546617 w 632297"/>
                <a:gd name="connsiteY16" fmla="*/ 570216 h 601016"/>
                <a:gd name="connsiteX17" fmla="*/ 459464 w 632297"/>
                <a:gd name="connsiteY17" fmla="*/ 507828 h 601016"/>
                <a:gd name="connsiteX18" fmla="*/ 359927 w 632297"/>
                <a:gd name="connsiteY18" fmla="*/ 321423 h 601016"/>
                <a:gd name="connsiteX19" fmla="*/ 271250 w 632297"/>
                <a:gd name="connsiteY19" fmla="*/ 172167 h 601016"/>
                <a:gd name="connsiteX20" fmla="*/ 126279 w 632297"/>
                <a:gd name="connsiteY20" fmla="*/ 48818 h 601016"/>
                <a:gd name="connsiteX21" fmla="*/ 6264 w 632297"/>
                <a:gd name="connsiteY21" fmla="*/ 16719 h 601016"/>
                <a:gd name="connsiteX22" fmla="*/ 6836 w 632297"/>
                <a:gd name="connsiteY22" fmla="*/ 17957 h 601016"/>
                <a:gd name="connsiteX23" fmla="*/ 6836 w 632297"/>
                <a:gd name="connsiteY23" fmla="*/ 17957 h 60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297" h="601016">
                  <a:moveTo>
                    <a:pt x="6836" y="17957"/>
                  </a:moveTo>
                  <a:cubicBezTo>
                    <a:pt x="45317" y="-3474"/>
                    <a:pt x="97323" y="39388"/>
                    <a:pt x="129232" y="58629"/>
                  </a:cubicBezTo>
                  <a:cubicBezTo>
                    <a:pt x="162474" y="78822"/>
                    <a:pt x="193430" y="102539"/>
                    <a:pt x="221243" y="129780"/>
                  </a:cubicBezTo>
                  <a:cubicBezTo>
                    <a:pt x="281727" y="189407"/>
                    <a:pt x="324971" y="262749"/>
                    <a:pt x="358213" y="340283"/>
                  </a:cubicBezTo>
                  <a:cubicBezTo>
                    <a:pt x="386216" y="405624"/>
                    <a:pt x="410886" y="474204"/>
                    <a:pt x="463369" y="524496"/>
                  </a:cubicBezTo>
                  <a:cubicBezTo>
                    <a:pt x="508803" y="568121"/>
                    <a:pt x="566048" y="592981"/>
                    <a:pt x="628151" y="600982"/>
                  </a:cubicBezTo>
                  <a:cubicBezTo>
                    <a:pt x="632247" y="601554"/>
                    <a:pt x="633962" y="594791"/>
                    <a:pt x="630247" y="593076"/>
                  </a:cubicBezTo>
                  <a:cubicBezTo>
                    <a:pt x="546903" y="555548"/>
                    <a:pt x="561381" y="411720"/>
                    <a:pt x="550618" y="336092"/>
                  </a:cubicBezTo>
                  <a:cubicBezTo>
                    <a:pt x="539474" y="257415"/>
                    <a:pt x="515756" y="181692"/>
                    <a:pt x="456987" y="125494"/>
                  </a:cubicBezTo>
                  <a:cubicBezTo>
                    <a:pt x="404885" y="75774"/>
                    <a:pt x="336782" y="46818"/>
                    <a:pt x="268106" y="28244"/>
                  </a:cubicBezTo>
                  <a:cubicBezTo>
                    <a:pt x="183239" y="5289"/>
                    <a:pt x="91322" y="-12142"/>
                    <a:pt x="4740" y="10718"/>
                  </a:cubicBezTo>
                  <a:cubicBezTo>
                    <a:pt x="-3642" y="12909"/>
                    <a:pt x="73" y="26244"/>
                    <a:pt x="8264" y="23672"/>
                  </a:cubicBezTo>
                  <a:cubicBezTo>
                    <a:pt x="131708" y="-15285"/>
                    <a:pt x="303920" y="26339"/>
                    <a:pt x="410219" y="98157"/>
                  </a:cubicBezTo>
                  <a:cubicBezTo>
                    <a:pt x="541664" y="186930"/>
                    <a:pt x="539283" y="333425"/>
                    <a:pt x="558333" y="474871"/>
                  </a:cubicBezTo>
                  <a:cubicBezTo>
                    <a:pt x="563953" y="516591"/>
                    <a:pt x="573192" y="552786"/>
                    <a:pt x="601005" y="584694"/>
                  </a:cubicBezTo>
                  <a:cubicBezTo>
                    <a:pt x="611483" y="596696"/>
                    <a:pt x="621484" y="594696"/>
                    <a:pt x="600624" y="588028"/>
                  </a:cubicBezTo>
                  <a:cubicBezTo>
                    <a:pt x="582336" y="582218"/>
                    <a:pt x="564239" y="578217"/>
                    <a:pt x="546617" y="570216"/>
                  </a:cubicBezTo>
                  <a:cubicBezTo>
                    <a:pt x="514042" y="555453"/>
                    <a:pt x="483657" y="534307"/>
                    <a:pt x="459464" y="507828"/>
                  </a:cubicBezTo>
                  <a:cubicBezTo>
                    <a:pt x="410696" y="454678"/>
                    <a:pt x="388598" y="386098"/>
                    <a:pt x="359927" y="321423"/>
                  </a:cubicBezTo>
                  <a:cubicBezTo>
                    <a:pt x="336496" y="268369"/>
                    <a:pt x="307540" y="217506"/>
                    <a:pt x="271250" y="172167"/>
                  </a:cubicBezTo>
                  <a:cubicBezTo>
                    <a:pt x="230959" y="121875"/>
                    <a:pt x="182286" y="80441"/>
                    <a:pt x="126279" y="48818"/>
                  </a:cubicBezTo>
                  <a:cubicBezTo>
                    <a:pt x="91037" y="28911"/>
                    <a:pt x="47222" y="-6618"/>
                    <a:pt x="6264" y="16719"/>
                  </a:cubicBezTo>
                  <a:cubicBezTo>
                    <a:pt x="5407" y="17290"/>
                    <a:pt x="6074" y="18433"/>
                    <a:pt x="6836" y="17957"/>
                  </a:cubicBezTo>
                  <a:lnTo>
                    <a:pt x="6836" y="17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B361DF-3B32-BAEC-F15B-7A8B6DCB38A4}"/>
                </a:ext>
              </a:extLst>
            </p:cNvPr>
            <p:cNvSpPr/>
            <p:nvPr/>
          </p:nvSpPr>
          <p:spPr>
            <a:xfrm>
              <a:off x="2923590" y="2005570"/>
              <a:ext cx="525744" cy="467774"/>
            </a:xfrm>
            <a:custGeom>
              <a:avLst/>
              <a:gdLst>
                <a:gd name="connsiteX0" fmla="*/ 1250 w 525744"/>
                <a:gd name="connsiteY0" fmla="*/ 8300 h 467774"/>
                <a:gd name="connsiteX1" fmla="*/ 185940 w 525744"/>
                <a:gd name="connsiteY1" fmla="*/ 51162 h 467774"/>
                <a:gd name="connsiteX2" fmla="*/ 337959 w 525744"/>
                <a:gd name="connsiteY2" fmla="*/ 165272 h 467774"/>
                <a:gd name="connsiteX3" fmla="*/ 522363 w 525744"/>
                <a:gd name="connsiteY3" fmla="*/ 467405 h 467774"/>
                <a:gd name="connsiteX4" fmla="*/ 525411 w 525744"/>
                <a:gd name="connsiteY4" fmla="*/ 464357 h 467774"/>
                <a:gd name="connsiteX5" fmla="*/ 424637 w 525744"/>
                <a:gd name="connsiteY5" fmla="*/ 282810 h 467774"/>
                <a:gd name="connsiteX6" fmla="*/ 319862 w 525744"/>
                <a:gd name="connsiteY6" fmla="*/ 122600 h 467774"/>
                <a:gd name="connsiteX7" fmla="*/ 1250 w 525744"/>
                <a:gd name="connsiteY7" fmla="*/ 4871 h 467774"/>
                <a:gd name="connsiteX8" fmla="*/ 1250 w 525744"/>
                <a:gd name="connsiteY8" fmla="*/ 8300 h 467774"/>
                <a:gd name="connsiteX9" fmla="*/ 1250 w 525744"/>
                <a:gd name="connsiteY9" fmla="*/ 8300 h 4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744" h="467774">
                  <a:moveTo>
                    <a:pt x="1250" y="8300"/>
                  </a:moveTo>
                  <a:cubicBezTo>
                    <a:pt x="65639" y="18968"/>
                    <a:pt x="125552" y="23254"/>
                    <a:pt x="185940" y="51162"/>
                  </a:cubicBezTo>
                  <a:cubicBezTo>
                    <a:pt x="243852" y="77928"/>
                    <a:pt x="296716" y="116504"/>
                    <a:pt x="337959" y="165272"/>
                  </a:cubicBezTo>
                  <a:cubicBezTo>
                    <a:pt x="412921" y="253854"/>
                    <a:pt x="426351" y="398253"/>
                    <a:pt x="522363" y="467405"/>
                  </a:cubicBezTo>
                  <a:cubicBezTo>
                    <a:pt x="524173" y="468738"/>
                    <a:pt x="526649" y="466167"/>
                    <a:pt x="525411" y="464357"/>
                  </a:cubicBezTo>
                  <a:cubicBezTo>
                    <a:pt x="486168" y="405302"/>
                    <a:pt x="454164" y="347390"/>
                    <a:pt x="424637" y="282810"/>
                  </a:cubicBezTo>
                  <a:cubicBezTo>
                    <a:pt x="397681" y="223851"/>
                    <a:pt x="366439" y="168415"/>
                    <a:pt x="319862" y="122600"/>
                  </a:cubicBezTo>
                  <a:cubicBezTo>
                    <a:pt x="242804" y="46686"/>
                    <a:pt x="112121" y="-18656"/>
                    <a:pt x="1250" y="4871"/>
                  </a:cubicBezTo>
                  <a:cubicBezTo>
                    <a:pt x="-369" y="5157"/>
                    <a:pt x="-464" y="8014"/>
                    <a:pt x="1250" y="8300"/>
                  </a:cubicBezTo>
                  <a:lnTo>
                    <a:pt x="1250" y="8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3" name="Graphic 6">
              <a:extLst>
                <a:ext uri="{FF2B5EF4-FFF2-40B4-BE49-F238E27FC236}">
                  <a16:creationId xmlns:a16="http://schemas.microsoft.com/office/drawing/2014/main" id="{7B6892F7-67F7-4B25-022B-E47655FBF629}"/>
                </a:ext>
              </a:extLst>
            </p:cNvPr>
            <p:cNvGrpSpPr/>
            <p:nvPr/>
          </p:nvGrpSpPr>
          <p:grpSpPr>
            <a:xfrm>
              <a:off x="2581468" y="1648374"/>
              <a:ext cx="120571" cy="567581"/>
              <a:chOff x="2581468" y="1648374"/>
              <a:chExt cx="120571" cy="567581"/>
            </a:xfrm>
            <a:grpFill/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8CAC5E1-78AC-D2DD-6507-77089246A8E2}"/>
                  </a:ext>
                </a:extLst>
              </p:cNvPr>
              <p:cNvSpPr/>
              <p:nvPr/>
            </p:nvSpPr>
            <p:spPr>
              <a:xfrm>
                <a:off x="2581468" y="1648374"/>
                <a:ext cx="120571" cy="560624"/>
              </a:xfrm>
              <a:custGeom>
                <a:avLst/>
                <a:gdLst>
                  <a:gd name="connsiteX0" fmla="*/ 41811 w 120571"/>
                  <a:gd name="connsiteY0" fmla="*/ 546948 h 560624"/>
                  <a:gd name="connsiteX1" fmla="*/ 12379 w 120571"/>
                  <a:gd name="connsiteY1" fmla="*/ 315300 h 560624"/>
                  <a:gd name="connsiteX2" fmla="*/ 80769 w 120571"/>
                  <a:gd name="connsiteY2" fmla="*/ 41646 h 560624"/>
                  <a:gd name="connsiteX3" fmla="*/ 96390 w 120571"/>
                  <a:gd name="connsiteY3" fmla="*/ 58220 h 560624"/>
                  <a:gd name="connsiteX4" fmla="*/ 104010 w 120571"/>
                  <a:gd name="connsiteY4" fmla="*/ 128895 h 560624"/>
                  <a:gd name="connsiteX5" fmla="*/ 100676 w 120571"/>
                  <a:gd name="connsiteY5" fmla="*/ 279676 h 560624"/>
                  <a:gd name="connsiteX6" fmla="*/ 40192 w 120571"/>
                  <a:gd name="connsiteY6" fmla="*/ 551043 h 560624"/>
                  <a:gd name="connsiteX7" fmla="*/ 54956 w 120571"/>
                  <a:gd name="connsiteY7" fmla="*/ 555139 h 560624"/>
                  <a:gd name="connsiteX8" fmla="*/ 115916 w 120571"/>
                  <a:gd name="connsiteY8" fmla="*/ 274533 h 560624"/>
                  <a:gd name="connsiteX9" fmla="*/ 107058 w 120571"/>
                  <a:gd name="connsiteY9" fmla="*/ 5261 h 560624"/>
                  <a:gd name="connsiteX10" fmla="*/ 96866 w 120571"/>
                  <a:gd name="connsiteY10" fmla="*/ 2499 h 560624"/>
                  <a:gd name="connsiteX11" fmla="*/ 92 w 120571"/>
                  <a:gd name="connsiteY11" fmla="*/ 248815 h 560624"/>
                  <a:gd name="connsiteX12" fmla="*/ 40573 w 120571"/>
                  <a:gd name="connsiteY12" fmla="*/ 546948 h 560624"/>
                  <a:gd name="connsiteX13" fmla="*/ 41811 w 120571"/>
                  <a:gd name="connsiteY13" fmla="*/ 546948 h 560624"/>
                  <a:gd name="connsiteX14" fmla="*/ 41811 w 120571"/>
                  <a:gd name="connsiteY14" fmla="*/ 546948 h 56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571" h="560624">
                    <a:moveTo>
                      <a:pt x="41811" y="546948"/>
                    </a:moveTo>
                    <a:cubicBezTo>
                      <a:pt x="53527" y="471224"/>
                      <a:pt x="19713" y="390642"/>
                      <a:pt x="12379" y="315300"/>
                    </a:cubicBezTo>
                    <a:cubicBezTo>
                      <a:pt x="2759" y="215668"/>
                      <a:pt x="21237" y="123561"/>
                      <a:pt x="80769" y="41646"/>
                    </a:cubicBezTo>
                    <a:cubicBezTo>
                      <a:pt x="102009" y="12405"/>
                      <a:pt x="94770" y="32312"/>
                      <a:pt x="96390" y="58220"/>
                    </a:cubicBezTo>
                    <a:cubicBezTo>
                      <a:pt x="97914" y="81842"/>
                      <a:pt x="101438" y="105369"/>
                      <a:pt x="104010" y="128895"/>
                    </a:cubicBezTo>
                    <a:cubicBezTo>
                      <a:pt x="109629" y="180235"/>
                      <a:pt x="109725" y="228527"/>
                      <a:pt x="100676" y="279676"/>
                    </a:cubicBezTo>
                    <a:cubicBezTo>
                      <a:pt x="84579" y="370545"/>
                      <a:pt x="61909" y="461318"/>
                      <a:pt x="40192" y="551043"/>
                    </a:cubicBezTo>
                    <a:cubicBezTo>
                      <a:pt x="37906" y="560664"/>
                      <a:pt x="52956" y="564759"/>
                      <a:pt x="54956" y="555139"/>
                    </a:cubicBezTo>
                    <a:cubicBezTo>
                      <a:pt x="74292" y="461508"/>
                      <a:pt x="100390" y="368830"/>
                      <a:pt x="115916" y="274533"/>
                    </a:cubicBezTo>
                    <a:cubicBezTo>
                      <a:pt x="130965" y="182807"/>
                      <a:pt x="104486" y="96606"/>
                      <a:pt x="107058" y="5261"/>
                    </a:cubicBezTo>
                    <a:cubicBezTo>
                      <a:pt x="107248" y="-645"/>
                      <a:pt x="99819" y="-1597"/>
                      <a:pt x="96866" y="2499"/>
                    </a:cubicBezTo>
                    <a:cubicBezTo>
                      <a:pt x="41145" y="77937"/>
                      <a:pt x="1997" y="153279"/>
                      <a:pt x="92" y="248815"/>
                    </a:cubicBezTo>
                    <a:cubicBezTo>
                      <a:pt x="-1908" y="349590"/>
                      <a:pt x="29334" y="447507"/>
                      <a:pt x="40573" y="546948"/>
                    </a:cubicBezTo>
                    <a:cubicBezTo>
                      <a:pt x="40668" y="547329"/>
                      <a:pt x="41621" y="547614"/>
                      <a:pt x="41811" y="546948"/>
                    </a:cubicBezTo>
                    <a:lnTo>
                      <a:pt x="41811" y="54694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EA74B54-2790-D3E8-CDF4-D460F7D0AF04}"/>
                  </a:ext>
                </a:extLst>
              </p:cNvPr>
              <p:cNvSpPr/>
              <p:nvPr/>
            </p:nvSpPr>
            <p:spPr>
              <a:xfrm>
                <a:off x="2621667" y="1803499"/>
                <a:ext cx="29425" cy="412456"/>
              </a:xfrm>
              <a:custGeom>
                <a:avLst/>
                <a:gdLst>
                  <a:gd name="connsiteX0" fmla="*/ 7137 w 29425"/>
                  <a:gd name="connsiteY0" fmla="*/ 409349 h 412456"/>
                  <a:gd name="connsiteX1" fmla="*/ 29425 w 29425"/>
                  <a:gd name="connsiteY1" fmla="*/ 1869 h 412456"/>
                  <a:gd name="connsiteX2" fmla="*/ 25615 w 29425"/>
                  <a:gd name="connsiteY2" fmla="*/ 1393 h 412456"/>
                  <a:gd name="connsiteX3" fmla="*/ 660 w 29425"/>
                  <a:gd name="connsiteY3" fmla="*/ 409349 h 412456"/>
                  <a:gd name="connsiteX4" fmla="*/ 7137 w 29425"/>
                  <a:gd name="connsiteY4" fmla="*/ 409349 h 412456"/>
                  <a:gd name="connsiteX5" fmla="*/ 7137 w 29425"/>
                  <a:gd name="connsiteY5" fmla="*/ 409349 h 41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25" h="412456">
                    <a:moveTo>
                      <a:pt x="7137" y="409349"/>
                    </a:moveTo>
                    <a:cubicBezTo>
                      <a:pt x="11328" y="273618"/>
                      <a:pt x="27139" y="137410"/>
                      <a:pt x="29425" y="1869"/>
                    </a:cubicBezTo>
                    <a:cubicBezTo>
                      <a:pt x="29425" y="-226"/>
                      <a:pt x="26092" y="-798"/>
                      <a:pt x="25615" y="1393"/>
                    </a:cubicBezTo>
                    <a:cubicBezTo>
                      <a:pt x="-674" y="132552"/>
                      <a:pt x="-1245" y="275999"/>
                      <a:pt x="660" y="409349"/>
                    </a:cubicBezTo>
                    <a:cubicBezTo>
                      <a:pt x="850" y="413540"/>
                      <a:pt x="7042" y="413444"/>
                      <a:pt x="7137" y="409349"/>
                    </a:cubicBezTo>
                    <a:lnTo>
                      <a:pt x="7137" y="4093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34" name="Graphic 6">
              <a:extLst>
                <a:ext uri="{FF2B5EF4-FFF2-40B4-BE49-F238E27FC236}">
                  <a16:creationId xmlns:a16="http://schemas.microsoft.com/office/drawing/2014/main" id="{3F8FA41F-C7ED-AB0A-0A00-5914387FDA0A}"/>
                </a:ext>
              </a:extLst>
            </p:cNvPr>
            <p:cNvGrpSpPr/>
            <p:nvPr/>
          </p:nvGrpSpPr>
          <p:grpSpPr>
            <a:xfrm>
              <a:off x="2622526" y="2209772"/>
              <a:ext cx="539155" cy="195035"/>
              <a:chOff x="2622526" y="2209772"/>
              <a:chExt cx="539155" cy="19503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007A5D5-28A0-7E78-0FF6-937F7A1EAD1C}"/>
                  </a:ext>
                </a:extLst>
              </p:cNvPr>
              <p:cNvSpPr/>
              <p:nvPr/>
            </p:nvSpPr>
            <p:spPr>
              <a:xfrm>
                <a:off x="2628408" y="2211379"/>
                <a:ext cx="533274" cy="193428"/>
              </a:xfrm>
              <a:custGeom>
                <a:avLst/>
                <a:gdLst>
                  <a:gd name="connsiteX0" fmla="*/ 15064 w 533274"/>
                  <a:gd name="connsiteY0" fmla="*/ 3278 h 193428"/>
                  <a:gd name="connsiteX1" fmla="*/ 138699 w 533274"/>
                  <a:gd name="connsiteY1" fmla="*/ 20328 h 193428"/>
                  <a:gd name="connsiteX2" fmla="*/ 287670 w 533274"/>
                  <a:gd name="connsiteY2" fmla="*/ 35663 h 193428"/>
                  <a:gd name="connsiteX3" fmla="*/ 523985 w 533274"/>
                  <a:gd name="connsiteY3" fmla="*/ 191778 h 193428"/>
                  <a:gd name="connsiteX4" fmla="*/ 529319 w 533274"/>
                  <a:gd name="connsiteY4" fmla="*/ 182634 h 193428"/>
                  <a:gd name="connsiteX5" fmla="*/ 262238 w 533274"/>
                  <a:gd name="connsiteY5" fmla="*/ 123484 h 193428"/>
                  <a:gd name="connsiteX6" fmla="*/ 11635 w 533274"/>
                  <a:gd name="connsiteY6" fmla="*/ 897 h 193428"/>
                  <a:gd name="connsiteX7" fmla="*/ 3920 w 533274"/>
                  <a:gd name="connsiteY7" fmla="*/ 14136 h 193428"/>
                  <a:gd name="connsiteX8" fmla="*/ 270144 w 533274"/>
                  <a:gd name="connsiteY8" fmla="*/ 142057 h 193428"/>
                  <a:gd name="connsiteX9" fmla="*/ 526557 w 533274"/>
                  <a:gd name="connsiteY9" fmla="*/ 193207 h 193428"/>
                  <a:gd name="connsiteX10" fmla="*/ 531891 w 533274"/>
                  <a:gd name="connsiteY10" fmla="*/ 184063 h 193428"/>
                  <a:gd name="connsiteX11" fmla="*/ 313292 w 533274"/>
                  <a:gd name="connsiteY11" fmla="*/ 32139 h 193428"/>
                  <a:gd name="connsiteX12" fmla="*/ 15350 w 533274"/>
                  <a:gd name="connsiteY12" fmla="*/ 2230 h 193428"/>
                  <a:gd name="connsiteX13" fmla="*/ 15064 w 533274"/>
                  <a:gd name="connsiteY13" fmla="*/ 3278 h 193428"/>
                  <a:gd name="connsiteX14" fmla="*/ 15064 w 533274"/>
                  <a:gd name="connsiteY14" fmla="*/ 3278 h 193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274" h="193428">
                    <a:moveTo>
                      <a:pt x="15064" y="3278"/>
                    </a:moveTo>
                    <a:cubicBezTo>
                      <a:pt x="54593" y="19471"/>
                      <a:pt x="96598" y="18613"/>
                      <a:pt x="138699" y="20328"/>
                    </a:cubicBezTo>
                    <a:cubicBezTo>
                      <a:pt x="188514" y="22233"/>
                      <a:pt x="238711" y="25471"/>
                      <a:pt x="287670" y="35663"/>
                    </a:cubicBezTo>
                    <a:cubicBezTo>
                      <a:pt x="388444" y="56713"/>
                      <a:pt x="461215" y="112244"/>
                      <a:pt x="523985" y="191778"/>
                    </a:cubicBezTo>
                    <a:cubicBezTo>
                      <a:pt x="525795" y="188730"/>
                      <a:pt x="527509" y="185682"/>
                      <a:pt x="529319" y="182634"/>
                    </a:cubicBezTo>
                    <a:cubicBezTo>
                      <a:pt x="440451" y="156726"/>
                      <a:pt x="348535" y="160917"/>
                      <a:pt x="262238" y="123484"/>
                    </a:cubicBezTo>
                    <a:cubicBezTo>
                      <a:pt x="177275" y="86622"/>
                      <a:pt x="94026" y="43093"/>
                      <a:pt x="11635" y="897"/>
                    </a:cubicBezTo>
                    <a:cubicBezTo>
                      <a:pt x="2777" y="-3580"/>
                      <a:pt x="-4938" y="9946"/>
                      <a:pt x="3920" y="14136"/>
                    </a:cubicBezTo>
                    <a:cubicBezTo>
                      <a:pt x="92788" y="55856"/>
                      <a:pt x="179180" y="105005"/>
                      <a:pt x="270144" y="142057"/>
                    </a:cubicBezTo>
                    <a:cubicBezTo>
                      <a:pt x="353297" y="175966"/>
                      <a:pt x="441118" y="169870"/>
                      <a:pt x="526557" y="193207"/>
                    </a:cubicBezTo>
                    <a:cubicBezTo>
                      <a:pt x="532177" y="194731"/>
                      <a:pt x="535225" y="188063"/>
                      <a:pt x="531891" y="184063"/>
                    </a:cubicBezTo>
                    <a:cubicBezTo>
                      <a:pt x="471312" y="111768"/>
                      <a:pt x="406447" y="55951"/>
                      <a:pt x="313292" y="32139"/>
                    </a:cubicBezTo>
                    <a:cubicBezTo>
                      <a:pt x="216042" y="7278"/>
                      <a:pt x="114315" y="14518"/>
                      <a:pt x="15350" y="2230"/>
                    </a:cubicBezTo>
                    <a:cubicBezTo>
                      <a:pt x="14493" y="2040"/>
                      <a:pt x="14493" y="3088"/>
                      <a:pt x="15064" y="3278"/>
                    </a:cubicBezTo>
                    <a:lnTo>
                      <a:pt x="15064" y="3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F7628DC-7009-721F-0B3E-E983405B18EE}"/>
                  </a:ext>
                </a:extLst>
              </p:cNvPr>
              <p:cNvSpPr/>
              <p:nvPr/>
            </p:nvSpPr>
            <p:spPr>
              <a:xfrm>
                <a:off x="2622526" y="2209772"/>
                <a:ext cx="395740" cy="123140"/>
              </a:xfrm>
              <a:custGeom>
                <a:avLst/>
                <a:gdLst>
                  <a:gd name="connsiteX0" fmla="*/ 2277 w 395740"/>
                  <a:gd name="connsiteY0" fmla="*/ 6218 h 123140"/>
                  <a:gd name="connsiteX1" fmla="*/ 198778 w 395740"/>
                  <a:gd name="connsiteY1" fmla="*/ 61559 h 123140"/>
                  <a:gd name="connsiteX2" fmla="*/ 393278 w 395740"/>
                  <a:gd name="connsiteY2" fmla="*/ 123090 h 123140"/>
                  <a:gd name="connsiteX3" fmla="*/ 394802 w 395740"/>
                  <a:gd name="connsiteY3" fmla="*/ 119566 h 123140"/>
                  <a:gd name="connsiteX4" fmla="*/ 3991 w 395740"/>
                  <a:gd name="connsiteY4" fmla="*/ 122 h 123140"/>
                  <a:gd name="connsiteX5" fmla="*/ 2277 w 395740"/>
                  <a:gd name="connsiteY5" fmla="*/ 6218 h 123140"/>
                  <a:gd name="connsiteX6" fmla="*/ 2277 w 395740"/>
                  <a:gd name="connsiteY6" fmla="*/ 6218 h 12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740" h="123140">
                    <a:moveTo>
                      <a:pt x="2277" y="6218"/>
                    </a:moveTo>
                    <a:cubicBezTo>
                      <a:pt x="67904" y="24125"/>
                      <a:pt x="133531" y="42128"/>
                      <a:pt x="198778" y="61559"/>
                    </a:cubicBezTo>
                    <a:cubicBezTo>
                      <a:pt x="263738" y="80894"/>
                      <a:pt x="327651" y="106326"/>
                      <a:pt x="393278" y="123090"/>
                    </a:cubicBezTo>
                    <a:cubicBezTo>
                      <a:pt x="395278" y="123566"/>
                      <a:pt x="396802" y="120518"/>
                      <a:pt x="394802" y="119566"/>
                    </a:cubicBezTo>
                    <a:cubicBezTo>
                      <a:pt x="273644" y="63082"/>
                      <a:pt x="133912" y="29269"/>
                      <a:pt x="3991" y="122"/>
                    </a:cubicBezTo>
                    <a:cubicBezTo>
                      <a:pt x="-9" y="-926"/>
                      <a:pt x="-1724" y="5075"/>
                      <a:pt x="2277" y="6218"/>
                    </a:cubicBezTo>
                    <a:lnTo>
                      <a:pt x="2277" y="62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191689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3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437322" y="2103929"/>
            <a:ext cx="9553180" cy="3702848"/>
            <a:chOff x="630902" y="1069688"/>
            <a:chExt cx="10759340" cy="41703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429731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3834261"/>
            <a:chOff x="1463758" y="2001160"/>
            <a:chExt cx="9358498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10" name="Picture Placeholder 9" descr="Pink flowers on a branch&#10;&#10;Description automatically generated">
            <a:extLst>
              <a:ext uri="{FF2B5EF4-FFF2-40B4-BE49-F238E27FC236}">
                <a16:creationId xmlns:a16="http://schemas.microsoft.com/office/drawing/2014/main" id="{96742E27-3F39-FC1A-A9BB-C66A004D1F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aphic 6">
            <a:extLst>
              <a:ext uri="{FF2B5EF4-FFF2-40B4-BE49-F238E27FC236}">
                <a16:creationId xmlns:a16="http://schemas.microsoft.com/office/drawing/2014/main" id="{F5633FEC-28B3-771E-EE06-DD4C7152083B}"/>
              </a:ext>
            </a:extLst>
          </p:cNvPr>
          <p:cNvGrpSpPr/>
          <p:nvPr/>
        </p:nvGrpSpPr>
        <p:grpSpPr>
          <a:xfrm>
            <a:off x="3802902" y="264243"/>
            <a:ext cx="3623386" cy="2784137"/>
            <a:chOff x="2324287" y="1097124"/>
            <a:chExt cx="1956739" cy="1503520"/>
          </a:xfrm>
          <a:solidFill>
            <a:schemeClr val="accent2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10761C4-F1C8-BDFD-F7A0-7D774680B989}"/>
                </a:ext>
              </a:extLst>
            </p:cNvPr>
            <p:cNvSpPr/>
            <p:nvPr/>
          </p:nvSpPr>
          <p:spPr>
            <a:xfrm>
              <a:off x="2324287" y="1645628"/>
              <a:ext cx="1609640" cy="804576"/>
            </a:xfrm>
            <a:custGeom>
              <a:avLst/>
              <a:gdLst>
                <a:gd name="connsiteX0" fmla="*/ 3336 w 1609640"/>
                <a:gd name="connsiteY0" fmla="*/ 804202 h 804576"/>
                <a:gd name="connsiteX1" fmla="*/ 368524 w 1609640"/>
                <a:gd name="connsiteY1" fmla="*/ 526834 h 804576"/>
                <a:gd name="connsiteX2" fmla="*/ 767050 w 1609640"/>
                <a:gd name="connsiteY2" fmla="*/ 308330 h 804576"/>
                <a:gd name="connsiteX3" fmla="*/ 1608013 w 1609640"/>
                <a:gd name="connsiteY3" fmla="*/ 4578 h 804576"/>
                <a:gd name="connsiteX4" fmla="*/ 1607441 w 1609640"/>
                <a:gd name="connsiteY4" fmla="*/ 6 h 804576"/>
                <a:gd name="connsiteX5" fmla="*/ 770956 w 1609640"/>
                <a:gd name="connsiteY5" fmla="*/ 280422 h 804576"/>
                <a:gd name="connsiteX6" fmla="*/ 369001 w 1609640"/>
                <a:gd name="connsiteY6" fmla="*/ 510165 h 804576"/>
                <a:gd name="connsiteX7" fmla="*/ 764 w 1609640"/>
                <a:gd name="connsiteY7" fmla="*/ 800773 h 804576"/>
                <a:gd name="connsiteX8" fmla="*/ 3336 w 1609640"/>
                <a:gd name="connsiteY8" fmla="*/ 804202 h 804576"/>
                <a:gd name="connsiteX9" fmla="*/ 3336 w 1609640"/>
                <a:gd name="connsiteY9" fmla="*/ 804202 h 80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640" h="804576">
                  <a:moveTo>
                    <a:pt x="3336" y="804202"/>
                  </a:moveTo>
                  <a:cubicBezTo>
                    <a:pt x="124589" y="711238"/>
                    <a:pt x="243842" y="615226"/>
                    <a:pt x="368524" y="526834"/>
                  </a:cubicBezTo>
                  <a:cubicBezTo>
                    <a:pt x="492826" y="438632"/>
                    <a:pt x="629605" y="373100"/>
                    <a:pt x="767050" y="308330"/>
                  </a:cubicBezTo>
                  <a:cubicBezTo>
                    <a:pt x="1039656" y="179743"/>
                    <a:pt x="1311118" y="64014"/>
                    <a:pt x="1608013" y="4578"/>
                  </a:cubicBezTo>
                  <a:cubicBezTo>
                    <a:pt x="1610489" y="4102"/>
                    <a:pt x="1610013" y="-184"/>
                    <a:pt x="1607441" y="6"/>
                  </a:cubicBezTo>
                  <a:cubicBezTo>
                    <a:pt x="1313976" y="26867"/>
                    <a:pt x="1034512" y="156026"/>
                    <a:pt x="770956" y="280422"/>
                  </a:cubicBezTo>
                  <a:cubicBezTo>
                    <a:pt x="629128" y="347383"/>
                    <a:pt x="495112" y="416344"/>
                    <a:pt x="369001" y="510165"/>
                  </a:cubicBezTo>
                  <a:cubicBezTo>
                    <a:pt x="243652" y="603415"/>
                    <a:pt x="122875" y="703427"/>
                    <a:pt x="764" y="800773"/>
                  </a:cubicBezTo>
                  <a:cubicBezTo>
                    <a:pt x="-1331" y="802202"/>
                    <a:pt x="1336" y="805726"/>
                    <a:pt x="3336" y="804202"/>
                  </a:cubicBezTo>
                  <a:lnTo>
                    <a:pt x="3336" y="8042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240A88-EF92-50DC-D071-80AF1BB33519}"/>
                </a:ext>
              </a:extLst>
            </p:cNvPr>
            <p:cNvSpPr/>
            <p:nvPr/>
          </p:nvSpPr>
          <p:spPr>
            <a:xfrm>
              <a:off x="3398701" y="1526626"/>
              <a:ext cx="882325" cy="280233"/>
            </a:xfrm>
            <a:custGeom>
              <a:avLst/>
              <a:gdLst>
                <a:gd name="connsiteX0" fmla="*/ 8772 w 882325"/>
                <a:gd name="connsiteY0" fmla="*/ 274551 h 280233"/>
                <a:gd name="connsiteX1" fmla="*/ 402440 w 882325"/>
                <a:gd name="connsiteY1" fmla="*/ 39855 h 280233"/>
                <a:gd name="connsiteX2" fmla="*/ 877452 w 882325"/>
                <a:gd name="connsiteY2" fmla="*/ 13851 h 280233"/>
                <a:gd name="connsiteX3" fmla="*/ 872023 w 882325"/>
                <a:gd name="connsiteY3" fmla="*/ 897 h 280233"/>
                <a:gd name="connsiteX4" fmla="*/ 390820 w 882325"/>
                <a:gd name="connsiteY4" fmla="*/ 217401 h 280233"/>
                <a:gd name="connsiteX5" fmla="*/ 3724 w 882325"/>
                <a:gd name="connsiteY5" fmla="*/ 266931 h 280233"/>
                <a:gd name="connsiteX6" fmla="*/ 10963 w 882325"/>
                <a:gd name="connsiteY6" fmla="*/ 279409 h 280233"/>
                <a:gd name="connsiteX7" fmla="*/ 436444 w 882325"/>
                <a:gd name="connsiteY7" fmla="*/ 225402 h 280233"/>
                <a:gd name="connsiteX8" fmla="*/ 879071 w 882325"/>
                <a:gd name="connsiteY8" fmla="*/ 13185 h 280233"/>
                <a:gd name="connsiteX9" fmla="*/ 873642 w 882325"/>
                <a:gd name="connsiteY9" fmla="*/ 231 h 280233"/>
                <a:gd name="connsiteX10" fmla="*/ 361197 w 882325"/>
                <a:gd name="connsiteY10" fmla="*/ 35950 h 280233"/>
                <a:gd name="connsiteX11" fmla="*/ 5533 w 882325"/>
                <a:gd name="connsiteY11" fmla="*/ 272170 h 280233"/>
                <a:gd name="connsiteX12" fmla="*/ 8772 w 882325"/>
                <a:gd name="connsiteY12" fmla="*/ 274551 h 280233"/>
                <a:gd name="connsiteX13" fmla="*/ 8772 w 882325"/>
                <a:gd name="connsiteY13" fmla="*/ 274551 h 2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325" h="280233">
                  <a:moveTo>
                    <a:pt x="8772" y="274551"/>
                  </a:moveTo>
                  <a:cubicBezTo>
                    <a:pt x="127834" y="174157"/>
                    <a:pt x="243468" y="69763"/>
                    <a:pt x="402440" y="39855"/>
                  </a:cubicBezTo>
                  <a:cubicBezTo>
                    <a:pt x="559698" y="10232"/>
                    <a:pt x="720861" y="51761"/>
                    <a:pt x="877452" y="13851"/>
                  </a:cubicBezTo>
                  <a:cubicBezTo>
                    <a:pt x="875642" y="9565"/>
                    <a:pt x="873832" y="5279"/>
                    <a:pt x="872023" y="897"/>
                  </a:cubicBezTo>
                  <a:cubicBezTo>
                    <a:pt x="726195" y="101672"/>
                    <a:pt x="573033" y="204733"/>
                    <a:pt x="390820" y="217401"/>
                  </a:cubicBezTo>
                  <a:cubicBezTo>
                    <a:pt x="262232" y="226259"/>
                    <a:pt x="124310" y="213305"/>
                    <a:pt x="3724" y="266931"/>
                  </a:cubicBezTo>
                  <a:cubicBezTo>
                    <a:pt x="-4658" y="270646"/>
                    <a:pt x="2581" y="283600"/>
                    <a:pt x="10963" y="279409"/>
                  </a:cubicBezTo>
                  <a:cubicBezTo>
                    <a:pt x="140217" y="214448"/>
                    <a:pt x="297760" y="245214"/>
                    <a:pt x="436444" y="225402"/>
                  </a:cubicBezTo>
                  <a:cubicBezTo>
                    <a:pt x="601227" y="201875"/>
                    <a:pt x="744673" y="104910"/>
                    <a:pt x="879071" y="13185"/>
                  </a:cubicBezTo>
                  <a:cubicBezTo>
                    <a:pt x="885548" y="8708"/>
                    <a:pt x="881643" y="-1674"/>
                    <a:pt x="873642" y="231"/>
                  </a:cubicBezTo>
                  <a:cubicBezTo>
                    <a:pt x="705145" y="41093"/>
                    <a:pt x="528265" y="-12437"/>
                    <a:pt x="361197" y="35950"/>
                  </a:cubicBezTo>
                  <a:cubicBezTo>
                    <a:pt x="232133" y="73383"/>
                    <a:pt x="88115" y="164918"/>
                    <a:pt x="5533" y="272170"/>
                  </a:cubicBezTo>
                  <a:cubicBezTo>
                    <a:pt x="4105" y="273979"/>
                    <a:pt x="7153" y="275884"/>
                    <a:pt x="8772" y="274551"/>
                  </a:cubicBezTo>
                  <a:lnTo>
                    <a:pt x="8772" y="274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D84052B-7BCD-0802-14D3-DAFDCD84C144}"/>
                </a:ext>
              </a:extLst>
            </p:cNvPr>
            <p:cNvSpPr/>
            <p:nvPr/>
          </p:nvSpPr>
          <p:spPr>
            <a:xfrm>
              <a:off x="3417916" y="1131818"/>
              <a:ext cx="278770" cy="669021"/>
            </a:xfrm>
            <a:custGeom>
              <a:avLst/>
              <a:gdLst>
                <a:gd name="connsiteX0" fmla="*/ 1843 w 278770"/>
                <a:gd name="connsiteY0" fmla="*/ 668502 h 669021"/>
                <a:gd name="connsiteX1" fmla="*/ 189486 w 278770"/>
                <a:gd name="connsiteY1" fmla="*/ 358178 h 669021"/>
                <a:gd name="connsiteX2" fmla="*/ 271591 w 278770"/>
                <a:gd name="connsiteY2" fmla="*/ 2514 h 669021"/>
                <a:gd name="connsiteX3" fmla="*/ 264733 w 278770"/>
                <a:gd name="connsiteY3" fmla="*/ 3467 h 669021"/>
                <a:gd name="connsiteX4" fmla="*/ 241683 w 278770"/>
                <a:gd name="connsiteY4" fmla="*/ 207302 h 669021"/>
                <a:gd name="connsiteX5" fmla="*/ 153672 w 278770"/>
                <a:gd name="connsiteY5" fmla="*/ 388372 h 669021"/>
                <a:gd name="connsiteX6" fmla="*/ 34 w 278770"/>
                <a:gd name="connsiteY6" fmla="*/ 667645 h 669021"/>
                <a:gd name="connsiteX7" fmla="*/ 1843 w 278770"/>
                <a:gd name="connsiteY7" fmla="*/ 668502 h 669021"/>
                <a:gd name="connsiteX8" fmla="*/ 1843 w 278770"/>
                <a:gd name="connsiteY8" fmla="*/ 668502 h 66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770" h="669021">
                  <a:moveTo>
                    <a:pt x="1843" y="668502"/>
                  </a:moveTo>
                  <a:cubicBezTo>
                    <a:pt x="49754" y="555155"/>
                    <a:pt x="125573" y="462000"/>
                    <a:pt x="189486" y="358178"/>
                  </a:cubicBezTo>
                  <a:cubicBezTo>
                    <a:pt x="249398" y="260928"/>
                    <a:pt x="297499" y="117576"/>
                    <a:pt x="271591" y="2514"/>
                  </a:cubicBezTo>
                  <a:cubicBezTo>
                    <a:pt x="270639" y="-1581"/>
                    <a:pt x="265019" y="-248"/>
                    <a:pt x="264733" y="3467"/>
                  </a:cubicBezTo>
                  <a:cubicBezTo>
                    <a:pt x="258733" y="73095"/>
                    <a:pt x="261304" y="138817"/>
                    <a:pt x="241683" y="207302"/>
                  </a:cubicBezTo>
                  <a:cubicBezTo>
                    <a:pt x="222919" y="272834"/>
                    <a:pt x="192248" y="332365"/>
                    <a:pt x="153672" y="388372"/>
                  </a:cubicBezTo>
                  <a:cubicBezTo>
                    <a:pt x="95760" y="472382"/>
                    <a:pt x="20322" y="565061"/>
                    <a:pt x="34" y="667645"/>
                  </a:cubicBezTo>
                  <a:cubicBezTo>
                    <a:pt x="-252" y="668693"/>
                    <a:pt x="1367" y="669645"/>
                    <a:pt x="1843" y="668502"/>
                  </a:cubicBezTo>
                  <a:lnTo>
                    <a:pt x="1843" y="6685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B1A9B9F-0A74-7EFB-1467-788B1DC65E26}"/>
                </a:ext>
              </a:extLst>
            </p:cNvPr>
            <p:cNvSpPr/>
            <p:nvPr/>
          </p:nvSpPr>
          <p:spPr>
            <a:xfrm>
              <a:off x="3390284" y="1132246"/>
              <a:ext cx="301996" cy="671218"/>
            </a:xfrm>
            <a:custGeom>
              <a:avLst/>
              <a:gdLst>
                <a:gd name="connsiteX0" fmla="*/ 298938 w 301996"/>
                <a:gd name="connsiteY0" fmla="*/ 752 h 671218"/>
                <a:gd name="connsiteX1" fmla="*/ 190163 w 301996"/>
                <a:gd name="connsiteY1" fmla="*/ 170202 h 671218"/>
                <a:gd name="connsiteX2" fmla="*/ 78530 w 301996"/>
                <a:gd name="connsiteY2" fmla="*/ 338889 h 671218"/>
                <a:gd name="connsiteX3" fmla="*/ 25190 w 301996"/>
                <a:gd name="connsiteY3" fmla="*/ 669502 h 671218"/>
                <a:gd name="connsiteX4" fmla="*/ 32238 w 301996"/>
                <a:gd name="connsiteY4" fmla="*/ 667597 h 671218"/>
                <a:gd name="connsiteX5" fmla="*/ 20427 w 301996"/>
                <a:gd name="connsiteY5" fmla="*/ 574538 h 671218"/>
                <a:gd name="connsiteX6" fmla="*/ 34048 w 301996"/>
                <a:gd name="connsiteY6" fmla="*/ 481574 h 671218"/>
                <a:gd name="connsiteX7" fmla="*/ 119297 w 301996"/>
                <a:gd name="connsiteY7" fmla="*/ 297075 h 671218"/>
                <a:gd name="connsiteX8" fmla="*/ 301891 w 301996"/>
                <a:gd name="connsiteY8" fmla="*/ 2181 h 671218"/>
                <a:gd name="connsiteX9" fmla="*/ 298938 w 301996"/>
                <a:gd name="connsiteY9" fmla="*/ 752 h 671218"/>
                <a:gd name="connsiteX10" fmla="*/ 298938 w 301996"/>
                <a:gd name="connsiteY10" fmla="*/ 752 h 67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96" h="671218">
                  <a:moveTo>
                    <a:pt x="298938" y="752"/>
                  </a:moveTo>
                  <a:cubicBezTo>
                    <a:pt x="262648" y="57426"/>
                    <a:pt x="229311" y="115242"/>
                    <a:pt x="190163" y="170202"/>
                  </a:cubicBezTo>
                  <a:cubicBezTo>
                    <a:pt x="151110" y="225161"/>
                    <a:pt x="111296" y="279739"/>
                    <a:pt x="78530" y="338889"/>
                  </a:cubicBezTo>
                  <a:cubicBezTo>
                    <a:pt x="31476" y="423852"/>
                    <a:pt x="-37770" y="576348"/>
                    <a:pt x="25190" y="669502"/>
                  </a:cubicBezTo>
                  <a:cubicBezTo>
                    <a:pt x="27190" y="672360"/>
                    <a:pt x="32524" y="671598"/>
                    <a:pt x="32238" y="667597"/>
                  </a:cubicBezTo>
                  <a:cubicBezTo>
                    <a:pt x="30333" y="636165"/>
                    <a:pt x="20523" y="606542"/>
                    <a:pt x="20427" y="574538"/>
                  </a:cubicBezTo>
                  <a:cubicBezTo>
                    <a:pt x="20332" y="543201"/>
                    <a:pt x="25857" y="511673"/>
                    <a:pt x="34048" y="481574"/>
                  </a:cubicBezTo>
                  <a:cubicBezTo>
                    <a:pt x="51765" y="415947"/>
                    <a:pt x="83578" y="354510"/>
                    <a:pt x="119297" y="297075"/>
                  </a:cubicBezTo>
                  <a:cubicBezTo>
                    <a:pt x="179019" y="200967"/>
                    <a:pt x="265506" y="110670"/>
                    <a:pt x="301891" y="2181"/>
                  </a:cubicBezTo>
                  <a:cubicBezTo>
                    <a:pt x="302558" y="180"/>
                    <a:pt x="299891" y="-772"/>
                    <a:pt x="298938" y="752"/>
                  </a:cubicBezTo>
                  <a:lnTo>
                    <a:pt x="298938" y="7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27EE64-D033-516F-9EB4-62F9098611CC}"/>
                </a:ext>
              </a:extLst>
            </p:cNvPr>
            <p:cNvSpPr/>
            <p:nvPr/>
          </p:nvSpPr>
          <p:spPr>
            <a:xfrm>
              <a:off x="3411522" y="1333608"/>
              <a:ext cx="221470" cy="463112"/>
            </a:xfrm>
            <a:custGeom>
              <a:avLst/>
              <a:gdLst>
                <a:gd name="connsiteX0" fmla="*/ 220550 w 221470"/>
                <a:gd name="connsiteY0" fmla="*/ 177 h 463112"/>
                <a:gd name="connsiteX1" fmla="*/ 142 w 221470"/>
                <a:gd name="connsiteY1" fmla="*/ 453758 h 463112"/>
                <a:gd name="connsiteX2" fmla="*/ 14524 w 221470"/>
                <a:gd name="connsiteY2" fmla="*/ 457758 h 463112"/>
                <a:gd name="connsiteX3" fmla="*/ 221407 w 221470"/>
                <a:gd name="connsiteY3" fmla="*/ 844 h 463112"/>
                <a:gd name="connsiteX4" fmla="*/ 220550 w 221470"/>
                <a:gd name="connsiteY4" fmla="*/ 177 h 463112"/>
                <a:gd name="connsiteX5" fmla="*/ 220550 w 221470"/>
                <a:gd name="connsiteY5" fmla="*/ 177 h 46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470" h="463112">
                  <a:moveTo>
                    <a:pt x="220550" y="177"/>
                  </a:moveTo>
                  <a:cubicBezTo>
                    <a:pt x="114728" y="136861"/>
                    <a:pt x="30812" y="281832"/>
                    <a:pt x="142" y="453758"/>
                  </a:cubicBezTo>
                  <a:cubicBezTo>
                    <a:pt x="-1573" y="463092"/>
                    <a:pt x="12810" y="467188"/>
                    <a:pt x="14524" y="457758"/>
                  </a:cubicBezTo>
                  <a:cubicBezTo>
                    <a:pt x="45481" y="284499"/>
                    <a:pt x="126634" y="146005"/>
                    <a:pt x="221407" y="844"/>
                  </a:cubicBezTo>
                  <a:cubicBezTo>
                    <a:pt x="221693" y="273"/>
                    <a:pt x="220931" y="-299"/>
                    <a:pt x="220550" y="177"/>
                  </a:cubicBezTo>
                  <a:lnTo>
                    <a:pt x="220550" y="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E168B47-2FA7-8451-5A54-0CA9CEE4C43E}"/>
                </a:ext>
              </a:extLst>
            </p:cNvPr>
            <p:cNvSpPr/>
            <p:nvPr/>
          </p:nvSpPr>
          <p:spPr>
            <a:xfrm>
              <a:off x="3389911" y="1755275"/>
              <a:ext cx="701396" cy="625588"/>
            </a:xfrm>
            <a:custGeom>
              <a:avLst/>
              <a:gdLst>
                <a:gd name="connsiteX0" fmla="*/ 47756 w 701396"/>
                <a:gd name="connsiteY0" fmla="*/ 47140 h 625588"/>
                <a:gd name="connsiteX1" fmla="*/ 524578 w 701396"/>
                <a:gd name="connsiteY1" fmla="*/ 134675 h 625588"/>
                <a:gd name="connsiteX2" fmla="*/ 681550 w 701396"/>
                <a:gd name="connsiteY2" fmla="*/ 618735 h 625588"/>
                <a:gd name="connsiteX3" fmla="*/ 695456 w 701396"/>
                <a:gd name="connsiteY3" fmla="*/ 616830 h 625588"/>
                <a:gd name="connsiteX4" fmla="*/ 418564 w 701396"/>
                <a:gd name="connsiteY4" fmla="*/ 250689 h 625588"/>
                <a:gd name="connsiteX5" fmla="*/ 6037 w 701396"/>
                <a:gd name="connsiteY5" fmla="*/ 39425 h 625588"/>
                <a:gd name="connsiteX6" fmla="*/ 6037 w 701396"/>
                <a:gd name="connsiteY6" fmla="*/ 51902 h 625588"/>
                <a:gd name="connsiteX7" fmla="*/ 421136 w 701396"/>
                <a:gd name="connsiteY7" fmla="*/ 269454 h 625588"/>
                <a:gd name="connsiteX8" fmla="*/ 681835 w 701396"/>
                <a:gd name="connsiteY8" fmla="*/ 620545 h 625588"/>
                <a:gd name="connsiteX9" fmla="*/ 695456 w 701396"/>
                <a:gd name="connsiteY9" fmla="*/ 620545 h 625588"/>
                <a:gd name="connsiteX10" fmla="*/ 524196 w 701396"/>
                <a:gd name="connsiteY10" fmla="*/ 115434 h 625588"/>
                <a:gd name="connsiteX11" fmla="*/ 44708 w 701396"/>
                <a:gd name="connsiteY11" fmla="*/ 39901 h 625588"/>
                <a:gd name="connsiteX12" fmla="*/ 47756 w 701396"/>
                <a:gd name="connsiteY12" fmla="*/ 47140 h 625588"/>
                <a:gd name="connsiteX13" fmla="*/ 47756 w 701396"/>
                <a:gd name="connsiteY13" fmla="*/ 47140 h 62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1396" h="625588">
                  <a:moveTo>
                    <a:pt x="47756" y="47140"/>
                  </a:moveTo>
                  <a:cubicBezTo>
                    <a:pt x="209776" y="-16963"/>
                    <a:pt x="395990" y="14755"/>
                    <a:pt x="524578" y="134675"/>
                  </a:cubicBezTo>
                  <a:cubicBezTo>
                    <a:pt x="655546" y="256690"/>
                    <a:pt x="704314" y="444999"/>
                    <a:pt x="681550" y="618735"/>
                  </a:cubicBezTo>
                  <a:cubicBezTo>
                    <a:pt x="686217" y="618068"/>
                    <a:pt x="690789" y="617497"/>
                    <a:pt x="695456" y="616830"/>
                  </a:cubicBezTo>
                  <a:cubicBezTo>
                    <a:pt x="651451" y="463763"/>
                    <a:pt x="538294" y="349559"/>
                    <a:pt x="418564" y="250689"/>
                  </a:cubicBezTo>
                  <a:cubicBezTo>
                    <a:pt x="298549" y="151439"/>
                    <a:pt x="168057" y="46759"/>
                    <a:pt x="6037" y="39425"/>
                  </a:cubicBezTo>
                  <a:cubicBezTo>
                    <a:pt x="-1964" y="39044"/>
                    <a:pt x="-2060" y="51712"/>
                    <a:pt x="6037" y="51902"/>
                  </a:cubicBezTo>
                  <a:cubicBezTo>
                    <a:pt x="167866" y="55617"/>
                    <a:pt x="303312" y="170298"/>
                    <a:pt x="421136" y="269454"/>
                  </a:cubicBezTo>
                  <a:cubicBezTo>
                    <a:pt x="534293" y="364704"/>
                    <a:pt x="640687" y="474622"/>
                    <a:pt x="681835" y="620545"/>
                  </a:cubicBezTo>
                  <a:cubicBezTo>
                    <a:pt x="683550" y="626736"/>
                    <a:pt x="694504" y="627784"/>
                    <a:pt x="695456" y="620545"/>
                  </a:cubicBezTo>
                  <a:cubicBezTo>
                    <a:pt x="720507" y="437189"/>
                    <a:pt x="666881" y="239831"/>
                    <a:pt x="524196" y="115434"/>
                  </a:cubicBezTo>
                  <a:cubicBezTo>
                    <a:pt x="396657" y="4182"/>
                    <a:pt x="199585" y="-38109"/>
                    <a:pt x="44708" y="39901"/>
                  </a:cubicBezTo>
                  <a:cubicBezTo>
                    <a:pt x="40803" y="41901"/>
                    <a:pt x="43565" y="48759"/>
                    <a:pt x="47756" y="47140"/>
                  </a:cubicBezTo>
                  <a:lnTo>
                    <a:pt x="47756" y="471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C22721-AD2B-8615-6211-C6179373DB43}"/>
                </a:ext>
              </a:extLst>
            </p:cNvPr>
            <p:cNvSpPr/>
            <p:nvPr/>
          </p:nvSpPr>
          <p:spPr>
            <a:xfrm>
              <a:off x="3408052" y="1789075"/>
              <a:ext cx="611093" cy="373596"/>
            </a:xfrm>
            <a:custGeom>
              <a:avLst/>
              <a:gdLst>
                <a:gd name="connsiteX0" fmla="*/ 611021 w 611093"/>
                <a:gd name="connsiteY0" fmla="*/ 372242 h 373596"/>
                <a:gd name="connsiteX1" fmla="*/ 3898 w 611093"/>
                <a:gd name="connsiteY1" fmla="*/ 5244 h 373596"/>
                <a:gd name="connsiteX2" fmla="*/ 5326 w 611093"/>
                <a:gd name="connsiteY2" fmla="*/ 15912 h 373596"/>
                <a:gd name="connsiteX3" fmla="*/ 361942 w 611093"/>
                <a:gd name="connsiteY3" fmla="*/ 99732 h 373596"/>
                <a:gd name="connsiteX4" fmla="*/ 608925 w 611093"/>
                <a:gd name="connsiteY4" fmla="*/ 373100 h 373596"/>
                <a:gd name="connsiteX5" fmla="*/ 611021 w 611093"/>
                <a:gd name="connsiteY5" fmla="*/ 372242 h 373596"/>
                <a:gd name="connsiteX6" fmla="*/ 611021 w 611093"/>
                <a:gd name="connsiteY6" fmla="*/ 372242 h 3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093" h="373596">
                  <a:moveTo>
                    <a:pt x="611021" y="372242"/>
                  </a:moveTo>
                  <a:cubicBezTo>
                    <a:pt x="527677" y="148024"/>
                    <a:pt x="245642" y="-33523"/>
                    <a:pt x="3898" y="5244"/>
                  </a:cubicBezTo>
                  <a:cubicBezTo>
                    <a:pt x="-2294" y="6196"/>
                    <a:pt x="-579" y="15912"/>
                    <a:pt x="5326" y="15912"/>
                  </a:cubicBezTo>
                  <a:cubicBezTo>
                    <a:pt x="133057" y="16960"/>
                    <a:pt x="249261" y="34962"/>
                    <a:pt x="361942" y="99732"/>
                  </a:cubicBezTo>
                  <a:cubicBezTo>
                    <a:pt x="472242" y="163169"/>
                    <a:pt x="554062" y="258990"/>
                    <a:pt x="608925" y="373100"/>
                  </a:cubicBezTo>
                  <a:cubicBezTo>
                    <a:pt x="609497" y="374147"/>
                    <a:pt x="611497" y="373385"/>
                    <a:pt x="611021" y="372242"/>
                  </a:cubicBezTo>
                  <a:lnTo>
                    <a:pt x="611021" y="3722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977DD91-2DFF-E328-7538-88432890B5C6}"/>
                </a:ext>
              </a:extLst>
            </p:cNvPr>
            <p:cNvSpPr/>
            <p:nvPr/>
          </p:nvSpPr>
          <p:spPr>
            <a:xfrm>
              <a:off x="2887529" y="1289205"/>
              <a:ext cx="383669" cy="755433"/>
            </a:xfrm>
            <a:custGeom>
              <a:avLst/>
              <a:gdLst>
                <a:gd name="connsiteX0" fmla="*/ 831 w 383669"/>
                <a:gd name="connsiteY0" fmla="*/ 755335 h 755433"/>
                <a:gd name="connsiteX1" fmla="*/ 66935 w 383669"/>
                <a:gd name="connsiteY1" fmla="*/ 591315 h 755433"/>
                <a:gd name="connsiteX2" fmla="*/ 150660 w 383669"/>
                <a:gd name="connsiteY2" fmla="*/ 359667 h 755433"/>
                <a:gd name="connsiteX3" fmla="*/ 288486 w 383669"/>
                <a:gd name="connsiteY3" fmla="*/ 155546 h 755433"/>
                <a:gd name="connsiteX4" fmla="*/ 383641 w 383669"/>
                <a:gd name="connsiteY4" fmla="*/ 3051 h 755433"/>
                <a:gd name="connsiteX5" fmla="*/ 377354 w 383669"/>
                <a:gd name="connsiteY5" fmla="*/ 2194 h 755433"/>
                <a:gd name="connsiteX6" fmla="*/ 240195 w 383669"/>
                <a:gd name="connsiteY6" fmla="*/ 197361 h 755433"/>
                <a:gd name="connsiteX7" fmla="*/ 134372 w 383669"/>
                <a:gd name="connsiteY7" fmla="*/ 368620 h 755433"/>
                <a:gd name="connsiteX8" fmla="*/ 65030 w 383669"/>
                <a:gd name="connsiteY8" fmla="*/ 557596 h 755433"/>
                <a:gd name="connsiteX9" fmla="*/ 69 w 383669"/>
                <a:gd name="connsiteY9" fmla="*/ 754764 h 755433"/>
                <a:gd name="connsiteX10" fmla="*/ 831 w 383669"/>
                <a:gd name="connsiteY10" fmla="*/ 755335 h 755433"/>
                <a:gd name="connsiteX11" fmla="*/ 831 w 383669"/>
                <a:gd name="connsiteY11" fmla="*/ 755335 h 75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669" h="755433">
                  <a:moveTo>
                    <a:pt x="831" y="755335"/>
                  </a:moveTo>
                  <a:cubicBezTo>
                    <a:pt x="47789" y="712949"/>
                    <a:pt x="53600" y="649703"/>
                    <a:pt x="66935" y="591315"/>
                  </a:cubicBezTo>
                  <a:cubicBezTo>
                    <a:pt x="85223" y="511114"/>
                    <a:pt x="113417" y="433009"/>
                    <a:pt x="150660" y="359667"/>
                  </a:cubicBezTo>
                  <a:cubicBezTo>
                    <a:pt x="187997" y="286134"/>
                    <a:pt x="234289" y="217649"/>
                    <a:pt x="288486" y="155546"/>
                  </a:cubicBezTo>
                  <a:cubicBezTo>
                    <a:pt x="327729" y="110493"/>
                    <a:pt x="376116" y="65344"/>
                    <a:pt x="383641" y="3051"/>
                  </a:cubicBezTo>
                  <a:cubicBezTo>
                    <a:pt x="384117" y="-759"/>
                    <a:pt x="378497" y="-950"/>
                    <a:pt x="377354" y="2194"/>
                  </a:cubicBezTo>
                  <a:cubicBezTo>
                    <a:pt x="348589" y="80394"/>
                    <a:pt x="289724" y="132686"/>
                    <a:pt x="240195" y="197361"/>
                  </a:cubicBezTo>
                  <a:cubicBezTo>
                    <a:pt x="199332" y="250701"/>
                    <a:pt x="163804" y="308137"/>
                    <a:pt x="134372" y="368620"/>
                  </a:cubicBezTo>
                  <a:cubicBezTo>
                    <a:pt x="104939" y="429104"/>
                    <a:pt x="81508" y="492350"/>
                    <a:pt x="65030" y="557596"/>
                  </a:cubicBezTo>
                  <a:cubicBezTo>
                    <a:pt x="47980" y="625319"/>
                    <a:pt x="44170" y="697614"/>
                    <a:pt x="69" y="754764"/>
                  </a:cubicBezTo>
                  <a:cubicBezTo>
                    <a:pt x="-217" y="755240"/>
                    <a:pt x="450" y="755621"/>
                    <a:pt x="831" y="755335"/>
                  </a:cubicBezTo>
                  <a:lnTo>
                    <a:pt x="831" y="755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B0B8A7D-20BD-F3C2-B05F-987EAAE81CB0}"/>
                </a:ext>
              </a:extLst>
            </p:cNvPr>
            <p:cNvSpPr/>
            <p:nvPr/>
          </p:nvSpPr>
          <p:spPr>
            <a:xfrm>
              <a:off x="2888613" y="1097124"/>
              <a:ext cx="459233" cy="934609"/>
            </a:xfrm>
            <a:custGeom>
              <a:avLst/>
              <a:gdLst>
                <a:gd name="connsiteX0" fmla="*/ 15749 w 459233"/>
                <a:gd name="connsiteY0" fmla="*/ 931319 h 934609"/>
                <a:gd name="connsiteX1" fmla="*/ 13748 w 459233"/>
                <a:gd name="connsiteY1" fmla="*/ 666715 h 934609"/>
                <a:gd name="connsiteX2" fmla="*/ 108427 w 459233"/>
                <a:gd name="connsiteY2" fmla="*/ 396014 h 934609"/>
                <a:gd name="connsiteX3" fmla="*/ 290259 w 459233"/>
                <a:gd name="connsiteY3" fmla="*/ 194180 h 934609"/>
                <a:gd name="connsiteX4" fmla="*/ 458375 w 459233"/>
                <a:gd name="connsiteY4" fmla="*/ 9871 h 934609"/>
                <a:gd name="connsiteX5" fmla="*/ 445898 w 459233"/>
                <a:gd name="connsiteY5" fmla="*/ 6537 h 934609"/>
                <a:gd name="connsiteX6" fmla="*/ 410750 w 459233"/>
                <a:gd name="connsiteY6" fmla="*/ 297621 h 934609"/>
                <a:gd name="connsiteX7" fmla="*/ 271590 w 459233"/>
                <a:gd name="connsiteY7" fmla="*/ 521078 h 934609"/>
                <a:gd name="connsiteX8" fmla="*/ 13653 w 459233"/>
                <a:gd name="connsiteY8" fmla="*/ 919413 h 934609"/>
                <a:gd name="connsiteX9" fmla="*/ 28131 w 459233"/>
                <a:gd name="connsiteY9" fmla="*/ 923414 h 934609"/>
                <a:gd name="connsiteX10" fmla="*/ 168244 w 459233"/>
                <a:gd name="connsiteY10" fmla="*/ 667858 h 934609"/>
                <a:gd name="connsiteX11" fmla="*/ 326740 w 459233"/>
                <a:gd name="connsiteY11" fmla="*/ 477739 h 934609"/>
                <a:gd name="connsiteX12" fmla="*/ 433515 w 459233"/>
                <a:gd name="connsiteY12" fmla="*/ 276952 h 934609"/>
                <a:gd name="connsiteX13" fmla="*/ 459233 w 459233"/>
                <a:gd name="connsiteY13" fmla="*/ 6537 h 934609"/>
                <a:gd name="connsiteX14" fmla="*/ 446755 w 459233"/>
                <a:gd name="connsiteY14" fmla="*/ 3203 h 934609"/>
                <a:gd name="connsiteX15" fmla="*/ 257779 w 459233"/>
                <a:gd name="connsiteY15" fmla="*/ 204752 h 934609"/>
                <a:gd name="connsiteX16" fmla="*/ 88424 w 459233"/>
                <a:gd name="connsiteY16" fmla="*/ 402015 h 934609"/>
                <a:gd name="connsiteX17" fmla="*/ 2985 w 459233"/>
                <a:gd name="connsiteY17" fmla="*/ 635092 h 934609"/>
                <a:gd name="connsiteX18" fmla="*/ 6986 w 459233"/>
                <a:gd name="connsiteY18" fmla="*/ 928938 h 934609"/>
                <a:gd name="connsiteX19" fmla="*/ 15749 w 459233"/>
                <a:gd name="connsiteY19" fmla="*/ 931319 h 934609"/>
                <a:gd name="connsiteX20" fmla="*/ 15749 w 459233"/>
                <a:gd name="connsiteY20" fmla="*/ 931319 h 93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9233" h="934609">
                  <a:moveTo>
                    <a:pt x="15749" y="931319"/>
                  </a:moveTo>
                  <a:cubicBezTo>
                    <a:pt x="41085" y="845118"/>
                    <a:pt x="8605" y="754631"/>
                    <a:pt x="13748" y="666715"/>
                  </a:cubicBezTo>
                  <a:cubicBezTo>
                    <a:pt x="19368" y="569846"/>
                    <a:pt x="56420" y="477072"/>
                    <a:pt x="108427" y="396014"/>
                  </a:cubicBezTo>
                  <a:cubicBezTo>
                    <a:pt x="158052" y="318671"/>
                    <a:pt x="221965" y="254949"/>
                    <a:pt x="290259" y="194180"/>
                  </a:cubicBezTo>
                  <a:cubicBezTo>
                    <a:pt x="352934" y="138458"/>
                    <a:pt x="415132" y="82642"/>
                    <a:pt x="458375" y="9871"/>
                  </a:cubicBezTo>
                  <a:cubicBezTo>
                    <a:pt x="454184" y="8728"/>
                    <a:pt x="450089" y="7585"/>
                    <a:pt x="445898" y="6537"/>
                  </a:cubicBezTo>
                  <a:cubicBezTo>
                    <a:pt x="445326" y="104073"/>
                    <a:pt x="442659" y="204467"/>
                    <a:pt x="410750" y="297621"/>
                  </a:cubicBezTo>
                  <a:cubicBezTo>
                    <a:pt x="381794" y="381917"/>
                    <a:pt x="328359" y="453450"/>
                    <a:pt x="271590" y="521078"/>
                  </a:cubicBezTo>
                  <a:cubicBezTo>
                    <a:pt x="166815" y="645760"/>
                    <a:pt x="71565" y="764918"/>
                    <a:pt x="13653" y="919413"/>
                  </a:cubicBezTo>
                  <a:cubicBezTo>
                    <a:pt x="10224" y="928462"/>
                    <a:pt x="24893" y="932558"/>
                    <a:pt x="28131" y="923414"/>
                  </a:cubicBezTo>
                  <a:cubicBezTo>
                    <a:pt x="60802" y="831021"/>
                    <a:pt x="107570" y="744915"/>
                    <a:pt x="168244" y="667858"/>
                  </a:cubicBezTo>
                  <a:cubicBezTo>
                    <a:pt x="219298" y="602993"/>
                    <a:pt x="276543" y="543176"/>
                    <a:pt x="326740" y="477739"/>
                  </a:cubicBezTo>
                  <a:cubicBezTo>
                    <a:pt x="373317" y="417065"/>
                    <a:pt x="413036" y="351247"/>
                    <a:pt x="433515" y="276952"/>
                  </a:cubicBezTo>
                  <a:cubicBezTo>
                    <a:pt x="457804" y="188846"/>
                    <a:pt x="457613" y="97215"/>
                    <a:pt x="459233" y="6537"/>
                  </a:cubicBezTo>
                  <a:cubicBezTo>
                    <a:pt x="459328" y="-226"/>
                    <a:pt x="450184" y="-2416"/>
                    <a:pt x="446755" y="3203"/>
                  </a:cubicBezTo>
                  <a:cubicBezTo>
                    <a:pt x="397892" y="83404"/>
                    <a:pt x="326740" y="142554"/>
                    <a:pt x="257779" y="204752"/>
                  </a:cubicBezTo>
                  <a:cubicBezTo>
                    <a:pt x="192914" y="263236"/>
                    <a:pt x="134144" y="327339"/>
                    <a:pt x="88424" y="402015"/>
                  </a:cubicBezTo>
                  <a:cubicBezTo>
                    <a:pt x="44990" y="472976"/>
                    <a:pt x="13272" y="552224"/>
                    <a:pt x="2985" y="635092"/>
                  </a:cubicBezTo>
                  <a:cubicBezTo>
                    <a:pt x="-9207" y="733676"/>
                    <a:pt x="20797" y="830450"/>
                    <a:pt x="6986" y="928938"/>
                  </a:cubicBezTo>
                  <a:cubicBezTo>
                    <a:pt x="6224" y="934558"/>
                    <a:pt x="14034" y="937130"/>
                    <a:pt x="15749" y="931319"/>
                  </a:cubicBezTo>
                  <a:lnTo>
                    <a:pt x="15749" y="931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D27364B-4B1A-06CF-2DFF-EAE24EA4C4DA}"/>
                </a:ext>
              </a:extLst>
            </p:cNvPr>
            <p:cNvSpPr/>
            <p:nvPr/>
          </p:nvSpPr>
          <p:spPr>
            <a:xfrm>
              <a:off x="2918767" y="1999628"/>
              <a:ext cx="632297" cy="601016"/>
            </a:xfrm>
            <a:custGeom>
              <a:avLst/>
              <a:gdLst>
                <a:gd name="connsiteX0" fmla="*/ 6836 w 632297"/>
                <a:gd name="connsiteY0" fmla="*/ 17957 h 601016"/>
                <a:gd name="connsiteX1" fmla="*/ 129232 w 632297"/>
                <a:gd name="connsiteY1" fmla="*/ 58629 h 601016"/>
                <a:gd name="connsiteX2" fmla="*/ 221243 w 632297"/>
                <a:gd name="connsiteY2" fmla="*/ 129780 h 601016"/>
                <a:gd name="connsiteX3" fmla="*/ 358213 w 632297"/>
                <a:gd name="connsiteY3" fmla="*/ 340283 h 601016"/>
                <a:gd name="connsiteX4" fmla="*/ 463369 w 632297"/>
                <a:gd name="connsiteY4" fmla="*/ 524496 h 601016"/>
                <a:gd name="connsiteX5" fmla="*/ 628151 w 632297"/>
                <a:gd name="connsiteY5" fmla="*/ 600982 h 601016"/>
                <a:gd name="connsiteX6" fmla="*/ 630247 w 632297"/>
                <a:gd name="connsiteY6" fmla="*/ 593076 h 601016"/>
                <a:gd name="connsiteX7" fmla="*/ 550618 w 632297"/>
                <a:gd name="connsiteY7" fmla="*/ 336092 h 601016"/>
                <a:gd name="connsiteX8" fmla="*/ 456987 w 632297"/>
                <a:gd name="connsiteY8" fmla="*/ 125494 h 601016"/>
                <a:gd name="connsiteX9" fmla="*/ 268106 w 632297"/>
                <a:gd name="connsiteY9" fmla="*/ 28244 h 601016"/>
                <a:gd name="connsiteX10" fmla="*/ 4740 w 632297"/>
                <a:gd name="connsiteY10" fmla="*/ 10718 h 601016"/>
                <a:gd name="connsiteX11" fmla="*/ 8264 w 632297"/>
                <a:gd name="connsiteY11" fmla="*/ 23672 h 601016"/>
                <a:gd name="connsiteX12" fmla="*/ 410219 w 632297"/>
                <a:gd name="connsiteY12" fmla="*/ 98157 h 601016"/>
                <a:gd name="connsiteX13" fmla="*/ 558333 w 632297"/>
                <a:gd name="connsiteY13" fmla="*/ 474871 h 601016"/>
                <a:gd name="connsiteX14" fmla="*/ 601005 w 632297"/>
                <a:gd name="connsiteY14" fmla="*/ 584694 h 601016"/>
                <a:gd name="connsiteX15" fmla="*/ 600624 w 632297"/>
                <a:gd name="connsiteY15" fmla="*/ 588028 h 601016"/>
                <a:gd name="connsiteX16" fmla="*/ 546617 w 632297"/>
                <a:gd name="connsiteY16" fmla="*/ 570216 h 601016"/>
                <a:gd name="connsiteX17" fmla="*/ 459464 w 632297"/>
                <a:gd name="connsiteY17" fmla="*/ 507828 h 601016"/>
                <a:gd name="connsiteX18" fmla="*/ 359927 w 632297"/>
                <a:gd name="connsiteY18" fmla="*/ 321423 h 601016"/>
                <a:gd name="connsiteX19" fmla="*/ 271250 w 632297"/>
                <a:gd name="connsiteY19" fmla="*/ 172167 h 601016"/>
                <a:gd name="connsiteX20" fmla="*/ 126279 w 632297"/>
                <a:gd name="connsiteY20" fmla="*/ 48818 h 601016"/>
                <a:gd name="connsiteX21" fmla="*/ 6264 w 632297"/>
                <a:gd name="connsiteY21" fmla="*/ 16719 h 601016"/>
                <a:gd name="connsiteX22" fmla="*/ 6836 w 632297"/>
                <a:gd name="connsiteY22" fmla="*/ 17957 h 601016"/>
                <a:gd name="connsiteX23" fmla="*/ 6836 w 632297"/>
                <a:gd name="connsiteY23" fmla="*/ 17957 h 60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297" h="601016">
                  <a:moveTo>
                    <a:pt x="6836" y="17957"/>
                  </a:moveTo>
                  <a:cubicBezTo>
                    <a:pt x="45317" y="-3474"/>
                    <a:pt x="97323" y="39388"/>
                    <a:pt x="129232" y="58629"/>
                  </a:cubicBezTo>
                  <a:cubicBezTo>
                    <a:pt x="162474" y="78822"/>
                    <a:pt x="193430" y="102539"/>
                    <a:pt x="221243" y="129780"/>
                  </a:cubicBezTo>
                  <a:cubicBezTo>
                    <a:pt x="281727" y="189407"/>
                    <a:pt x="324971" y="262749"/>
                    <a:pt x="358213" y="340283"/>
                  </a:cubicBezTo>
                  <a:cubicBezTo>
                    <a:pt x="386216" y="405624"/>
                    <a:pt x="410886" y="474204"/>
                    <a:pt x="463369" y="524496"/>
                  </a:cubicBezTo>
                  <a:cubicBezTo>
                    <a:pt x="508803" y="568121"/>
                    <a:pt x="566048" y="592981"/>
                    <a:pt x="628151" y="600982"/>
                  </a:cubicBezTo>
                  <a:cubicBezTo>
                    <a:pt x="632247" y="601554"/>
                    <a:pt x="633962" y="594791"/>
                    <a:pt x="630247" y="593076"/>
                  </a:cubicBezTo>
                  <a:cubicBezTo>
                    <a:pt x="546903" y="555548"/>
                    <a:pt x="561381" y="411720"/>
                    <a:pt x="550618" y="336092"/>
                  </a:cubicBezTo>
                  <a:cubicBezTo>
                    <a:pt x="539474" y="257415"/>
                    <a:pt x="515756" y="181692"/>
                    <a:pt x="456987" y="125494"/>
                  </a:cubicBezTo>
                  <a:cubicBezTo>
                    <a:pt x="404885" y="75774"/>
                    <a:pt x="336782" y="46818"/>
                    <a:pt x="268106" y="28244"/>
                  </a:cubicBezTo>
                  <a:cubicBezTo>
                    <a:pt x="183239" y="5289"/>
                    <a:pt x="91322" y="-12142"/>
                    <a:pt x="4740" y="10718"/>
                  </a:cubicBezTo>
                  <a:cubicBezTo>
                    <a:pt x="-3642" y="12909"/>
                    <a:pt x="73" y="26244"/>
                    <a:pt x="8264" y="23672"/>
                  </a:cubicBezTo>
                  <a:cubicBezTo>
                    <a:pt x="131708" y="-15285"/>
                    <a:pt x="303920" y="26339"/>
                    <a:pt x="410219" y="98157"/>
                  </a:cubicBezTo>
                  <a:cubicBezTo>
                    <a:pt x="541664" y="186930"/>
                    <a:pt x="539283" y="333425"/>
                    <a:pt x="558333" y="474871"/>
                  </a:cubicBezTo>
                  <a:cubicBezTo>
                    <a:pt x="563953" y="516591"/>
                    <a:pt x="573192" y="552786"/>
                    <a:pt x="601005" y="584694"/>
                  </a:cubicBezTo>
                  <a:cubicBezTo>
                    <a:pt x="611483" y="596696"/>
                    <a:pt x="621484" y="594696"/>
                    <a:pt x="600624" y="588028"/>
                  </a:cubicBezTo>
                  <a:cubicBezTo>
                    <a:pt x="582336" y="582218"/>
                    <a:pt x="564239" y="578217"/>
                    <a:pt x="546617" y="570216"/>
                  </a:cubicBezTo>
                  <a:cubicBezTo>
                    <a:pt x="514042" y="555453"/>
                    <a:pt x="483657" y="534307"/>
                    <a:pt x="459464" y="507828"/>
                  </a:cubicBezTo>
                  <a:cubicBezTo>
                    <a:pt x="410696" y="454678"/>
                    <a:pt x="388598" y="386098"/>
                    <a:pt x="359927" y="321423"/>
                  </a:cubicBezTo>
                  <a:cubicBezTo>
                    <a:pt x="336496" y="268369"/>
                    <a:pt x="307540" y="217506"/>
                    <a:pt x="271250" y="172167"/>
                  </a:cubicBezTo>
                  <a:cubicBezTo>
                    <a:pt x="230959" y="121875"/>
                    <a:pt x="182286" y="80441"/>
                    <a:pt x="126279" y="48818"/>
                  </a:cubicBezTo>
                  <a:cubicBezTo>
                    <a:pt x="91037" y="28911"/>
                    <a:pt x="47222" y="-6618"/>
                    <a:pt x="6264" y="16719"/>
                  </a:cubicBezTo>
                  <a:cubicBezTo>
                    <a:pt x="5407" y="17290"/>
                    <a:pt x="6074" y="18433"/>
                    <a:pt x="6836" y="17957"/>
                  </a:cubicBezTo>
                  <a:lnTo>
                    <a:pt x="6836" y="179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E59F46B-1350-CB68-BF0A-CDB8DD66ED64}"/>
                </a:ext>
              </a:extLst>
            </p:cNvPr>
            <p:cNvSpPr/>
            <p:nvPr/>
          </p:nvSpPr>
          <p:spPr>
            <a:xfrm>
              <a:off x="2923590" y="2005570"/>
              <a:ext cx="525744" cy="467774"/>
            </a:xfrm>
            <a:custGeom>
              <a:avLst/>
              <a:gdLst>
                <a:gd name="connsiteX0" fmla="*/ 1250 w 525744"/>
                <a:gd name="connsiteY0" fmla="*/ 8300 h 467774"/>
                <a:gd name="connsiteX1" fmla="*/ 185940 w 525744"/>
                <a:gd name="connsiteY1" fmla="*/ 51162 h 467774"/>
                <a:gd name="connsiteX2" fmla="*/ 337959 w 525744"/>
                <a:gd name="connsiteY2" fmla="*/ 165272 h 467774"/>
                <a:gd name="connsiteX3" fmla="*/ 522363 w 525744"/>
                <a:gd name="connsiteY3" fmla="*/ 467405 h 467774"/>
                <a:gd name="connsiteX4" fmla="*/ 525411 w 525744"/>
                <a:gd name="connsiteY4" fmla="*/ 464357 h 467774"/>
                <a:gd name="connsiteX5" fmla="*/ 424637 w 525744"/>
                <a:gd name="connsiteY5" fmla="*/ 282810 h 467774"/>
                <a:gd name="connsiteX6" fmla="*/ 319862 w 525744"/>
                <a:gd name="connsiteY6" fmla="*/ 122600 h 467774"/>
                <a:gd name="connsiteX7" fmla="*/ 1250 w 525744"/>
                <a:gd name="connsiteY7" fmla="*/ 4871 h 467774"/>
                <a:gd name="connsiteX8" fmla="*/ 1250 w 525744"/>
                <a:gd name="connsiteY8" fmla="*/ 8300 h 467774"/>
                <a:gd name="connsiteX9" fmla="*/ 1250 w 525744"/>
                <a:gd name="connsiteY9" fmla="*/ 8300 h 4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744" h="467774">
                  <a:moveTo>
                    <a:pt x="1250" y="8300"/>
                  </a:moveTo>
                  <a:cubicBezTo>
                    <a:pt x="65639" y="18968"/>
                    <a:pt x="125552" y="23254"/>
                    <a:pt x="185940" y="51162"/>
                  </a:cubicBezTo>
                  <a:cubicBezTo>
                    <a:pt x="243852" y="77928"/>
                    <a:pt x="296716" y="116504"/>
                    <a:pt x="337959" y="165272"/>
                  </a:cubicBezTo>
                  <a:cubicBezTo>
                    <a:pt x="412921" y="253854"/>
                    <a:pt x="426351" y="398253"/>
                    <a:pt x="522363" y="467405"/>
                  </a:cubicBezTo>
                  <a:cubicBezTo>
                    <a:pt x="524173" y="468738"/>
                    <a:pt x="526649" y="466167"/>
                    <a:pt x="525411" y="464357"/>
                  </a:cubicBezTo>
                  <a:cubicBezTo>
                    <a:pt x="486168" y="405302"/>
                    <a:pt x="454164" y="347390"/>
                    <a:pt x="424637" y="282810"/>
                  </a:cubicBezTo>
                  <a:cubicBezTo>
                    <a:pt x="397681" y="223851"/>
                    <a:pt x="366439" y="168415"/>
                    <a:pt x="319862" y="122600"/>
                  </a:cubicBezTo>
                  <a:cubicBezTo>
                    <a:pt x="242804" y="46686"/>
                    <a:pt x="112121" y="-18656"/>
                    <a:pt x="1250" y="4871"/>
                  </a:cubicBezTo>
                  <a:cubicBezTo>
                    <a:pt x="-369" y="5157"/>
                    <a:pt x="-464" y="8014"/>
                    <a:pt x="1250" y="8300"/>
                  </a:cubicBezTo>
                  <a:lnTo>
                    <a:pt x="1250" y="8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9" name="Graphic 6">
              <a:extLst>
                <a:ext uri="{FF2B5EF4-FFF2-40B4-BE49-F238E27FC236}">
                  <a16:creationId xmlns:a16="http://schemas.microsoft.com/office/drawing/2014/main" id="{8504817E-06AF-8D60-11A7-C0B4FFF4EC23}"/>
                </a:ext>
              </a:extLst>
            </p:cNvPr>
            <p:cNvGrpSpPr/>
            <p:nvPr/>
          </p:nvGrpSpPr>
          <p:grpSpPr>
            <a:xfrm>
              <a:off x="2581468" y="1648374"/>
              <a:ext cx="120571" cy="567581"/>
              <a:chOff x="2581468" y="1648374"/>
              <a:chExt cx="120571" cy="567581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25FF5E9-F64B-B083-11DA-4C22B2EB8EC6}"/>
                  </a:ext>
                </a:extLst>
              </p:cNvPr>
              <p:cNvSpPr/>
              <p:nvPr/>
            </p:nvSpPr>
            <p:spPr>
              <a:xfrm>
                <a:off x="2581468" y="1648374"/>
                <a:ext cx="120571" cy="560624"/>
              </a:xfrm>
              <a:custGeom>
                <a:avLst/>
                <a:gdLst>
                  <a:gd name="connsiteX0" fmla="*/ 41811 w 120571"/>
                  <a:gd name="connsiteY0" fmla="*/ 546948 h 560624"/>
                  <a:gd name="connsiteX1" fmla="*/ 12379 w 120571"/>
                  <a:gd name="connsiteY1" fmla="*/ 315300 h 560624"/>
                  <a:gd name="connsiteX2" fmla="*/ 80769 w 120571"/>
                  <a:gd name="connsiteY2" fmla="*/ 41646 h 560624"/>
                  <a:gd name="connsiteX3" fmla="*/ 96390 w 120571"/>
                  <a:gd name="connsiteY3" fmla="*/ 58220 h 560624"/>
                  <a:gd name="connsiteX4" fmla="*/ 104010 w 120571"/>
                  <a:gd name="connsiteY4" fmla="*/ 128895 h 560624"/>
                  <a:gd name="connsiteX5" fmla="*/ 100676 w 120571"/>
                  <a:gd name="connsiteY5" fmla="*/ 279676 h 560624"/>
                  <a:gd name="connsiteX6" fmla="*/ 40192 w 120571"/>
                  <a:gd name="connsiteY6" fmla="*/ 551043 h 560624"/>
                  <a:gd name="connsiteX7" fmla="*/ 54956 w 120571"/>
                  <a:gd name="connsiteY7" fmla="*/ 555139 h 560624"/>
                  <a:gd name="connsiteX8" fmla="*/ 115916 w 120571"/>
                  <a:gd name="connsiteY8" fmla="*/ 274533 h 560624"/>
                  <a:gd name="connsiteX9" fmla="*/ 107058 w 120571"/>
                  <a:gd name="connsiteY9" fmla="*/ 5261 h 560624"/>
                  <a:gd name="connsiteX10" fmla="*/ 96866 w 120571"/>
                  <a:gd name="connsiteY10" fmla="*/ 2499 h 560624"/>
                  <a:gd name="connsiteX11" fmla="*/ 92 w 120571"/>
                  <a:gd name="connsiteY11" fmla="*/ 248815 h 560624"/>
                  <a:gd name="connsiteX12" fmla="*/ 40573 w 120571"/>
                  <a:gd name="connsiteY12" fmla="*/ 546948 h 560624"/>
                  <a:gd name="connsiteX13" fmla="*/ 41811 w 120571"/>
                  <a:gd name="connsiteY13" fmla="*/ 546948 h 560624"/>
                  <a:gd name="connsiteX14" fmla="*/ 41811 w 120571"/>
                  <a:gd name="connsiteY14" fmla="*/ 546948 h 56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571" h="560624">
                    <a:moveTo>
                      <a:pt x="41811" y="546948"/>
                    </a:moveTo>
                    <a:cubicBezTo>
                      <a:pt x="53527" y="471224"/>
                      <a:pt x="19713" y="390642"/>
                      <a:pt x="12379" y="315300"/>
                    </a:cubicBezTo>
                    <a:cubicBezTo>
                      <a:pt x="2759" y="215668"/>
                      <a:pt x="21237" y="123561"/>
                      <a:pt x="80769" y="41646"/>
                    </a:cubicBezTo>
                    <a:cubicBezTo>
                      <a:pt x="102009" y="12405"/>
                      <a:pt x="94770" y="32312"/>
                      <a:pt x="96390" y="58220"/>
                    </a:cubicBezTo>
                    <a:cubicBezTo>
                      <a:pt x="97914" y="81842"/>
                      <a:pt x="101438" y="105369"/>
                      <a:pt x="104010" y="128895"/>
                    </a:cubicBezTo>
                    <a:cubicBezTo>
                      <a:pt x="109629" y="180235"/>
                      <a:pt x="109725" y="228527"/>
                      <a:pt x="100676" y="279676"/>
                    </a:cubicBezTo>
                    <a:cubicBezTo>
                      <a:pt x="84579" y="370545"/>
                      <a:pt x="61909" y="461318"/>
                      <a:pt x="40192" y="551043"/>
                    </a:cubicBezTo>
                    <a:cubicBezTo>
                      <a:pt x="37906" y="560664"/>
                      <a:pt x="52956" y="564759"/>
                      <a:pt x="54956" y="555139"/>
                    </a:cubicBezTo>
                    <a:cubicBezTo>
                      <a:pt x="74292" y="461508"/>
                      <a:pt x="100390" y="368830"/>
                      <a:pt x="115916" y="274533"/>
                    </a:cubicBezTo>
                    <a:cubicBezTo>
                      <a:pt x="130965" y="182807"/>
                      <a:pt x="104486" y="96606"/>
                      <a:pt x="107058" y="5261"/>
                    </a:cubicBezTo>
                    <a:cubicBezTo>
                      <a:pt x="107248" y="-645"/>
                      <a:pt x="99819" y="-1597"/>
                      <a:pt x="96866" y="2499"/>
                    </a:cubicBezTo>
                    <a:cubicBezTo>
                      <a:pt x="41145" y="77937"/>
                      <a:pt x="1997" y="153279"/>
                      <a:pt x="92" y="248815"/>
                    </a:cubicBezTo>
                    <a:cubicBezTo>
                      <a:pt x="-1908" y="349590"/>
                      <a:pt x="29334" y="447507"/>
                      <a:pt x="40573" y="546948"/>
                    </a:cubicBezTo>
                    <a:cubicBezTo>
                      <a:pt x="40668" y="547329"/>
                      <a:pt x="41621" y="547614"/>
                      <a:pt x="41811" y="546948"/>
                    </a:cubicBezTo>
                    <a:lnTo>
                      <a:pt x="41811" y="54694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18779F7-31A4-35E0-87B6-776C2D2017D0}"/>
                  </a:ext>
                </a:extLst>
              </p:cNvPr>
              <p:cNvSpPr/>
              <p:nvPr/>
            </p:nvSpPr>
            <p:spPr>
              <a:xfrm>
                <a:off x="2621667" y="1803499"/>
                <a:ext cx="29425" cy="412456"/>
              </a:xfrm>
              <a:custGeom>
                <a:avLst/>
                <a:gdLst>
                  <a:gd name="connsiteX0" fmla="*/ 7137 w 29425"/>
                  <a:gd name="connsiteY0" fmla="*/ 409349 h 412456"/>
                  <a:gd name="connsiteX1" fmla="*/ 29425 w 29425"/>
                  <a:gd name="connsiteY1" fmla="*/ 1869 h 412456"/>
                  <a:gd name="connsiteX2" fmla="*/ 25615 w 29425"/>
                  <a:gd name="connsiteY2" fmla="*/ 1393 h 412456"/>
                  <a:gd name="connsiteX3" fmla="*/ 660 w 29425"/>
                  <a:gd name="connsiteY3" fmla="*/ 409349 h 412456"/>
                  <a:gd name="connsiteX4" fmla="*/ 7137 w 29425"/>
                  <a:gd name="connsiteY4" fmla="*/ 409349 h 412456"/>
                  <a:gd name="connsiteX5" fmla="*/ 7137 w 29425"/>
                  <a:gd name="connsiteY5" fmla="*/ 409349 h 41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25" h="412456">
                    <a:moveTo>
                      <a:pt x="7137" y="409349"/>
                    </a:moveTo>
                    <a:cubicBezTo>
                      <a:pt x="11328" y="273618"/>
                      <a:pt x="27139" y="137410"/>
                      <a:pt x="29425" y="1869"/>
                    </a:cubicBezTo>
                    <a:cubicBezTo>
                      <a:pt x="29425" y="-226"/>
                      <a:pt x="26092" y="-798"/>
                      <a:pt x="25615" y="1393"/>
                    </a:cubicBezTo>
                    <a:cubicBezTo>
                      <a:pt x="-674" y="132552"/>
                      <a:pt x="-1245" y="275999"/>
                      <a:pt x="660" y="409349"/>
                    </a:cubicBezTo>
                    <a:cubicBezTo>
                      <a:pt x="850" y="413540"/>
                      <a:pt x="7042" y="413444"/>
                      <a:pt x="7137" y="409349"/>
                    </a:cubicBezTo>
                    <a:lnTo>
                      <a:pt x="7137" y="40934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30" name="Graphic 6">
              <a:extLst>
                <a:ext uri="{FF2B5EF4-FFF2-40B4-BE49-F238E27FC236}">
                  <a16:creationId xmlns:a16="http://schemas.microsoft.com/office/drawing/2014/main" id="{0FBA019A-166E-4585-FFBA-C29019AF1070}"/>
                </a:ext>
              </a:extLst>
            </p:cNvPr>
            <p:cNvGrpSpPr/>
            <p:nvPr/>
          </p:nvGrpSpPr>
          <p:grpSpPr>
            <a:xfrm>
              <a:off x="2622526" y="2209772"/>
              <a:ext cx="539155" cy="195035"/>
              <a:chOff x="2622526" y="2209772"/>
              <a:chExt cx="539155" cy="195035"/>
            </a:xfrm>
            <a:grpFill/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FB045EB-E21D-8DDE-24AA-9AABE9F81ABE}"/>
                  </a:ext>
                </a:extLst>
              </p:cNvPr>
              <p:cNvSpPr/>
              <p:nvPr/>
            </p:nvSpPr>
            <p:spPr>
              <a:xfrm>
                <a:off x="2628408" y="2211379"/>
                <a:ext cx="533274" cy="193428"/>
              </a:xfrm>
              <a:custGeom>
                <a:avLst/>
                <a:gdLst>
                  <a:gd name="connsiteX0" fmla="*/ 15064 w 533274"/>
                  <a:gd name="connsiteY0" fmla="*/ 3278 h 193428"/>
                  <a:gd name="connsiteX1" fmla="*/ 138699 w 533274"/>
                  <a:gd name="connsiteY1" fmla="*/ 20328 h 193428"/>
                  <a:gd name="connsiteX2" fmla="*/ 287670 w 533274"/>
                  <a:gd name="connsiteY2" fmla="*/ 35663 h 193428"/>
                  <a:gd name="connsiteX3" fmla="*/ 523985 w 533274"/>
                  <a:gd name="connsiteY3" fmla="*/ 191778 h 193428"/>
                  <a:gd name="connsiteX4" fmla="*/ 529319 w 533274"/>
                  <a:gd name="connsiteY4" fmla="*/ 182634 h 193428"/>
                  <a:gd name="connsiteX5" fmla="*/ 262238 w 533274"/>
                  <a:gd name="connsiteY5" fmla="*/ 123484 h 193428"/>
                  <a:gd name="connsiteX6" fmla="*/ 11635 w 533274"/>
                  <a:gd name="connsiteY6" fmla="*/ 897 h 193428"/>
                  <a:gd name="connsiteX7" fmla="*/ 3920 w 533274"/>
                  <a:gd name="connsiteY7" fmla="*/ 14136 h 193428"/>
                  <a:gd name="connsiteX8" fmla="*/ 270144 w 533274"/>
                  <a:gd name="connsiteY8" fmla="*/ 142057 h 193428"/>
                  <a:gd name="connsiteX9" fmla="*/ 526557 w 533274"/>
                  <a:gd name="connsiteY9" fmla="*/ 193207 h 193428"/>
                  <a:gd name="connsiteX10" fmla="*/ 531891 w 533274"/>
                  <a:gd name="connsiteY10" fmla="*/ 184063 h 193428"/>
                  <a:gd name="connsiteX11" fmla="*/ 313292 w 533274"/>
                  <a:gd name="connsiteY11" fmla="*/ 32139 h 193428"/>
                  <a:gd name="connsiteX12" fmla="*/ 15350 w 533274"/>
                  <a:gd name="connsiteY12" fmla="*/ 2230 h 193428"/>
                  <a:gd name="connsiteX13" fmla="*/ 15064 w 533274"/>
                  <a:gd name="connsiteY13" fmla="*/ 3278 h 193428"/>
                  <a:gd name="connsiteX14" fmla="*/ 15064 w 533274"/>
                  <a:gd name="connsiteY14" fmla="*/ 3278 h 193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274" h="193428">
                    <a:moveTo>
                      <a:pt x="15064" y="3278"/>
                    </a:moveTo>
                    <a:cubicBezTo>
                      <a:pt x="54593" y="19471"/>
                      <a:pt x="96598" y="18613"/>
                      <a:pt x="138699" y="20328"/>
                    </a:cubicBezTo>
                    <a:cubicBezTo>
                      <a:pt x="188514" y="22233"/>
                      <a:pt x="238711" y="25471"/>
                      <a:pt x="287670" y="35663"/>
                    </a:cubicBezTo>
                    <a:cubicBezTo>
                      <a:pt x="388444" y="56713"/>
                      <a:pt x="461215" y="112244"/>
                      <a:pt x="523985" y="191778"/>
                    </a:cubicBezTo>
                    <a:cubicBezTo>
                      <a:pt x="525795" y="188730"/>
                      <a:pt x="527509" y="185682"/>
                      <a:pt x="529319" y="182634"/>
                    </a:cubicBezTo>
                    <a:cubicBezTo>
                      <a:pt x="440451" y="156726"/>
                      <a:pt x="348535" y="160917"/>
                      <a:pt x="262238" y="123484"/>
                    </a:cubicBezTo>
                    <a:cubicBezTo>
                      <a:pt x="177275" y="86622"/>
                      <a:pt x="94026" y="43093"/>
                      <a:pt x="11635" y="897"/>
                    </a:cubicBezTo>
                    <a:cubicBezTo>
                      <a:pt x="2777" y="-3580"/>
                      <a:pt x="-4938" y="9946"/>
                      <a:pt x="3920" y="14136"/>
                    </a:cubicBezTo>
                    <a:cubicBezTo>
                      <a:pt x="92788" y="55856"/>
                      <a:pt x="179180" y="105005"/>
                      <a:pt x="270144" y="142057"/>
                    </a:cubicBezTo>
                    <a:cubicBezTo>
                      <a:pt x="353297" y="175966"/>
                      <a:pt x="441118" y="169870"/>
                      <a:pt x="526557" y="193207"/>
                    </a:cubicBezTo>
                    <a:cubicBezTo>
                      <a:pt x="532177" y="194731"/>
                      <a:pt x="535225" y="188063"/>
                      <a:pt x="531891" y="184063"/>
                    </a:cubicBezTo>
                    <a:cubicBezTo>
                      <a:pt x="471312" y="111768"/>
                      <a:pt x="406447" y="55951"/>
                      <a:pt x="313292" y="32139"/>
                    </a:cubicBezTo>
                    <a:cubicBezTo>
                      <a:pt x="216042" y="7278"/>
                      <a:pt x="114315" y="14518"/>
                      <a:pt x="15350" y="2230"/>
                    </a:cubicBezTo>
                    <a:cubicBezTo>
                      <a:pt x="14493" y="2040"/>
                      <a:pt x="14493" y="3088"/>
                      <a:pt x="15064" y="3278"/>
                    </a:cubicBezTo>
                    <a:lnTo>
                      <a:pt x="15064" y="32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3DBA1F0-7A26-F469-EAA2-81200CCD67E9}"/>
                  </a:ext>
                </a:extLst>
              </p:cNvPr>
              <p:cNvSpPr/>
              <p:nvPr/>
            </p:nvSpPr>
            <p:spPr>
              <a:xfrm>
                <a:off x="2622526" y="2209772"/>
                <a:ext cx="395740" cy="123140"/>
              </a:xfrm>
              <a:custGeom>
                <a:avLst/>
                <a:gdLst>
                  <a:gd name="connsiteX0" fmla="*/ 2277 w 395740"/>
                  <a:gd name="connsiteY0" fmla="*/ 6218 h 123140"/>
                  <a:gd name="connsiteX1" fmla="*/ 198778 w 395740"/>
                  <a:gd name="connsiteY1" fmla="*/ 61559 h 123140"/>
                  <a:gd name="connsiteX2" fmla="*/ 393278 w 395740"/>
                  <a:gd name="connsiteY2" fmla="*/ 123090 h 123140"/>
                  <a:gd name="connsiteX3" fmla="*/ 394802 w 395740"/>
                  <a:gd name="connsiteY3" fmla="*/ 119566 h 123140"/>
                  <a:gd name="connsiteX4" fmla="*/ 3991 w 395740"/>
                  <a:gd name="connsiteY4" fmla="*/ 122 h 123140"/>
                  <a:gd name="connsiteX5" fmla="*/ 2277 w 395740"/>
                  <a:gd name="connsiteY5" fmla="*/ 6218 h 123140"/>
                  <a:gd name="connsiteX6" fmla="*/ 2277 w 395740"/>
                  <a:gd name="connsiteY6" fmla="*/ 6218 h 123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740" h="123140">
                    <a:moveTo>
                      <a:pt x="2277" y="6218"/>
                    </a:moveTo>
                    <a:cubicBezTo>
                      <a:pt x="67904" y="24125"/>
                      <a:pt x="133531" y="42128"/>
                      <a:pt x="198778" y="61559"/>
                    </a:cubicBezTo>
                    <a:cubicBezTo>
                      <a:pt x="263738" y="80894"/>
                      <a:pt x="327651" y="106326"/>
                      <a:pt x="393278" y="123090"/>
                    </a:cubicBezTo>
                    <a:cubicBezTo>
                      <a:pt x="395278" y="123566"/>
                      <a:pt x="396802" y="120518"/>
                      <a:pt x="394802" y="119566"/>
                    </a:cubicBezTo>
                    <a:cubicBezTo>
                      <a:pt x="273644" y="63082"/>
                      <a:pt x="133912" y="29269"/>
                      <a:pt x="3991" y="122"/>
                    </a:cubicBezTo>
                    <a:cubicBezTo>
                      <a:pt x="-9" y="-926"/>
                      <a:pt x="-1724" y="5075"/>
                      <a:pt x="2277" y="6218"/>
                    </a:cubicBezTo>
                    <a:lnTo>
                      <a:pt x="2277" y="621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237630" y="2259461"/>
            <a:ext cx="8951736" cy="3449554"/>
            <a:chOff x="424311" y="2160202"/>
            <a:chExt cx="7171107" cy="3088959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895931-CAA4-49D8-AF83-01291F398DA2}"/>
              </a:ext>
            </a:extLst>
          </p:cNvPr>
          <p:cNvGrpSpPr/>
          <p:nvPr/>
        </p:nvGrpSpPr>
        <p:grpSpPr>
          <a:xfrm>
            <a:off x="834701" y="2131486"/>
            <a:ext cx="3016146" cy="1333708"/>
            <a:chOff x="1078725" y="4155846"/>
            <a:chExt cx="3016146" cy="1333708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3C61FEE-7691-484A-A059-A6D6B2024F88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271DC6-919C-4108-BD6F-676EE6A2F980}"/>
                </a:ext>
              </a:extLst>
            </p:cNvPr>
            <p:cNvGrpSpPr/>
            <p:nvPr/>
          </p:nvGrpSpPr>
          <p:grpSpPr>
            <a:xfrm>
              <a:off x="1078725" y="4155846"/>
              <a:ext cx="1629469" cy="787736"/>
              <a:chOff x="1078725" y="4155846"/>
              <a:chExt cx="1629469" cy="787736"/>
            </a:xfrm>
          </p:grpSpPr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39347DE9-0FFB-43AB-9503-DC119736E09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1226FEB1-2A38-4BE9-AD57-F330FD2ACB30}"/>
                  </a:ext>
                </a:extLst>
              </p:cNvPr>
              <p:cNvSpPr txBox="1"/>
              <p:nvPr/>
            </p:nvSpPr>
            <p:spPr>
              <a:xfrm>
                <a:off x="1078725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  <a:endParaRPr lang="en-IN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CF4CD328-10B0-4F5D-9130-83E204070905}"/>
              </a:ext>
            </a:extLst>
          </p:cNvPr>
          <p:cNvGrpSpPr/>
          <p:nvPr/>
        </p:nvGrpSpPr>
        <p:grpSpPr>
          <a:xfrm>
            <a:off x="4001101" y="4606330"/>
            <a:ext cx="3016147" cy="1333708"/>
            <a:chOff x="1078724" y="4155846"/>
            <a:chExt cx="3016147" cy="1333708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C3947912-3FDF-4FB5-B60B-16ECD6334F4B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F7DC4020-F3AA-45CA-AF46-825AEDDAF265}"/>
                </a:ext>
              </a:extLst>
            </p:cNvPr>
            <p:cNvGrpSpPr/>
            <p:nvPr/>
          </p:nvGrpSpPr>
          <p:grpSpPr>
            <a:xfrm>
              <a:off x="1078724" y="4155846"/>
              <a:ext cx="1629470" cy="787736"/>
              <a:chOff x="1078724" y="4155846"/>
              <a:chExt cx="1629470" cy="787736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E753B750-143D-43E4-8A31-0BA5ADF03E8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821C5DE3-05E2-4D67-8B34-DAFA0079FE53}"/>
                  </a:ext>
                </a:extLst>
              </p:cNvPr>
              <p:cNvSpPr txBox="1"/>
              <p:nvPr/>
            </p:nvSpPr>
            <p:spPr>
              <a:xfrm>
                <a:off x="1078724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  <a:endParaRPr lang="en-IN" sz="24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0CFB346-71B0-4943-B35D-F16DAB7E8551}"/>
              </a:ext>
            </a:extLst>
          </p:cNvPr>
          <p:cNvGrpSpPr/>
          <p:nvPr/>
        </p:nvGrpSpPr>
        <p:grpSpPr>
          <a:xfrm>
            <a:off x="7365117" y="3187154"/>
            <a:ext cx="3061031" cy="1333708"/>
            <a:chOff x="1033840" y="4155846"/>
            <a:chExt cx="3061031" cy="1333708"/>
          </a:xfrm>
        </p:grpSpPr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6262A82-697C-484C-B6E2-6E8741FDCEBE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1F0C8B76-255D-4A0E-A12D-0318B06C25F3}"/>
                </a:ext>
              </a:extLst>
            </p:cNvPr>
            <p:cNvGrpSpPr/>
            <p:nvPr/>
          </p:nvGrpSpPr>
          <p:grpSpPr>
            <a:xfrm>
              <a:off x="1033840" y="4155846"/>
              <a:ext cx="1674354" cy="787736"/>
              <a:chOff x="1033840" y="4155846"/>
              <a:chExt cx="1674354" cy="787736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AB3D8156-D832-40EE-95D6-65DF7F387AC6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7B8C8D1C-EC10-4F31-BAE0-D8DAEAA429F4}"/>
                  </a:ext>
                </a:extLst>
              </p:cNvPr>
              <p:cNvSpPr txBox="1"/>
              <p:nvPr/>
            </p:nvSpPr>
            <p:spPr>
              <a:xfrm>
                <a:off x="1033840" y="4155846"/>
                <a:ext cx="639919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+mj-lt"/>
                  </a:rPr>
                  <a:t>03</a:t>
                </a:r>
                <a:endParaRPr lang="en-IN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/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473578" y="1202513"/>
            <a:ext cx="9886975" cy="5099988"/>
            <a:chOff x="574062" y="1243456"/>
            <a:chExt cx="9886975" cy="50999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7082783" cy="1515994"/>
              <a:chOff x="757215" y="1463499"/>
              <a:chExt cx="9477803" cy="202862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7082783" cy="1515994"/>
              <a:chOff x="757215" y="1463499"/>
              <a:chExt cx="9477803" cy="202862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7082783" cy="1515994"/>
              <a:chOff x="757215" y="1463499"/>
              <a:chExt cx="9477803" cy="202862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86DC04-E751-285D-4DA4-11A43E678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86CC6C-B2D8-58D4-AB71-AE595ECD0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20CB9C-3B74-C831-1EF4-647D26DE4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9" name="Picture Placeholder 8" descr="A painting of a tree with pink flowers&#10;&#10;Description automatically generated">
            <a:extLst>
              <a:ext uri="{FF2B5EF4-FFF2-40B4-BE49-F238E27FC236}">
                <a16:creationId xmlns:a16="http://schemas.microsoft.com/office/drawing/2014/main" id="{EFA228AE-8A88-E02D-5B74-655DF24108E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6936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177318"/>
              <a:chOff x="6104264" y="1683248"/>
              <a:chExt cx="5751937" cy="417731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177318"/>
              <a:chOff x="603701" y="2459778"/>
              <a:chExt cx="5508100" cy="417731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2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/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4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01075"/>
      </a:accent1>
      <a:accent2>
        <a:srgbClr val="F676B0"/>
      </a:accent2>
      <a:accent3>
        <a:srgbClr val="C30D5F"/>
      </a:accent3>
      <a:accent4>
        <a:srgbClr val="F01075"/>
      </a:accent4>
      <a:accent5>
        <a:srgbClr val="182B50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50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1597</Words>
  <Application>Microsoft Office PowerPoint</Application>
  <PresentationFormat>Widescreen</PresentationFormat>
  <Paragraphs>206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Britannic Bold</vt:lpstr>
      <vt:lpstr>Calibri</vt:lpstr>
      <vt:lpstr>Cambria</vt:lpstr>
      <vt:lpstr>Century Gothic</vt:lpstr>
      <vt:lpstr>Poppins Light</vt:lpstr>
      <vt:lpstr>Roboto</vt:lpstr>
      <vt:lpstr>Office Theme</vt:lpstr>
      <vt:lpstr>Cherry Blossom Season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2025-03-25T23:54:09Z</dcterms:modified>
</cp:coreProperties>
</file>