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21"/>
  </p:notesMasterIdLst>
  <p:handoutMasterIdLst>
    <p:handoutMasterId r:id="rId22"/>
  </p:handoutMasterIdLst>
  <p:sldIdLst>
    <p:sldId id="561" r:id="rId2"/>
    <p:sldId id="562" r:id="rId3"/>
    <p:sldId id="571" r:id="rId4"/>
    <p:sldId id="570" r:id="rId5"/>
    <p:sldId id="572" r:id="rId6"/>
    <p:sldId id="563" r:id="rId7"/>
    <p:sldId id="565" r:id="rId8"/>
    <p:sldId id="567" r:id="rId9"/>
    <p:sldId id="573" r:id="rId10"/>
    <p:sldId id="553" r:id="rId11"/>
    <p:sldId id="552" r:id="rId12"/>
    <p:sldId id="554" r:id="rId13"/>
    <p:sldId id="569" r:id="rId14"/>
    <p:sldId id="268" r:id="rId15"/>
    <p:sldId id="262" r:id="rId16"/>
    <p:sldId id="560" r:id="rId17"/>
    <p:sldId id="575" r:id="rId18"/>
    <p:sldId id="577" r:id="rId19"/>
    <p:sldId id="57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9A95"/>
    <a:srgbClr val="ECE1CF"/>
    <a:srgbClr val="FDF2F2"/>
    <a:srgbClr val="DD86D3"/>
    <a:srgbClr val="FFCB5B"/>
    <a:srgbClr val="B244A2"/>
    <a:srgbClr val="F7F7F7"/>
    <a:srgbClr val="263238"/>
    <a:srgbClr val="FEFBF2"/>
    <a:srgbClr val="1F6D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C31C0A-CE41-4A71-BF07-5950941BEA10}" v="138" dt="2025-03-30T22:15:35.4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765" autoAdjust="0"/>
    <p:restoredTop sz="96247" autoAdjust="0"/>
  </p:normalViewPr>
  <p:slideViewPr>
    <p:cSldViewPr snapToGrid="0" showGuides="1">
      <p:cViewPr varScale="1">
        <p:scale>
          <a:sx n="91" d="100"/>
          <a:sy n="91" d="100"/>
        </p:scale>
        <p:origin x="594" y="306"/>
      </p:cViewPr>
      <p:guideLst>
        <p:guide orient="horz" pos="2183"/>
        <p:guide pos="3840"/>
      </p:guideLst>
    </p:cSldViewPr>
  </p:slideViewPr>
  <p:outlineViewPr>
    <p:cViewPr>
      <p:scale>
        <a:sx n="33" d="100"/>
        <a:sy n="33" d="100"/>
      </p:scale>
      <p:origin x="0" y="-1296"/>
    </p:cViewPr>
  </p:outlineViewPr>
  <p:notesTextViewPr>
    <p:cViewPr>
      <p:scale>
        <a:sx n="1" d="1"/>
        <a:sy n="1" d="1"/>
      </p:scale>
      <p:origin x="0" y="0"/>
    </p:cViewPr>
  </p:notesTextViewPr>
  <p:notesViewPr>
    <p:cSldViewPr snapToGrid="0" showGuides="1">
      <p:cViewPr varScale="1">
        <p:scale>
          <a:sx n="78" d="100"/>
          <a:sy n="78" d="100"/>
        </p:scale>
        <p:origin x="310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068817494988838E-2"/>
          <c:y val="6.9659797167579224E-2"/>
          <c:w val="0.93235096552177166"/>
          <c:h val="0.75676959368934493"/>
        </c:manualLayout>
      </c:layout>
      <c:lineChart>
        <c:grouping val="stacked"/>
        <c:varyColors val="0"/>
        <c:ser>
          <c:idx val="0"/>
          <c:order val="0"/>
          <c:tx>
            <c:strRef>
              <c:f>Sheet1!$B$1</c:f>
              <c:strCache>
                <c:ptCount val="1"/>
                <c:pt idx="0">
                  <c:v>Placeholder Title1</c:v>
                </c:pt>
              </c:strCache>
            </c:strRef>
          </c:tx>
          <c:spPr>
            <a:ln w="63500" cap="rnd">
              <a:solidFill>
                <a:schemeClr val="accent3"/>
              </a:solidFill>
              <a:round/>
            </a:ln>
            <a:effectLst/>
          </c:spPr>
          <c:marker>
            <c:symbol val="none"/>
          </c:marker>
          <c:dLbls>
            <c:dLbl>
              <c:idx val="0"/>
              <c:layout>
                <c:manualLayout>
                  <c:x val="0"/>
                  <c:y val="1.4444450510355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004-49D3-A784-DD72D36FB681}"/>
                </c:ext>
              </c:extLst>
            </c:dLbl>
            <c:spPr>
              <a:noFill/>
              <a:ln>
                <a:noFill/>
              </a:ln>
              <a:effectLst/>
            </c:spPr>
            <c:txPr>
              <a:bodyPr rot="0" spcFirstLastPara="1" vertOverflow="ellipsis" vert="horz" wrap="square" anchor="ctr" anchorCtr="1"/>
              <a:lstStyle/>
              <a:p>
                <a:pPr>
                  <a:defRPr sz="1200" b="0" i="0" u="none" strike="noStrike" kern="1200" baseline="0">
                    <a:solidFill>
                      <a:schemeClr val="tx2">
                        <a:lumMod val="85000"/>
                        <a:lumOff val="15000"/>
                      </a:schemeClr>
                    </a:solidFill>
                    <a:latin typeface="+mn-lt"/>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2022</c:v>
                </c:pt>
                <c:pt idx="1">
                  <c:v>2023</c:v>
                </c:pt>
                <c:pt idx="2">
                  <c:v>2024</c:v>
                </c:pt>
                <c:pt idx="3">
                  <c:v>2025</c:v>
                </c:pt>
              </c:numCache>
            </c:numRef>
          </c:cat>
          <c:val>
            <c:numRef>
              <c:f>Sheet1!$B$2:$B$5</c:f>
              <c:numCache>
                <c:formatCode>General</c:formatCode>
                <c:ptCount val="4"/>
                <c:pt idx="0">
                  <c:v>70</c:v>
                </c:pt>
                <c:pt idx="1">
                  <c:v>90</c:v>
                </c:pt>
                <c:pt idx="2">
                  <c:v>160</c:v>
                </c:pt>
                <c:pt idx="3">
                  <c:v>65</c:v>
                </c:pt>
              </c:numCache>
            </c:numRef>
          </c:val>
          <c:smooth val="0"/>
          <c:extLst>
            <c:ext xmlns:c16="http://schemas.microsoft.com/office/drawing/2014/chart" uri="{C3380CC4-5D6E-409C-BE32-E72D297353CC}">
              <c16:uniqueId val="{00000000-DE0A-4402-B8B5-9A4C3718FFEE}"/>
            </c:ext>
          </c:extLst>
        </c:ser>
        <c:dLbls>
          <c:showLegendKey val="0"/>
          <c:showVal val="0"/>
          <c:showCatName val="0"/>
          <c:showSerName val="0"/>
          <c:showPercent val="0"/>
          <c:showBubbleSize val="0"/>
        </c:dLbls>
        <c:smooth val="0"/>
        <c:axId val="2060983056"/>
        <c:axId val="2067395264"/>
      </c:lineChart>
      <c:catAx>
        <c:axId val="2060983056"/>
        <c:scaling>
          <c:orientation val="minMax"/>
        </c:scaling>
        <c:delete val="0"/>
        <c:axPos val="b"/>
        <c:numFmt formatCode="General" sourceLinked="1"/>
        <c:majorTickMark val="none"/>
        <c:minorTickMark val="none"/>
        <c:tickLblPos val="nextTo"/>
        <c:spPr>
          <a:noFill/>
          <a:ln w="6350" cap="flat" cmpd="sng" algn="ctr">
            <a:solidFill>
              <a:schemeClr val="tx2">
                <a:lumMod val="85000"/>
                <a:lumOff val="15000"/>
                <a:alpha val="30000"/>
              </a:schemeClr>
            </a:solidFill>
            <a:round/>
          </a:ln>
          <a:effectLst/>
        </c:spPr>
        <c:txPr>
          <a:bodyPr rot="-60000000" spcFirstLastPara="1" vertOverflow="ellipsis" vert="horz" wrap="square" anchor="ctr" anchorCtr="1"/>
          <a:lstStyle/>
          <a:p>
            <a:pPr>
              <a:defRPr sz="1600" b="1" i="0" u="none" strike="noStrike" kern="1200" baseline="0">
                <a:solidFill>
                  <a:schemeClr val="tx2">
                    <a:lumMod val="85000"/>
                    <a:lumOff val="15000"/>
                  </a:schemeClr>
                </a:solidFill>
                <a:latin typeface="+mj-lt"/>
                <a:ea typeface="+mn-ea"/>
                <a:cs typeface="Arial" panose="020B0604020202020204" pitchFamily="34" charset="0"/>
              </a:defRPr>
            </a:pPr>
            <a:endParaRPr lang="en-US"/>
          </a:p>
        </c:txPr>
        <c:crossAx val="2067395264"/>
        <c:crosses val="autoZero"/>
        <c:auto val="1"/>
        <c:lblAlgn val="ctr"/>
        <c:lblOffset val="100"/>
        <c:noMultiLvlLbl val="0"/>
      </c:catAx>
      <c:valAx>
        <c:axId val="2067395264"/>
        <c:scaling>
          <c:orientation val="minMax"/>
        </c:scaling>
        <c:delete val="1"/>
        <c:axPos val="l"/>
        <c:numFmt formatCode="General" sourceLinked="1"/>
        <c:majorTickMark val="none"/>
        <c:minorTickMark val="none"/>
        <c:tickLblPos val="nextTo"/>
        <c:crossAx val="2060983056"/>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2">
              <a:lumMod val="85000"/>
              <a:lumOff val="15000"/>
            </a:schemeClr>
          </a:solidFill>
          <a:latin typeface="+mn-lt"/>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287949767839214"/>
          <c:y val="7.12546143706414E-2"/>
          <c:w val="0.55873202748614048"/>
          <c:h val="0.81280041407039827"/>
        </c:manualLayout>
      </c:layout>
      <c:doughnutChart>
        <c:varyColors val="1"/>
        <c:ser>
          <c:idx val="0"/>
          <c:order val="0"/>
          <c:tx>
            <c:strRef>
              <c:f>Sheet1!$B$1</c:f>
              <c:strCache>
                <c:ptCount val="1"/>
                <c:pt idx="0">
                  <c:v>Entre your percentage</c:v>
                </c:pt>
              </c:strCache>
            </c:strRef>
          </c:tx>
          <c:spPr>
            <a:solidFill>
              <a:schemeClr val="accent2"/>
            </a:solidFill>
            <a:ln w="25400">
              <a:noFill/>
            </a:ln>
          </c:spPr>
          <c:dPt>
            <c:idx val="0"/>
            <c:bubble3D val="0"/>
            <c:explosion val="9"/>
            <c:spPr>
              <a:solidFill>
                <a:schemeClr val="bg2"/>
              </a:solidFill>
              <a:ln w="25400">
                <a:noFill/>
              </a:ln>
              <a:effectLst/>
            </c:spPr>
            <c:extLst>
              <c:ext xmlns:c16="http://schemas.microsoft.com/office/drawing/2014/chart" uri="{C3380CC4-5D6E-409C-BE32-E72D297353CC}">
                <c16:uniqueId val="{00000001-8683-449E-A8BE-CF7D658E1557}"/>
              </c:ext>
            </c:extLst>
          </c:dPt>
          <c:dPt>
            <c:idx val="1"/>
            <c:bubble3D val="0"/>
            <c:spPr>
              <a:solidFill>
                <a:schemeClr val="accent1">
                  <a:lumMod val="75000"/>
                  <a:lumOff val="25000"/>
                </a:schemeClr>
              </a:solidFill>
              <a:ln w="25400">
                <a:noFill/>
              </a:ln>
              <a:effectLst/>
            </c:spPr>
            <c:extLst>
              <c:ext xmlns:c16="http://schemas.microsoft.com/office/drawing/2014/chart" uri="{C3380CC4-5D6E-409C-BE32-E72D297353CC}">
                <c16:uniqueId val="{00000003-8683-449E-A8BE-CF7D658E1557}"/>
              </c:ext>
            </c:extLst>
          </c:dPt>
          <c:dPt>
            <c:idx val="2"/>
            <c:bubble3D val="0"/>
            <c:spPr>
              <a:solidFill>
                <a:schemeClr val="accent1"/>
              </a:solidFill>
              <a:ln w="25400">
                <a:noFill/>
              </a:ln>
              <a:effectLst/>
            </c:spPr>
            <c:extLst>
              <c:ext xmlns:c16="http://schemas.microsoft.com/office/drawing/2014/chart" uri="{C3380CC4-5D6E-409C-BE32-E72D297353CC}">
                <c16:uniqueId val="{00000005-8683-449E-A8BE-CF7D658E1557}"/>
              </c:ext>
            </c:extLst>
          </c:dPt>
          <c:dPt>
            <c:idx val="3"/>
            <c:bubble3D val="0"/>
            <c:spPr>
              <a:solidFill>
                <a:schemeClr val="accent3"/>
              </a:solidFill>
              <a:ln w="25400">
                <a:noFill/>
              </a:ln>
              <a:effectLst/>
            </c:spPr>
            <c:extLst>
              <c:ext xmlns:c16="http://schemas.microsoft.com/office/drawing/2014/chart" uri="{C3380CC4-5D6E-409C-BE32-E72D297353CC}">
                <c16:uniqueId val="{00000007-8683-449E-A8BE-CF7D658E1557}"/>
              </c:ext>
            </c:extLst>
          </c:dPt>
          <c:dLbls>
            <c:dLbl>
              <c:idx val="0"/>
              <c:spPr>
                <a:noFill/>
                <a:ln>
                  <a:noFill/>
                </a:ln>
                <a:effectLst/>
              </c:spPr>
              <c:txPr>
                <a:bodyPr rot="0" spcFirstLastPara="1" vertOverflow="ellipsis" vert="horz" wrap="square" anchor="ctr" anchorCtr="1"/>
                <a:lstStyle/>
                <a:p>
                  <a:pPr>
                    <a:defRPr sz="2400" b="1" i="0" u="none" strike="noStrike" kern="1200" baseline="0">
                      <a:solidFill>
                        <a:schemeClr val="tx2">
                          <a:lumMod val="85000"/>
                          <a:lumOff val="15000"/>
                        </a:schemeClr>
                      </a:solidFill>
                      <a:latin typeface="+mj-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8683-449E-A8BE-CF7D658E1557}"/>
                </c:ext>
              </c:extLst>
            </c:dLbl>
            <c:dLbl>
              <c:idx val="3"/>
              <c:spPr>
                <a:noFill/>
                <a:ln>
                  <a:noFill/>
                </a:ln>
                <a:effectLst/>
              </c:spPr>
              <c:txPr>
                <a:bodyPr rot="0" spcFirstLastPara="1" vertOverflow="ellipsis" vert="horz" wrap="square" anchor="ctr" anchorCtr="1"/>
                <a:lstStyle/>
                <a:p>
                  <a:pPr>
                    <a:defRPr sz="2400" b="1" i="0" u="none" strike="noStrike" kern="1200" baseline="0">
                      <a:solidFill>
                        <a:schemeClr val="tx2">
                          <a:lumMod val="85000"/>
                          <a:lumOff val="15000"/>
                        </a:schemeClr>
                      </a:solidFill>
                      <a:latin typeface="+mj-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7-8683-449E-A8BE-CF7D658E1557}"/>
                </c:ext>
              </c:extLst>
            </c:dLbl>
            <c:spPr>
              <a:noFill/>
              <a:ln>
                <a:noFill/>
              </a:ln>
              <a:effectLst/>
            </c:spPr>
            <c:txPr>
              <a:bodyPr rot="0" spcFirstLastPara="1" vertOverflow="ellipsis" vert="horz" wrap="square" anchor="ctr" anchorCtr="1"/>
              <a:lstStyle/>
              <a:p>
                <a:pPr>
                  <a:defRPr sz="2400" b="1" i="0" u="none" strike="noStrike" kern="1200" baseline="0">
                    <a:solidFill>
                      <a:schemeClr val="bg2"/>
                    </a:solidFill>
                    <a:latin typeface="+mj-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Placeholder 02</c:v>
                </c:pt>
                <c:pt idx="1">
                  <c:v>Placeholder 03</c:v>
                </c:pt>
                <c:pt idx="2">
                  <c:v>Placeholder 04</c:v>
                </c:pt>
                <c:pt idx="3">
                  <c:v>Placeholder 01</c:v>
                </c:pt>
              </c:strCache>
            </c:strRef>
          </c:cat>
          <c:val>
            <c:numRef>
              <c:f>Sheet1!$B$2:$B$5</c:f>
              <c:numCache>
                <c:formatCode>0%</c:formatCode>
                <c:ptCount val="4"/>
                <c:pt idx="0">
                  <c:v>0.23</c:v>
                </c:pt>
                <c:pt idx="1">
                  <c:v>0.15</c:v>
                </c:pt>
                <c:pt idx="2">
                  <c:v>0.25</c:v>
                </c:pt>
                <c:pt idx="3">
                  <c:v>0.37</c:v>
                </c:pt>
              </c:numCache>
            </c:numRef>
          </c:val>
          <c:extLst>
            <c:ext xmlns:c16="http://schemas.microsoft.com/office/drawing/2014/chart" uri="{C3380CC4-5D6E-409C-BE32-E72D297353CC}">
              <c16:uniqueId val="{00000008-8683-449E-A8BE-CF7D658E1557}"/>
            </c:ext>
          </c:extLst>
        </c:ser>
        <c:dLbls>
          <c:showLegendKey val="0"/>
          <c:showVal val="0"/>
          <c:showCatName val="0"/>
          <c:showSerName val="0"/>
          <c:showPercent val="0"/>
          <c:showBubbleSize val="0"/>
          <c:showLeaderLines val="1"/>
        </c:dLbls>
        <c:firstSliceAng val="0"/>
        <c:holeSize val="56"/>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2">
              <a:lumMod val="85000"/>
              <a:lumOff val="15000"/>
            </a:schemeClr>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9AC6021-BBFC-0943-C2A3-BB1A770B39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a:extLst>
              <a:ext uri="{FF2B5EF4-FFF2-40B4-BE49-F238E27FC236}">
                <a16:creationId xmlns:a16="http://schemas.microsoft.com/office/drawing/2014/main" id="{F11E0311-0B96-A338-AEC8-0D0B3A55AB3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B585F8-75AB-4C98-A7B6-4EE478AACF1F}" type="datetimeFigureOut">
              <a:rPr lang="en-CA" smtClean="0"/>
              <a:t>2025-03-30</a:t>
            </a:fld>
            <a:endParaRPr lang="en-CA"/>
          </a:p>
        </p:txBody>
      </p:sp>
      <p:sp>
        <p:nvSpPr>
          <p:cNvPr id="4" name="Footer Placeholder 3">
            <a:extLst>
              <a:ext uri="{FF2B5EF4-FFF2-40B4-BE49-F238E27FC236}">
                <a16:creationId xmlns:a16="http://schemas.microsoft.com/office/drawing/2014/main" id="{FC9072CB-B0B9-E3A8-173A-C8A343A14A4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a:extLst>
              <a:ext uri="{FF2B5EF4-FFF2-40B4-BE49-F238E27FC236}">
                <a16:creationId xmlns:a16="http://schemas.microsoft.com/office/drawing/2014/main" id="{337481E4-8066-ED15-1190-8453F1CCBDD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99984E0-F5B0-477D-991F-7E43E0FEE88D}" type="slidenum">
              <a:rPr lang="en-CA" smtClean="0"/>
              <a:t>‹#›</a:t>
            </a:fld>
            <a:endParaRPr lang="en-CA"/>
          </a:p>
        </p:txBody>
      </p:sp>
    </p:spTree>
    <p:extLst>
      <p:ext uri="{BB962C8B-B14F-4D97-AF65-F5344CB8AC3E}">
        <p14:creationId xmlns:p14="http://schemas.microsoft.com/office/powerpoint/2010/main" val="208667312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4806DE-0A56-439F-A8AB-D124BD061CF8}" type="datetimeFigureOut">
              <a:rPr lang="en-US" smtClean="0"/>
              <a:t>3/30/2025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CE1A8E-EF8F-494C-BC84-881D67597344}" type="slidenum">
              <a:rPr lang="en-US" smtClean="0"/>
              <a:t>‹#›</a:t>
            </a:fld>
            <a:endParaRPr lang="en-US"/>
          </a:p>
        </p:txBody>
      </p:sp>
    </p:spTree>
    <p:extLst>
      <p:ext uri="{BB962C8B-B14F-4D97-AF65-F5344CB8AC3E}">
        <p14:creationId xmlns:p14="http://schemas.microsoft.com/office/powerpoint/2010/main" val="3772468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5"/>
        </a:solidFill>
        <a:effectLst/>
      </p:bgPr>
    </p:bg>
    <p:spTree>
      <p:nvGrpSpPr>
        <p:cNvPr id="1" name=""/>
        <p:cNvGrpSpPr/>
        <p:nvPr/>
      </p:nvGrpSpPr>
      <p:grpSpPr>
        <a:xfrm>
          <a:off x="0" y="0"/>
          <a:ext cx="0" cy="0"/>
          <a:chOff x="0" y="0"/>
          <a:chExt cx="0" cy="0"/>
        </a:xfrm>
      </p:grpSpPr>
      <p:sp>
        <p:nvSpPr>
          <p:cNvPr id="10" name="Date Placeholder 9">
            <a:extLst>
              <a:ext uri="{FF2B5EF4-FFF2-40B4-BE49-F238E27FC236}">
                <a16:creationId xmlns:a16="http://schemas.microsoft.com/office/drawing/2014/main" id="{E7F7FCF8-3D0B-7B43-5441-EF784278844F}"/>
              </a:ext>
            </a:extLst>
          </p:cNvPr>
          <p:cNvSpPr>
            <a:spLocks noGrp="1"/>
          </p:cNvSpPr>
          <p:nvPr userDrawn="1">
            <p:ph type="dt" sz="half" idx="10"/>
          </p:nvPr>
        </p:nvSpPr>
        <p:spPr/>
        <p:txBody>
          <a:bodyPr/>
          <a:lstStyle/>
          <a:p>
            <a:fld id="{A25BF40E-2B65-46EB-870B-9309E45F1200}" type="datetime1">
              <a:rPr lang="en-US" smtClean="0"/>
              <a:t>3/30/2025</a:t>
            </a:fld>
            <a:endParaRPr lang="en-IN" dirty="0"/>
          </a:p>
        </p:txBody>
      </p:sp>
      <p:sp>
        <p:nvSpPr>
          <p:cNvPr id="11" name="Footer Placeholder 10">
            <a:extLst>
              <a:ext uri="{FF2B5EF4-FFF2-40B4-BE49-F238E27FC236}">
                <a16:creationId xmlns:a16="http://schemas.microsoft.com/office/drawing/2014/main" id="{A95DA9BE-7CAC-346D-894C-38AF02F0376F}"/>
              </a:ext>
            </a:extLst>
          </p:cNvPr>
          <p:cNvSpPr>
            <a:spLocks noGrp="1"/>
          </p:cNvSpPr>
          <p:nvPr userDrawn="1">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287B3D73-BFDD-9A16-6095-1EFC87B8F210}"/>
              </a:ext>
            </a:extLst>
          </p:cNvPr>
          <p:cNvSpPr>
            <a:spLocks noGrp="1"/>
          </p:cNvSpPr>
          <p:nvPr userDrawn="1">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Title 1">
            <a:extLst>
              <a:ext uri="{FF2B5EF4-FFF2-40B4-BE49-F238E27FC236}">
                <a16:creationId xmlns:a16="http://schemas.microsoft.com/office/drawing/2014/main" id="{5BB75431-E76C-C21F-5BC7-B48E373F0419}"/>
              </a:ext>
            </a:extLst>
          </p:cNvPr>
          <p:cNvSpPr>
            <a:spLocks noGrp="1"/>
          </p:cNvSpPr>
          <p:nvPr userDrawn="1">
            <p:ph type="ctrTitle"/>
          </p:nvPr>
        </p:nvSpPr>
        <p:spPr>
          <a:xfrm>
            <a:off x="663311" y="1160463"/>
            <a:ext cx="6971237" cy="3923166"/>
          </a:xfrm>
          <a:prstGeom prst="rect">
            <a:avLst/>
          </a:prstGeom>
        </p:spPr>
        <p:txBody>
          <a:bodyPr anchor="ctr">
            <a:normAutofit/>
          </a:bodyPr>
          <a:lstStyle>
            <a:lvl1pPr algn="l">
              <a:defRPr sz="8000" b="0">
                <a:solidFill>
                  <a:schemeClr val="tx2">
                    <a:lumMod val="85000"/>
                    <a:lumOff val="15000"/>
                  </a:schemeClr>
                </a:solidFill>
                <a:latin typeface="+mj-lt"/>
              </a:defRPr>
            </a:lvl1pPr>
          </a:lstStyle>
          <a:p>
            <a:r>
              <a:rPr lang="en-US" dirty="0"/>
              <a:t>Click to edit Master title style</a:t>
            </a:r>
          </a:p>
        </p:txBody>
      </p:sp>
      <p:sp>
        <p:nvSpPr>
          <p:cNvPr id="3" name="Subtitle 2">
            <a:extLst>
              <a:ext uri="{FF2B5EF4-FFF2-40B4-BE49-F238E27FC236}">
                <a16:creationId xmlns:a16="http://schemas.microsoft.com/office/drawing/2014/main" id="{DB72F6A9-631B-6B10-E3BB-874A88B9BFF1}"/>
              </a:ext>
            </a:extLst>
          </p:cNvPr>
          <p:cNvSpPr>
            <a:spLocks noGrp="1"/>
          </p:cNvSpPr>
          <p:nvPr userDrawn="1">
            <p:ph type="subTitle" idx="1"/>
          </p:nvPr>
        </p:nvSpPr>
        <p:spPr>
          <a:xfrm>
            <a:off x="663311" y="5122335"/>
            <a:ext cx="6971237" cy="497264"/>
          </a:xfrm>
          <a:prstGeom prst="rect">
            <a:avLst/>
          </a:prstGeom>
        </p:spPr>
        <p:txBody>
          <a:bodyPr anchor="ctr">
            <a:normAutofit/>
          </a:bodyPr>
          <a:lstStyle>
            <a:lvl1pPr marL="0" indent="0" algn="l">
              <a:buNone/>
              <a:defRPr sz="1800">
                <a:solidFill>
                  <a:schemeClr val="tx2">
                    <a:lumMod val="85000"/>
                    <a:lumOff val="15000"/>
                  </a:schemeClr>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Picture Placeholder 4">
            <a:extLst>
              <a:ext uri="{FF2B5EF4-FFF2-40B4-BE49-F238E27FC236}">
                <a16:creationId xmlns:a16="http://schemas.microsoft.com/office/drawing/2014/main" id="{B8C1A3DC-D761-E5C2-BD92-A56A925349C2}"/>
              </a:ext>
            </a:extLst>
          </p:cNvPr>
          <p:cNvSpPr>
            <a:spLocks noGrp="1"/>
          </p:cNvSpPr>
          <p:nvPr>
            <p:ph type="pic" sz="quarter" idx="13"/>
          </p:nvPr>
        </p:nvSpPr>
        <p:spPr>
          <a:xfrm>
            <a:off x="7968342" y="844839"/>
            <a:ext cx="3059877" cy="5168322"/>
          </a:xfrm>
          <a:prstGeom prst="roundRect">
            <a:avLst>
              <a:gd name="adj" fmla="val 50000"/>
            </a:avLst>
          </a:prstGeom>
        </p:spPr>
        <p:txBody>
          <a:bodyPr/>
          <a:lstStyle/>
          <a:p>
            <a:endParaRPr lang="en-CA"/>
          </a:p>
        </p:txBody>
      </p:sp>
    </p:spTree>
    <p:extLst>
      <p:ext uri="{BB962C8B-B14F-4D97-AF65-F5344CB8AC3E}">
        <p14:creationId xmlns:p14="http://schemas.microsoft.com/office/powerpoint/2010/main" val="13298641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BA565-B5A9-87B1-31B6-FD89ED56C729}"/>
              </a:ext>
            </a:extLst>
          </p:cNvPr>
          <p:cNvSpPr>
            <a:spLocks noGrp="1"/>
          </p:cNvSpPr>
          <p:nvPr>
            <p:ph type="title"/>
          </p:nvPr>
        </p:nvSpPr>
        <p:spPr>
          <a:xfrm>
            <a:off x="253104" y="365126"/>
            <a:ext cx="11693332" cy="795336"/>
          </a:xfrm>
          <a:prstGeom prst="rect">
            <a:avLst/>
          </a:prstGeo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EC015F1-974A-01D4-6041-E2341988F49E}"/>
              </a:ext>
            </a:extLst>
          </p:cNvPr>
          <p:cNvSpPr>
            <a:spLocks noGrp="1"/>
          </p:cNvSpPr>
          <p:nvPr>
            <p:ph idx="1"/>
          </p:nvPr>
        </p:nvSpPr>
        <p:spPr>
          <a:xfrm>
            <a:off x="253103" y="1233488"/>
            <a:ext cx="11693331" cy="5259386"/>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9">
            <a:extLst>
              <a:ext uri="{FF2B5EF4-FFF2-40B4-BE49-F238E27FC236}">
                <a16:creationId xmlns:a16="http://schemas.microsoft.com/office/drawing/2014/main" id="{1838884A-49F1-C876-F7F8-C656A605ADDB}"/>
              </a:ext>
            </a:extLst>
          </p:cNvPr>
          <p:cNvSpPr>
            <a:spLocks noGrp="1"/>
          </p:cNvSpPr>
          <p:nvPr>
            <p:ph type="dt" sz="half" idx="10"/>
          </p:nvPr>
        </p:nvSpPr>
        <p:spPr/>
        <p:txBody>
          <a:bodyPr/>
          <a:lstStyle/>
          <a:p>
            <a:fld id="{25C90E46-5A9E-4D72-94FD-1E2A38D13988}" type="datetime1">
              <a:rPr lang="en-US" smtClean="0"/>
              <a:t>3/30/2025</a:t>
            </a:fld>
            <a:endParaRPr lang="en-IN" dirty="0"/>
          </a:p>
        </p:txBody>
      </p:sp>
      <p:sp>
        <p:nvSpPr>
          <p:cNvPr id="11" name="Footer Placeholder 10">
            <a:extLst>
              <a:ext uri="{FF2B5EF4-FFF2-40B4-BE49-F238E27FC236}">
                <a16:creationId xmlns:a16="http://schemas.microsoft.com/office/drawing/2014/main" id="{68AB72DC-05C8-9D7A-A116-6B16EF34346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F01AB171-3A5B-8B92-A96B-3016AA7ABA06}"/>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4205748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BA565-B5A9-87B1-31B6-FD89ED56C729}"/>
              </a:ext>
            </a:extLst>
          </p:cNvPr>
          <p:cNvSpPr>
            <a:spLocks noGrp="1"/>
          </p:cNvSpPr>
          <p:nvPr>
            <p:ph type="title"/>
          </p:nvPr>
        </p:nvSpPr>
        <p:spPr>
          <a:xfrm>
            <a:off x="253104" y="365126"/>
            <a:ext cx="11693332" cy="795336"/>
          </a:xfrm>
          <a:prstGeom prst="rect">
            <a:avLst/>
          </a:prstGeom>
        </p:spPr>
        <p:txBody>
          <a:bodyPr/>
          <a:lstStyle/>
          <a:p>
            <a:r>
              <a:rPr lang="en-US" dirty="0"/>
              <a:t>Click to edit Master title style</a:t>
            </a:r>
          </a:p>
        </p:txBody>
      </p:sp>
      <p:sp>
        <p:nvSpPr>
          <p:cNvPr id="10" name="Date Placeholder 9">
            <a:extLst>
              <a:ext uri="{FF2B5EF4-FFF2-40B4-BE49-F238E27FC236}">
                <a16:creationId xmlns:a16="http://schemas.microsoft.com/office/drawing/2014/main" id="{1838884A-49F1-C876-F7F8-C656A605ADDB}"/>
              </a:ext>
            </a:extLst>
          </p:cNvPr>
          <p:cNvSpPr>
            <a:spLocks noGrp="1"/>
          </p:cNvSpPr>
          <p:nvPr>
            <p:ph type="dt" sz="half" idx="10"/>
          </p:nvPr>
        </p:nvSpPr>
        <p:spPr/>
        <p:txBody>
          <a:bodyPr/>
          <a:lstStyle/>
          <a:p>
            <a:fld id="{25C90E46-5A9E-4D72-94FD-1E2A38D13988}" type="datetime1">
              <a:rPr lang="en-US" smtClean="0"/>
              <a:t>3/30/2025</a:t>
            </a:fld>
            <a:endParaRPr lang="en-IN" dirty="0"/>
          </a:p>
        </p:txBody>
      </p:sp>
      <p:sp>
        <p:nvSpPr>
          <p:cNvPr id="11" name="Footer Placeholder 10">
            <a:extLst>
              <a:ext uri="{FF2B5EF4-FFF2-40B4-BE49-F238E27FC236}">
                <a16:creationId xmlns:a16="http://schemas.microsoft.com/office/drawing/2014/main" id="{68AB72DC-05C8-9D7A-A116-6B16EF34346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F01AB171-3A5B-8B92-A96B-3016AA7ABA06}"/>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7" name="Picture Placeholder 5">
            <a:extLst>
              <a:ext uri="{FF2B5EF4-FFF2-40B4-BE49-F238E27FC236}">
                <a16:creationId xmlns:a16="http://schemas.microsoft.com/office/drawing/2014/main" id="{0802B8EE-C342-C138-F41A-EF2E891587E1}"/>
              </a:ext>
            </a:extLst>
          </p:cNvPr>
          <p:cNvSpPr>
            <a:spLocks noGrp="1"/>
          </p:cNvSpPr>
          <p:nvPr>
            <p:ph type="pic" sz="quarter" idx="13"/>
          </p:nvPr>
        </p:nvSpPr>
        <p:spPr>
          <a:xfrm>
            <a:off x="363538" y="1296760"/>
            <a:ext cx="5230812" cy="2427515"/>
          </a:xfrm>
          <a:prstGeom prst="roundRect">
            <a:avLst>
              <a:gd name="adj" fmla="val 50000"/>
            </a:avLst>
          </a:prstGeom>
        </p:spPr>
        <p:txBody>
          <a:bodyPr/>
          <a:lstStyle/>
          <a:p>
            <a:endParaRPr lang="en-CA"/>
          </a:p>
        </p:txBody>
      </p:sp>
    </p:spTree>
    <p:extLst>
      <p:ext uri="{BB962C8B-B14F-4D97-AF65-F5344CB8AC3E}">
        <p14:creationId xmlns:p14="http://schemas.microsoft.com/office/powerpoint/2010/main" val="1092521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BA565-B5A9-87B1-31B6-FD89ED56C729}"/>
              </a:ext>
            </a:extLst>
          </p:cNvPr>
          <p:cNvSpPr>
            <a:spLocks noGrp="1"/>
          </p:cNvSpPr>
          <p:nvPr>
            <p:ph type="title"/>
          </p:nvPr>
        </p:nvSpPr>
        <p:spPr>
          <a:xfrm>
            <a:off x="253104" y="365126"/>
            <a:ext cx="11693332" cy="795336"/>
          </a:xfrm>
          <a:prstGeom prst="rect">
            <a:avLst/>
          </a:prstGeom>
        </p:spPr>
        <p:txBody>
          <a:bodyPr/>
          <a:lstStyle/>
          <a:p>
            <a:r>
              <a:rPr lang="en-US" dirty="0"/>
              <a:t>Click to edit Master title style</a:t>
            </a:r>
          </a:p>
        </p:txBody>
      </p:sp>
      <p:sp>
        <p:nvSpPr>
          <p:cNvPr id="10" name="Date Placeholder 9">
            <a:extLst>
              <a:ext uri="{FF2B5EF4-FFF2-40B4-BE49-F238E27FC236}">
                <a16:creationId xmlns:a16="http://schemas.microsoft.com/office/drawing/2014/main" id="{1838884A-49F1-C876-F7F8-C656A605ADDB}"/>
              </a:ext>
            </a:extLst>
          </p:cNvPr>
          <p:cNvSpPr>
            <a:spLocks noGrp="1"/>
          </p:cNvSpPr>
          <p:nvPr>
            <p:ph type="dt" sz="half" idx="10"/>
          </p:nvPr>
        </p:nvSpPr>
        <p:spPr/>
        <p:txBody>
          <a:bodyPr/>
          <a:lstStyle/>
          <a:p>
            <a:fld id="{25C90E46-5A9E-4D72-94FD-1E2A38D13988}" type="datetime1">
              <a:rPr lang="en-US" smtClean="0"/>
              <a:t>3/30/2025</a:t>
            </a:fld>
            <a:endParaRPr lang="en-IN" dirty="0"/>
          </a:p>
        </p:txBody>
      </p:sp>
      <p:sp>
        <p:nvSpPr>
          <p:cNvPr id="11" name="Footer Placeholder 10">
            <a:extLst>
              <a:ext uri="{FF2B5EF4-FFF2-40B4-BE49-F238E27FC236}">
                <a16:creationId xmlns:a16="http://schemas.microsoft.com/office/drawing/2014/main" id="{68AB72DC-05C8-9D7A-A116-6B16EF34346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F01AB171-3A5B-8B92-A96B-3016AA7ABA06}"/>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6" name="Picture Placeholder 5">
            <a:extLst>
              <a:ext uri="{FF2B5EF4-FFF2-40B4-BE49-F238E27FC236}">
                <a16:creationId xmlns:a16="http://schemas.microsoft.com/office/drawing/2014/main" id="{FAA90EBC-08A5-8A13-A667-2D8BA820BAA3}"/>
              </a:ext>
            </a:extLst>
          </p:cNvPr>
          <p:cNvSpPr>
            <a:spLocks noGrp="1"/>
          </p:cNvSpPr>
          <p:nvPr>
            <p:ph type="pic" sz="quarter" idx="13"/>
          </p:nvPr>
        </p:nvSpPr>
        <p:spPr>
          <a:xfrm>
            <a:off x="1729331" y="4931365"/>
            <a:ext cx="8733339" cy="1926635"/>
          </a:xfrm>
          <a:custGeom>
            <a:avLst/>
            <a:gdLst>
              <a:gd name="connsiteX0" fmla="*/ 0 w 8733339"/>
              <a:gd name="connsiteY0" fmla="*/ 1351293 h 1926635"/>
              <a:gd name="connsiteX1" fmla="*/ 0 w 8733339"/>
              <a:gd name="connsiteY1" fmla="*/ 1351294 h 1926635"/>
              <a:gd name="connsiteX2" fmla="*/ 0 w 8733339"/>
              <a:gd name="connsiteY2" fmla="*/ 1351294 h 1926635"/>
              <a:gd name="connsiteX3" fmla="*/ 1351294 w 8733339"/>
              <a:gd name="connsiteY3" fmla="*/ 0 h 1926635"/>
              <a:gd name="connsiteX4" fmla="*/ 7382045 w 8733339"/>
              <a:gd name="connsiteY4" fmla="*/ 0 h 1926635"/>
              <a:gd name="connsiteX5" fmla="*/ 8733339 w 8733339"/>
              <a:gd name="connsiteY5" fmla="*/ 1351294 h 1926635"/>
              <a:gd name="connsiteX6" fmla="*/ 8733338 w 8733339"/>
              <a:gd name="connsiteY6" fmla="*/ 1351294 h 1926635"/>
              <a:gd name="connsiteX7" fmla="*/ 8627147 w 8733339"/>
              <a:gd name="connsiteY7" fmla="*/ 1877279 h 1926635"/>
              <a:gd name="connsiteX8" fmla="*/ 8600357 w 8733339"/>
              <a:gd name="connsiteY8" fmla="*/ 1926635 h 1926635"/>
              <a:gd name="connsiteX9" fmla="*/ 132982 w 8733339"/>
              <a:gd name="connsiteY9" fmla="*/ 1926635 h 1926635"/>
              <a:gd name="connsiteX10" fmla="*/ 106192 w 8733339"/>
              <a:gd name="connsiteY10" fmla="*/ 1877278 h 1926635"/>
              <a:gd name="connsiteX11" fmla="*/ 6977 w 8733339"/>
              <a:gd name="connsiteY11" fmla="*/ 1489455 h 1926635"/>
              <a:gd name="connsiteX12" fmla="*/ 0 w 8733339"/>
              <a:gd name="connsiteY12" fmla="*/ 1351294 h 1926635"/>
              <a:gd name="connsiteX13" fmla="*/ 6977 w 8733339"/>
              <a:gd name="connsiteY13" fmla="*/ 1213132 h 1926635"/>
              <a:gd name="connsiteX14" fmla="*/ 1351294 w 8733339"/>
              <a:gd name="connsiteY14" fmla="*/ 0 h 1926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733339" h="1926635">
                <a:moveTo>
                  <a:pt x="0" y="1351293"/>
                </a:moveTo>
                <a:lnTo>
                  <a:pt x="0" y="1351294"/>
                </a:lnTo>
                <a:lnTo>
                  <a:pt x="0" y="1351294"/>
                </a:lnTo>
                <a:close/>
                <a:moveTo>
                  <a:pt x="1351294" y="0"/>
                </a:moveTo>
                <a:lnTo>
                  <a:pt x="7382045" y="0"/>
                </a:lnTo>
                <a:cubicBezTo>
                  <a:pt x="8128344" y="0"/>
                  <a:pt x="8733339" y="604995"/>
                  <a:pt x="8733339" y="1351294"/>
                </a:cubicBezTo>
                <a:lnTo>
                  <a:pt x="8733338" y="1351294"/>
                </a:lnTo>
                <a:cubicBezTo>
                  <a:pt x="8733338" y="1537869"/>
                  <a:pt x="8695526" y="1715612"/>
                  <a:pt x="8627147" y="1877279"/>
                </a:cubicBezTo>
                <a:lnTo>
                  <a:pt x="8600357" y="1926635"/>
                </a:lnTo>
                <a:lnTo>
                  <a:pt x="132982" y="1926635"/>
                </a:lnTo>
                <a:lnTo>
                  <a:pt x="106192" y="1877278"/>
                </a:lnTo>
                <a:cubicBezTo>
                  <a:pt x="54907" y="1756028"/>
                  <a:pt x="20817" y="1625735"/>
                  <a:pt x="6977" y="1489455"/>
                </a:cubicBezTo>
                <a:lnTo>
                  <a:pt x="0" y="1351294"/>
                </a:lnTo>
                <a:lnTo>
                  <a:pt x="6977" y="1213132"/>
                </a:lnTo>
                <a:cubicBezTo>
                  <a:pt x="76177" y="531734"/>
                  <a:pt x="651639" y="0"/>
                  <a:pt x="1351294" y="0"/>
                </a:cubicBezTo>
                <a:close/>
              </a:path>
            </a:pathLst>
          </a:custGeom>
        </p:spPr>
        <p:txBody>
          <a:bodyPr wrap="square">
            <a:noAutofit/>
          </a:bodyPr>
          <a:lstStyle/>
          <a:p>
            <a:endParaRPr lang="en-CA"/>
          </a:p>
        </p:txBody>
      </p:sp>
    </p:spTree>
    <p:extLst>
      <p:ext uri="{BB962C8B-B14F-4D97-AF65-F5344CB8AC3E}">
        <p14:creationId xmlns:p14="http://schemas.microsoft.com/office/powerpoint/2010/main" val="1740412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BA565-B5A9-87B1-31B6-FD89ED56C729}"/>
              </a:ext>
            </a:extLst>
          </p:cNvPr>
          <p:cNvSpPr>
            <a:spLocks noGrp="1"/>
          </p:cNvSpPr>
          <p:nvPr>
            <p:ph type="title"/>
          </p:nvPr>
        </p:nvSpPr>
        <p:spPr>
          <a:xfrm>
            <a:off x="253104" y="365126"/>
            <a:ext cx="11693332" cy="795336"/>
          </a:xfrm>
          <a:prstGeom prst="rect">
            <a:avLst/>
          </a:prstGeom>
        </p:spPr>
        <p:txBody>
          <a:bodyPr/>
          <a:lstStyle/>
          <a:p>
            <a:r>
              <a:rPr lang="en-US" dirty="0"/>
              <a:t>Click to edit Master title style</a:t>
            </a:r>
          </a:p>
        </p:txBody>
      </p:sp>
      <p:sp>
        <p:nvSpPr>
          <p:cNvPr id="10" name="Date Placeholder 9">
            <a:extLst>
              <a:ext uri="{FF2B5EF4-FFF2-40B4-BE49-F238E27FC236}">
                <a16:creationId xmlns:a16="http://schemas.microsoft.com/office/drawing/2014/main" id="{1838884A-49F1-C876-F7F8-C656A605ADDB}"/>
              </a:ext>
            </a:extLst>
          </p:cNvPr>
          <p:cNvSpPr>
            <a:spLocks noGrp="1"/>
          </p:cNvSpPr>
          <p:nvPr>
            <p:ph type="dt" sz="half" idx="10"/>
          </p:nvPr>
        </p:nvSpPr>
        <p:spPr/>
        <p:txBody>
          <a:bodyPr/>
          <a:lstStyle/>
          <a:p>
            <a:fld id="{25C90E46-5A9E-4D72-94FD-1E2A38D13988}" type="datetime1">
              <a:rPr lang="en-US" smtClean="0"/>
              <a:t>3/30/2025</a:t>
            </a:fld>
            <a:endParaRPr lang="en-IN" dirty="0"/>
          </a:p>
        </p:txBody>
      </p:sp>
      <p:sp>
        <p:nvSpPr>
          <p:cNvPr id="11" name="Footer Placeholder 10">
            <a:extLst>
              <a:ext uri="{FF2B5EF4-FFF2-40B4-BE49-F238E27FC236}">
                <a16:creationId xmlns:a16="http://schemas.microsoft.com/office/drawing/2014/main" id="{68AB72DC-05C8-9D7A-A116-6B16EF34346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F01AB171-3A5B-8B92-A96B-3016AA7ABA06}"/>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7" name="Picture Placeholder 5">
            <a:extLst>
              <a:ext uri="{FF2B5EF4-FFF2-40B4-BE49-F238E27FC236}">
                <a16:creationId xmlns:a16="http://schemas.microsoft.com/office/drawing/2014/main" id="{0802B8EE-C342-C138-F41A-EF2E891587E1}"/>
              </a:ext>
            </a:extLst>
          </p:cNvPr>
          <p:cNvSpPr>
            <a:spLocks noGrp="1"/>
          </p:cNvSpPr>
          <p:nvPr>
            <p:ph type="pic" sz="quarter" idx="13"/>
          </p:nvPr>
        </p:nvSpPr>
        <p:spPr>
          <a:xfrm>
            <a:off x="319542" y="1296760"/>
            <a:ext cx="2676762" cy="1796063"/>
          </a:xfrm>
          <a:prstGeom prst="roundRect">
            <a:avLst>
              <a:gd name="adj" fmla="val 50000"/>
            </a:avLst>
          </a:prstGeom>
        </p:spPr>
        <p:txBody>
          <a:bodyPr/>
          <a:lstStyle/>
          <a:p>
            <a:endParaRPr lang="en-CA"/>
          </a:p>
        </p:txBody>
      </p:sp>
      <p:sp>
        <p:nvSpPr>
          <p:cNvPr id="3" name="Picture Placeholder 5">
            <a:extLst>
              <a:ext uri="{FF2B5EF4-FFF2-40B4-BE49-F238E27FC236}">
                <a16:creationId xmlns:a16="http://schemas.microsoft.com/office/drawing/2014/main" id="{CFEBDBD0-8668-36C9-7C2B-1219DD0322F3}"/>
              </a:ext>
            </a:extLst>
          </p:cNvPr>
          <p:cNvSpPr>
            <a:spLocks noGrp="1"/>
          </p:cNvSpPr>
          <p:nvPr>
            <p:ph type="pic" sz="quarter" idx="14"/>
          </p:nvPr>
        </p:nvSpPr>
        <p:spPr>
          <a:xfrm>
            <a:off x="3302919" y="1296760"/>
            <a:ext cx="2676762" cy="1796063"/>
          </a:xfrm>
          <a:prstGeom prst="roundRect">
            <a:avLst>
              <a:gd name="adj" fmla="val 50000"/>
            </a:avLst>
          </a:prstGeom>
        </p:spPr>
        <p:txBody>
          <a:bodyPr/>
          <a:lstStyle/>
          <a:p>
            <a:endParaRPr lang="en-CA"/>
          </a:p>
        </p:txBody>
      </p:sp>
      <p:sp>
        <p:nvSpPr>
          <p:cNvPr id="4" name="Picture Placeholder 5">
            <a:extLst>
              <a:ext uri="{FF2B5EF4-FFF2-40B4-BE49-F238E27FC236}">
                <a16:creationId xmlns:a16="http://schemas.microsoft.com/office/drawing/2014/main" id="{47FF2BEB-53EF-BD1C-8430-01863832744E}"/>
              </a:ext>
            </a:extLst>
          </p:cNvPr>
          <p:cNvSpPr>
            <a:spLocks noGrp="1"/>
          </p:cNvSpPr>
          <p:nvPr>
            <p:ph type="pic" sz="quarter" idx="15"/>
          </p:nvPr>
        </p:nvSpPr>
        <p:spPr>
          <a:xfrm>
            <a:off x="6286296" y="1296760"/>
            <a:ext cx="2676762" cy="1796063"/>
          </a:xfrm>
          <a:prstGeom prst="roundRect">
            <a:avLst>
              <a:gd name="adj" fmla="val 50000"/>
            </a:avLst>
          </a:prstGeom>
        </p:spPr>
        <p:txBody>
          <a:bodyPr/>
          <a:lstStyle/>
          <a:p>
            <a:endParaRPr lang="en-CA"/>
          </a:p>
        </p:txBody>
      </p:sp>
      <p:sp>
        <p:nvSpPr>
          <p:cNvPr id="5" name="Picture Placeholder 5">
            <a:extLst>
              <a:ext uri="{FF2B5EF4-FFF2-40B4-BE49-F238E27FC236}">
                <a16:creationId xmlns:a16="http://schemas.microsoft.com/office/drawing/2014/main" id="{B2040A80-B811-8766-271E-8718BDFF4F28}"/>
              </a:ext>
            </a:extLst>
          </p:cNvPr>
          <p:cNvSpPr>
            <a:spLocks noGrp="1"/>
          </p:cNvSpPr>
          <p:nvPr>
            <p:ph type="pic" sz="quarter" idx="16"/>
          </p:nvPr>
        </p:nvSpPr>
        <p:spPr>
          <a:xfrm>
            <a:off x="9269674" y="1296760"/>
            <a:ext cx="2676762" cy="1796063"/>
          </a:xfrm>
          <a:prstGeom prst="roundRect">
            <a:avLst>
              <a:gd name="adj" fmla="val 50000"/>
            </a:avLst>
          </a:prstGeom>
        </p:spPr>
        <p:txBody>
          <a:bodyPr/>
          <a:lstStyle/>
          <a:p>
            <a:endParaRPr lang="en-CA" dirty="0"/>
          </a:p>
        </p:txBody>
      </p:sp>
    </p:spTree>
    <p:extLst>
      <p:ext uri="{BB962C8B-B14F-4D97-AF65-F5344CB8AC3E}">
        <p14:creationId xmlns:p14="http://schemas.microsoft.com/office/powerpoint/2010/main" val="1627775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A99DC-A895-3E5F-926B-FD1390C746B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2DB7A2-961A-408D-76E7-237B7569324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Date Placeholder 9">
            <a:extLst>
              <a:ext uri="{FF2B5EF4-FFF2-40B4-BE49-F238E27FC236}">
                <a16:creationId xmlns:a16="http://schemas.microsoft.com/office/drawing/2014/main" id="{382FAC0E-10B6-BCC1-6AE0-1AC1A05FC012}"/>
              </a:ext>
            </a:extLst>
          </p:cNvPr>
          <p:cNvSpPr>
            <a:spLocks noGrp="1"/>
          </p:cNvSpPr>
          <p:nvPr>
            <p:ph type="dt" sz="half" idx="10"/>
          </p:nvPr>
        </p:nvSpPr>
        <p:spPr/>
        <p:txBody>
          <a:bodyPr/>
          <a:lstStyle/>
          <a:p>
            <a:fld id="{C53A679B-6AF2-4A83-8E31-BDE7D1D00A4C}" type="datetime1">
              <a:rPr lang="en-US" smtClean="0"/>
              <a:t>3/30/2025</a:t>
            </a:fld>
            <a:endParaRPr lang="en-IN" dirty="0"/>
          </a:p>
        </p:txBody>
      </p:sp>
      <p:sp>
        <p:nvSpPr>
          <p:cNvPr id="11" name="Footer Placeholder 10">
            <a:extLst>
              <a:ext uri="{FF2B5EF4-FFF2-40B4-BE49-F238E27FC236}">
                <a16:creationId xmlns:a16="http://schemas.microsoft.com/office/drawing/2014/main" id="{381E8148-7361-7382-5F2B-537153F52425}"/>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0B987F74-CAD0-26F5-529B-CCFC993F845F}"/>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679240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8120C-C127-B35E-8645-C849248F1CAB}"/>
              </a:ext>
            </a:extLst>
          </p:cNvPr>
          <p:cNvSpPr>
            <a:spLocks noGrp="1"/>
          </p:cNvSpPr>
          <p:nvPr>
            <p:ph type="title"/>
          </p:nvPr>
        </p:nvSpPr>
        <p:spPr>
          <a:xfrm>
            <a:off x="253104" y="152400"/>
            <a:ext cx="11693332" cy="720726"/>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C5AFFE5-4D26-855C-E8E8-D64346F9AB4E}"/>
              </a:ext>
            </a:extLst>
          </p:cNvPr>
          <p:cNvSpPr>
            <a:spLocks noGrp="1"/>
          </p:cNvSpPr>
          <p:nvPr>
            <p:ph sz="half" idx="1"/>
          </p:nvPr>
        </p:nvSpPr>
        <p:spPr>
          <a:xfrm>
            <a:off x="253104" y="953311"/>
            <a:ext cx="5766696" cy="5476672"/>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5070740-258E-BC0C-237D-9E1E1DA2D878}"/>
              </a:ext>
            </a:extLst>
          </p:cNvPr>
          <p:cNvSpPr>
            <a:spLocks noGrp="1"/>
          </p:cNvSpPr>
          <p:nvPr>
            <p:ph sz="half" idx="2"/>
          </p:nvPr>
        </p:nvSpPr>
        <p:spPr>
          <a:xfrm>
            <a:off x="6172200" y="953311"/>
            <a:ext cx="5774236" cy="547667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10">
            <a:extLst>
              <a:ext uri="{FF2B5EF4-FFF2-40B4-BE49-F238E27FC236}">
                <a16:creationId xmlns:a16="http://schemas.microsoft.com/office/drawing/2014/main" id="{350765E8-3089-3CD2-1B6E-C341802CD7E2}"/>
              </a:ext>
            </a:extLst>
          </p:cNvPr>
          <p:cNvSpPr>
            <a:spLocks noGrp="1"/>
          </p:cNvSpPr>
          <p:nvPr>
            <p:ph type="dt" sz="half" idx="10"/>
          </p:nvPr>
        </p:nvSpPr>
        <p:spPr/>
        <p:txBody>
          <a:bodyPr/>
          <a:lstStyle/>
          <a:p>
            <a:fld id="{90E8F0F7-8CDD-4FF2-81DE-DEE9B27A4271}" type="datetime1">
              <a:rPr lang="en-US" smtClean="0"/>
              <a:t>3/30/2025</a:t>
            </a:fld>
            <a:endParaRPr lang="en-IN" dirty="0"/>
          </a:p>
        </p:txBody>
      </p:sp>
      <p:sp>
        <p:nvSpPr>
          <p:cNvPr id="12" name="Footer Placeholder 11">
            <a:extLst>
              <a:ext uri="{FF2B5EF4-FFF2-40B4-BE49-F238E27FC236}">
                <a16:creationId xmlns:a16="http://schemas.microsoft.com/office/drawing/2014/main" id="{C7A198CB-EF48-8FD4-50C5-1512DFEEB439}"/>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3" name="Slide Number Placeholder 12">
            <a:extLst>
              <a:ext uri="{FF2B5EF4-FFF2-40B4-BE49-F238E27FC236}">
                <a16:creationId xmlns:a16="http://schemas.microsoft.com/office/drawing/2014/main" id="{8E0B2E7A-4511-A41A-84DE-CCCD225C20EB}"/>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967143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6CB0C-3D0E-FEDA-8206-FE1738FAC1F2}"/>
              </a:ext>
            </a:extLst>
          </p:cNvPr>
          <p:cNvSpPr>
            <a:spLocks noGrp="1"/>
          </p:cNvSpPr>
          <p:nvPr>
            <p:ph type="title"/>
          </p:nvPr>
        </p:nvSpPr>
        <p:spPr>
          <a:xfrm>
            <a:off x="253104" y="436273"/>
            <a:ext cx="11693332" cy="720726"/>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FFFEF8EF-6BFD-A219-E48A-7244138F4691}"/>
              </a:ext>
            </a:extLst>
          </p:cNvPr>
          <p:cNvSpPr>
            <a:spLocks noGrp="1"/>
          </p:cNvSpPr>
          <p:nvPr>
            <p:ph type="body" idx="1"/>
          </p:nvPr>
        </p:nvSpPr>
        <p:spPr>
          <a:xfrm>
            <a:off x="253104" y="1244505"/>
            <a:ext cx="5745938" cy="5115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8830FFD-93C7-9890-65E9-3250640D89AD}"/>
              </a:ext>
            </a:extLst>
          </p:cNvPr>
          <p:cNvSpPr>
            <a:spLocks noGrp="1"/>
          </p:cNvSpPr>
          <p:nvPr>
            <p:ph sz="half" idx="2"/>
          </p:nvPr>
        </p:nvSpPr>
        <p:spPr>
          <a:xfrm>
            <a:off x="253104" y="1756042"/>
            <a:ext cx="5745938" cy="469339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527B981-92A7-FC06-EDCC-689D5A3E89CF}"/>
              </a:ext>
            </a:extLst>
          </p:cNvPr>
          <p:cNvSpPr>
            <a:spLocks noGrp="1"/>
          </p:cNvSpPr>
          <p:nvPr>
            <p:ph type="body" sz="quarter" idx="3"/>
          </p:nvPr>
        </p:nvSpPr>
        <p:spPr>
          <a:xfrm>
            <a:off x="6172200" y="1244505"/>
            <a:ext cx="5774236" cy="5115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78F085-E2D6-32A5-0024-D896A38C840F}"/>
              </a:ext>
            </a:extLst>
          </p:cNvPr>
          <p:cNvSpPr>
            <a:spLocks noGrp="1"/>
          </p:cNvSpPr>
          <p:nvPr>
            <p:ph sz="quarter" idx="4"/>
          </p:nvPr>
        </p:nvSpPr>
        <p:spPr>
          <a:xfrm>
            <a:off x="6172200" y="1756042"/>
            <a:ext cx="5774236" cy="469339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12">
            <a:extLst>
              <a:ext uri="{FF2B5EF4-FFF2-40B4-BE49-F238E27FC236}">
                <a16:creationId xmlns:a16="http://schemas.microsoft.com/office/drawing/2014/main" id="{74A237CB-1BFB-0A32-2DC6-4C572E781F36}"/>
              </a:ext>
            </a:extLst>
          </p:cNvPr>
          <p:cNvSpPr>
            <a:spLocks noGrp="1"/>
          </p:cNvSpPr>
          <p:nvPr>
            <p:ph type="dt" sz="half" idx="10"/>
          </p:nvPr>
        </p:nvSpPr>
        <p:spPr/>
        <p:txBody>
          <a:bodyPr/>
          <a:lstStyle/>
          <a:p>
            <a:fld id="{B6EB81CF-F981-4AA4-8A7C-53AD32AD22DF}" type="datetime1">
              <a:rPr lang="en-US" smtClean="0"/>
              <a:t>3/30/2025</a:t>
            </a:fld>
            <a:endParaRPr lang="en-IN" dirty="0"/>
          </a:p>
        </p:txBody>
      </p:sp>
      <p:sp>
        <p:nvSpPr>
          <p:cNvPr id="14" name="Footer Placeholder 13">
            <a:extLst>
              <a:ext uri="{FF2B5EF4-FFF2-40B4-BE49-F238E27FC236}">
                <a16:creationId xmlns:a16="http://schemas.microsoft.com/office/drawing/2014/main" id="{07835E8F-EA56-F963-8ED0-5436DB227A3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5" name="Slide Number Placeholder 14">
            <a:extLst>
              <a:ext uri="{FF2B5EF4-FFF2-40B4-BE49-F238E27FC236}">
                <a16:creationId xmlns:a16="http://schemas.microsoft.com/office/drawing/2014/main" id="{B56F5C24-CEA1-8F2A-F958-175F7193B9DC}"/>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263693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260641" y="368300"/>
            <a:ext cx="11685793" cy="7921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B0C3F6A8-4655-414C-AD68-45E47C680130}"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4">
            <a:extLst>
              <a:ext uri="{FF2B5EF4-FFF2-40B4-BE49-F238E27FC236}">
                <a16:creationId xmlns:a16="http://schemas.microsoft.com/office/drawing/2014/main" id="{EDAABB97-5E1B-6477-F99A-81E2B671B7F7}"/>
              </a:ext>
            </a:extLst>
          </p:cNvPr>
          <p:cNvSpPr>
            <a:spLocks noGrp="1"/>
          </p:cNvSpPr>
          <p:nvPr>
            <p:ph type="pic" sz="quarter" idx="13"/>
          </p:nvPr>
        </p:nvSpPr>
        <p:spPr>
          <a:xfrm>
            <a:off x="981634" y="1537693"/>
            <a:ext cx="3738283" cy="5320307"/>
          </a:xfrm>
          <a:prstGeom prst="round2SameRect">
            <a:avLst>
              <a:gd name="adj1" fmla="val 50000"/>
              <a:gd name="adj2" fmla="val 0"/>
            </a:avLst>
          </a:prstGeom>
        </p:spPr>
        <p:txBody>
          <a:bodyPr/>
          <a:lstStyle/>
          <a:p>
            <a:endParaRPr lang="en-CA"/>
          </a:p>
        </p:txBody>
      </p:sp>
    </p:spTree>
    <p:extLst>
      <p:ext uri="{BB962C8B-B14F-4D97-AF65-F5344CB8AC3E}">
        <p14:creationId xmlns:p14="http://schemas.microsoft.com/office/powerpoint/2010/main" val="596251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260641" y="368300"/>
            <a:ext cx="11685793" cy="7921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B0C3F6A8-4655-414C-AD68-45E47C680130}"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4" name="Picture Placeholder 3">
            <a:extLst>
              <a:ext uri="{FF2B5EF4-FFF2-40B4-BE49-F238E27FC236}">
                <a16:creationId xmlns:a16="http://schemas.microsoft.com/office/drawing/2014/main" id="{7815E5B0-116A-2098-2BF7-5D271190A1AD}"/>
              </a:ext>
            </a:extLst>
          </p:cNvPr>
          <p:cNvSpPr>
            <a:spLocks noGrp="1"/>
          </p:cNvSpPr>
          <p:nvPr>
            <p:ph type="pic" sz="quarter" idx="13"/>
          </p:nvPr>
        </p:nvSpPr>
        <p:spPr>
          <a:xfrm>
            <a:off x="7223307" y="1"/>
            <a:ext cx="4426822" cy="5138057"/>
          </a:xfrm>
          <a:custGeom>
            <a:avLst/>
            <a:gdLst>
              <a:gd name="connsiteX0" fmla="*/ 10249 w 4426822"/>
              <a:gd name="connsiteY0" fmla="*/ 0 h 5138057"/>
              <a:gd name="connsiteX1" fmla="*/ 4416574 w 4426822"/>
              <a:gd name="connsiteY1" fmla="*/ 0 h 5138057"/>
              <a:gd name="connsiteX2" fmla="*/ 4426822 w 4426822"/>
              <a:gd name="connsiteY2" fmla="*/ 202956 h 5138057"/>
              <a:gd name="connsiteX3" fmla="*/ 4426822 w 4426822"/>
              <a:gd name="connsiteY3" fmla="*/ 2924646 h 5138057"/>
              <a:gd name="connsiteX4" fmla="*/ 2213411 w 4426822"/>
              <a:gd name="connsiteY4" fmla="*/ 5138057 h 5138057"/>
              <a:gd name="connsiteX5" fmla="*/ 0 w 4426822"/>
              <a:gd name="connsiteY5" fmla="*/ 2924646 h 5138057"/>
              <a:gd name="connsiteX6" fmla="*/ 0 w 4426822"/>
              <a:gd name="connsiteY6" fmla="*/ 202956 h 5138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6822" h="5138057">
                <a:moveTo>
                  <a:pt x="10249" y="0"/>
                </a:moveTo>
                <a:lnTo>
                  <a:pt x="4416574" y="0"/>
                </a:lnTo>
                <a:lnTo>
                  <a:pt x="4426822" y="202956"/>
                </a:lnTo>
                <a:lnTo>
                  <a:pt x="4426822" y="2924646"/>
                </a:lnTo>
                <a:cubicBezTo>
                  <a:pt x="4426822" y="4147079"/>
                  <a:pt x="3435844" y="5138057"/>
                  <a:pt x="2213411" y="5138057"/>
                </a:cubicBezTo>
                <a:cubicBezTo>
                  <a:pt x="990978" y="5138057"/>
                  <a:pt x="0" y="4147079"/>
                  <a:pt x="0" y="2924646"/>
                </a:cubicBezTo>
                <a:lnTo>
                  <a:pt x="0" y="202956"/>
                </a:lnTo>
                <a:close/>
              </a:path>
            </a:pathLst>
          </a:custGeom>
        </p:spPr>
        <p:txBody>
          <a:bodyPr wrap="square">
            <a:noAutofit/>
          </a:bodyPr>
          <a:lstStyle/>
          <a:p>
            <a:endParaRPr lang="en-CA"/>
          </a:p>
        </p:txBody>
      </p:sp>
    </p:spTree>
    <p:extLst>
      <p:ext uri="{BB962C8B-B14F-4D97-AF65-F5344CB8AC3E}">
        <p14:creationId xmlns:p14="http://schemas.microsoft.com/office/powerpoint/2010/main" val="3153716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260641" y="368300"/>
            <a:ext cx="11685793" cy="7921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E4E7432A-613D-44CB-AB90-1BEC3CE2E620}"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2">
            <a:extLst>
              <a:ext uri="{FF2B5EF4-FFF2-40B4-BE49-F238E27FC236}">
                <a16:creationId xmlns:a16="http://schemas.microsoft.com/office/drawing/2014/main" id="{A118D7B0-4159-B7B7-D6F4-4FC4B5FA2101}"/>
              </a:ext>
            </a:extLst>
          </p:cNvPr>
          <p:cNvSpPr>
            <a:spLocks noGrp="1"/>
          </p:cNvSpPr>
          <p:nvPr>
            <p:ph type="pic" sz="quarter" idx="13"/>
          </p:nvPr>
        </p:nvSpPr>
        <p:spPr>
          <a:xfrm>
            <a:off x="245564" y="4440025"/>
            <a:ext cx="11700870" cy="2417975"/>
          </a:xfrm>
        </p:spPr>
        <p:txBody>
          <a:bodyPr/>
          <a:lstStyle/>
          <a:p>
            <a:endParaRPr lang="en-CA"/>
          </a:p>
        </p:txBody>
      </p:sp>
    </p:spTree>
    <p:extLst>
      <p:ext uri="{BB962C8B-B14F-4D97-AF65-F5344CB8AC3E}">
        <p14:creationId xmlns:p14="http://schemas.microsoft.com/office/powerpoint/2010/main" val="127113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260641" y="368300"/>
            <a:ext cx="11685793" cy="7921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89A4FC8A-1921-47AA-A647-8D6A1E26FCE5}"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2">
            <a:extLst>
              <a:ext uri="{FF2B5EF4-FFF2-40B4-BE49-F238E27FC236}">
                <a16:creationId xmlns:a16="http://schemas.microsoft.com/office/drawing/2014/main" id="{A118D7B0-4159-B7B7-D6F4-4FC4B5FA2101}"/>
              </a:ext>
            </a:extLst>
          </p:cNvPr>
          <p:cNvSpPr>
            <a:spLocks noGrp="1"/>
          </p:cNvSpPr>
          <p:nvPr>
            <p:ph type="pic" sz="quarter" idx="13"/>
          </p:nvPr>
        </p:nvSpPr>
        <p:spPr>
          <a:xfrm>
            <a:off x="4725492" y="2503375"/>
            <a:ext cx="2736000" cy="2736000"/>
          </a:xfrm>
          <a:prstGeom prst="ellipse">
            <a:avLst/>
          </a:prstGeom>
        </p:spPr>
        <p:txBody>
          <a:bodyPr/>
          <a:lstStyle/>
          <a:p>
            <a:endParaRPr lang="en-CA"/>
          </a:p>
        </p:txBody>
      </p:sp>
    </p:spTree>
    <p:extLst>
      <p:ext uri="{BB962C8B-B14F-4D97-AF65-F5344CB8AC3E}">
        <p14:creationId xmlns:p14="http://schemas.microsoft.com/office/powerpoint/2010/main" val="1998047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380696" y="368300"/>
            <a:ext cx="5715304" cy="1282925"/>
          </a:xfrm>
          <a:prstGeom prst="rect">
            <a:avLst/>
          </a:prstGeom>
        </p:spPr>
        <p:txBody>
          <a:bodyPr vert="horz" lIns="91440" tIns="45720" rIns="91440" bIns="45720" rtlCol="0" anchor="ctr">
            <a:normAutofit/>
          </a:bodyPr>
          <a:lstStyle>
            <a:lvl1pPr algn="l">
              <a:defRPr/>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9A470535-F364-425D-BF6C-444C4464CA98}"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41268055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385799" y="368300"/>
            <a:ext cx="5710201" cy="94488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A3240DB7-FE2C-419E-8BFA-5D5C75D2AD60}"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3140511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5023113" y="388257"/>
            <a:ext cx="6820544" cy="792163"/>
          </a:xfrm>
          <a:prstGeom prst="rect">
            <a:avLst/>
          </a:prstGeom>
        </p:spPr>
        <p:txBody>
          <a:bodyPr vert="horz" lIns="91440" tIns="45720" rIns="91440" bIns="45720" rtlCol="0" anchor="ctr">
            <a:normAutofit/>
          </a:bodyPr>
          <a:lstStyle>
            <a:lvl1pPr algn="r">
              <a:defRPr/>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244B9185-349F-4176-960C-EF1CEDF9CF01}"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4" name="Picture Placeholder 3">
            <a:extLst>
              <a:ext uri="{FF2B5EF4-FFF2-40B4-BE49-F238E27FC236}">
                <a16:creationId xmlns:a16="http://schemas.microsoft.com/office/drawing/2014/main" id="{E7704D49-696C-B784-FE64-2A182EBD3E47}"/>
              </a:ext>
            </a:extLst>
          </p:cNvPr>
          <p:cNvSpPr>
            <a:spLocks noGrp="1"/>
          </p:cNvSpPr>
          <p:nvPr>
            <p:ph type="pic" sz="quarter" idx="14"/>
          </p:nvPr>
        </p:nvSpPr>
        <p:spPr>
          <a:xfrm>
            <a:off x="444398" y="321056"/>
            <a:ext cx="3825876" cy="6168644"/>
          </a:xfrm>
          <a:prstGeom prst="roundRect">
            <a:avLst>
              <a:gd name="adj" fmla="val 50000"/>
            </a:avLst>
          </a:prstGeom>
        </p:spPr>
        <p:txBody>
          <a:bodyPr wrap="square">
            <a:noAutofit/>
          </a:bodyPr>
          <a:lstStyle/>
          <a:p>
            <a:endParaRPr lang="en-CA" dirty="0"/>
          </a:p>
        </p:txBody>
      </p:sp>
    </p:spTree>
    <p:extLst>
      <p:ext uri="{BB962C8B-B14F-4D97-AF65-F5344CB8AC3E}">
        <p14:creationId xmlns:p14="http://schemas.microsoft.com/office/powerpoint/2010/main" val="29816862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385799" y="368300"/>
            <a:ext cx="11479630" cy="7921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D00148C0-0E0B-4D54-8217-72D76DDDCC19}"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4" name="Picture Placeholder 3">
            <a:extLst>
              <a:ext uri="{FF2B5EF4-FFF2-40B4-BE49-F238E27FC236}">
                <a16:creationId xmlns:a16="http://schemas.microsoft.com/office/drawing/2014/main" id="{E7704D49-696C-B784-FE64-2A182EBD3E47}"/>
              </a:ext>
            </a:extLst>
          </p:cNvPr>
          <p:cNvSpPr>
            <a:spLocks noGrp="1"/>
          </p:cNvSpPr>
          <p:nvPr>
            <p:ph type="pic" sz="quarter" idx="14"/>
          </p:nvPr>
        </p:nvSpPr>
        <p:spPr>
          <a:xfrm>
            <a:off x="253104" y="3429000"/>
            <a:ext cx="5842895" cy="3429000"/>
          </a:xfrm>
          <a:prstGeom prst="rect">
            <a:avLst/>
          </a:prstGeom>
        </p:spPr>
        <p:txBody>
          <a:bodyPr wrap="square">
            <a:noAutofit/>
          </a:bodyPr>
          <a:lstStyle/>
          <a:p>
            <a:endParaRPr lang="en-CA"/>
          </a:p>
        </p:txBody>
      </p:sp>
    </p:spTree>
    <p:extLst>
      <p:ext uri="{BB962C8B-B14F-4D97-AF65-F5344CB8AC3E}">
        <p14:creationId xmlns:p14="http://schemas.microsoft.com/office/powerpoint/2010/main" val="18448685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385799" y="368300"/>
            <a:ext cx="11479630" cy="7921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D00148C0-0E0B-4D54-8217-72D76DDDCC19}"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4" name="Picture Placeholder 3">
            <a:extLst>
              <a:ext uri="{FF2B5EF4-FFF2-40B4-BE49-F238E27FC236}">
                <a16:creationId xmlns:a16="http://schemas.microsoft.com/office/drawing/2014/main" id="{E7704D49-696C-B784-FE64-2A182EBD3E47}"/>
              </a:ext>
            </a:extLst>
          </p:cNvPr>
          <p:cNvSpPr>
            <a:spLocks noGrp="1"/>
          </p:cNvSpPr>
          <p:nvPr>
            <p:ph type="pic" sz="quarter" idx="14"/>
          </p:nvPr>
        </p:nvSpPr>
        <p:spPr>
          <a:xfrm>
            <a:off x="7601527" y="665018"/>
            <a:ext cx="3851563" cy="5689600"/>
          </a:xfrm>
          <a:prstGeom prst="roundRect">
            <a:avLst>
              <a:gd name="adj" fmla="val 50000"/>
            </a:avLst>
          </a:prstGeom>
        </p:spPr>
        <p:txBody>
          <a:bodyPr wrap="square">
            <a:noAutofit/>
          </a:bodyPr>
          <a:lstStyle/>
          <a:p>
            <a:endParaRPr lang="en-CA"/>
          </a:p>
        </p:txBody>
      </p:sp>
    </p:spTree>
    <p:extLst>
      <p:ext uri="{BB962C8B-B14F-4D97-AF65-F5344CB8AC3E}">
        <p14:creationId xmlns:p14="http://schemas.microsoft.com/office/powerpoint/2010/main" val="19522394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F6811C85-2620-8B08-4ED7-9723A3A71A83}"/>
              </a:ext>
            </a:extLst>
          </p:cNvPr>
          <p:cNvSpPr>
            <a:spLocks noGrp="1"/>
          </p:cNvSpPr>
          <p:nvPr>
            <p:ph type="dt" sz="half" idx="10"/>
          </p:nvPr>
        </p:nvSpPr>
        <p:spPr/>
        <p:txBody>
          <a:bodyPr/>
          <a:lstStyle/>
          <a:p>
            <a:fld id="{B332F98B-E942-4B37-A12A-58051824C9B6}" type="datetime1">
              <a:rPr lang="en-US" smtClean="0"/>
              <a:t>3/30/2025</a:t>
            </a:fld>
            <a:endParaRPr lang="en-IN" dirty="0"/>
          </a:p>
        </p:txBody>
      </p:sp>
      <p:sp>
        <p:nvSpPr>
          <p:cNvPr id="9" name="Footer Placeholder 8">
            <a:extLst>
              <a:ext uri="{FF2B5EF4-FFF2-40B4-BE49-F238E27FC236}">
                <a16:creationId xmlns:a16="http://schemas.microsoft.com/office/drawing/2014/main" id="{D0C33E00-4145-A613-CA06-53FF442FD0E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0" name="Slide Number Placeholder 9">
            <a:extLst>
              <a:ext uri="{FF2B5EF4-FFF2-40B4-BE49-F238E27FC236}">
                <a16:creationId xmlns:a16="http://schemas.microsoft.com/office/drawing/2014/main" id="{94253DDB-D14C-6B01-D95A-C74E241D9171}"/>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167246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F6811C85-2620-8B08-4ED7-9723A3A71A83}"/>
              </a:ext>
            </a:extLst>
          </p:cNvPr>
          <p:cNvSpPr>
            <a:spLocks noGrp="1"/>
          </p:cNvSpPr>
          <p:nvPr>
            <p:ph type="dt" sz="half" idx="10"/>
          </p:nvPr>
        </p:nvSpPr>
        <p:spPr/>
        <p:txBody>
          <a:bodyPr/>
          <a:lstStyle/>
          <a:p>
            <a:fld id="{B6A1BEBB-20A7-46F0-AA87-578E39C83712}" type="datetime1">
              <a:rPr lang="en-US" smtClean="0"/>
              <a:t>3/30/2025</a:t>
            </a:fld>
            <a:endParaRPr lang="en-IN" dirty="0"/>
          </a:p>
        </p:txBody>
      </p:sp>
      <p:sp>
        <p:nvSpPr>
          <p:cNvPr id="9" name="Footer Placeholder 8">
            <a:extLst>
              <a:ext uri="{FF2B5EF4-FFF2-40B4-BE49-F238E27FC236}">
                <a16:creationId xmlns:a16="http://schemas.microsoft.com/office/drawing/2014/main" id="{D0C33E00-4145-A613-CA06-53FF442FD0E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0" name="Slide Number Placeholder 9">
            <a:extLst>
              <a:ext uri="{FF2B5EF4-FFF2-40B4-BE49-F238E27FC236}">
                <a16:creationId xmlns:a16="http://schemas.microsoft.com/office/drawing/2014/main" id="{94253DDB-D14C-6B01-D95A-C74E241D9171}"/>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3" name="Picture Placeholder 2">
            <a:extLst>
              <a:ext uri="{FF2B5EF4-FFF2-40B4-BE49-F238E27FC236}">
                <a16:creationId xmlns:a16="http://schemas.microsoft.com/office/drawing/2014/main" id="{460E853F-2544-EEF4-2E77-721A5DF3277C}"/>
              </a:ext>
            </a:extLst>
          </p:cNvPr>
          <p:cNvSpPr>
            <a:spLocks noGrp="1"/>
          </p:cNvSpPr>
          <p:nvPr>
            <p:ph type="pic" sz="quarter" idx="13"/>
          </p:nvPr>
        </p:nvSpPr>
        <p:spPr>
          <a:xfrm>
            <a:off x="7831636" y="368299"/>
            <a:ext cx="4001135" cy="6168645"/>
          </a:xfrm>
        </p:spPr>
        <p:txBody>
          <a:bodyPr/>
          <a:lstStyle/>
          <a:p>
            <a:endParaRPr lang="en-CA"/>
          </a:p>
        </p:txBody>
      </p:sp>
      <p:sp>
        <p:nvSpPr>
          <p:cNvPr id="2" name="Title Placeholder 1">
            <a:extLst>
              <a:ext uri="{FF2B5EF4-FFF2-40B4-BE49-F238E27FC236}">
                <a16:creationId xmlns:a16="http://schemas.microsoft.com/office/drawing/2014/main" id="{2F330DAA-12BB-5F6D-8B5D-E2E2AF4CA8E1}"/>
              </a:ext>
            </a:extLst>
          </p:cNvPr>
          <p:cNvSpPr>
            <a:spLocks noGrp="1"/>
          </p:cNvSpPr>
          <p:nvPr>
            <p:ph type="title"/>
          </p:nvPr>
        </p:nvSpPr>
        <p:spPr>
          <a:xfrm>
            <a:off x="385799" y="368300"/>
            <a:ext cx="6820544" cy="792163"/>
          </a:xfrm>
          <a:prstGeom prst="rect">
            <a:avLst/>
          </a:prstGeom>
        </p:spPr>
        <p:txBody>
          <a:bodyPr vert="horz" lIns="91440" tIns="45720" rIns="91440" bIns="45720" rtlCol="0" anchor="ctr">
            <a:normAutofit/>
          </a:bodyPr>
          <a:lstStyle>
            <a:lvl1pPr algn="l">
              <a:defRPr/>
            </a:lvl1pPr>
          </a:lstStyle>
          <a:p>
            <a:r>
              <a:rPr lang="en-US" dirty="0"/>
              <a:t>Click to edit Master title style</a:t>
            </a:r>
            <a:endParaRPr lang="en-CA" dirty="0"/>
          </a:p>
        </p:txBody>
      </p:sp>
    </p:spTree>
    <p:extLst>
      <p:ext uri="{BB962C8B-B14F-4D97-AF65-F5344CB8AC3E}">
        <p14:creationId xmlns:p14="http://schemas.microsoft.com/office/powerpoint/2010/main" val="7359636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F6811C85-2620-8B08-4ED7-9723A3A71A83}"/>
              </a:ext>
            </a:extLst>
          </p:cNvPr>
          <p:cNvSpPr>
            <a:spLocks noGrp="1"/>
          </p:cNvSpPr>
          <p:nvPr>
            <p:ph type="dt" sz="half" idx="10"/>
          </p:nvPr>
        </p:nvSpPr>
        <p:spPr/>
        <p:txBody>
          <a:bodyPr/>
          <a:lstStyle/>
          <a:p>
            <a:fld id="{FCAD4AF7-12FA-415C-8F9E-B6534A2B0E57}" type="datetime1">
              <a:rPr lang="en-US" smtClean="0"/>
              <a:t>3/30/2025</a:t>
            </a:fld>
            <a:endParaRPr lang="en-IN" dirty="0"/>
          </a:p>
        </p:txBody>
      </p:sp>
      <p:sp>
        <p:nvSpPr>
          <p:cNvPr id="9" name="Footer Placeholder 8">
            <a:extLst>
              <a:ext uri="{FF2B5EF4-FFF2-40B4-BE49-F238E27FC236}">
                <a16:creationId xmlns:a16="http://schemas.microsoft.com/office/drawing/2014/main" id="{D0C33E00-4145-A613-CA06-53FF442FD0E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0" name="Slide Number Placeholder 9">
            <a:extLst>
              <a:ext uri="{FF2B5EF4-FFF2-40B4-BE49-F238E27FC236}">
                <a16:creationId xmlns:a16="http://schemas.microsoft.com/office/drawing/2014/main" id="{94253DDB-D14C-6B01-D95A-C74E241D9171}"/>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11732252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767F8-BE57-86BD-012C-10939C146CD5}"/>
              </a:ext>
            </a:extLst>
          </p:cNvPr>
          <p:cNvSpPr>
            <a:spLocks noGrp="1"/>
          </p:cNvSpPr>
          <p:nvPr>
            <p:ph type="title"/>
          </p:nvPr>
        </p:nvSpPr>
        <p:spPr>
          <a:xfrm>
            <a:off x="253104" y="152400"/>
            <a:ext cx="4518921" cy="1832043"/>
          </a:xfrm>
          <a:prstGeom prst="rect">
            <a:avLst/>
          </a:prstGeo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2422FD69-7898-2CEC-4367-DD313425D4A9}"/>
              </a:ext>
            </a:extLst>
          </p:cNvPr>
          <p:cNvSpPr>
            <a:spLocks noGrp="1"/>
          </p:cNvSpPr>
          <p:nvPr>
            <p:ph idx="1"/>
          </p:nvPr>
        </p:nvSpPr>
        <p:spPr>
          <a:xfrm>
            <a:off x="4893013" y="152400"/>
            <a:ext cx="7053423" cy="624839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8BCC4C49-50FB-72CF-A5A1-0900ECFE70A2}"/>
              </a:ext>
            </a:extLst>
          </p:cNvPr>
          <p:cNvSpPr>
            <a:spLocks noGrp="1"/>
          </p:cNvSpPr>
          <p:nvPr>
            <p:ph type="body" sz="half" idx="2"/>
          </p:nvPr>
        </p:nvSpPr>
        <p:spPr>
          <a:xfrm>
            <a:off x="253104" y="2057400"/>
            <a:ext cx="4518921" cy="434340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Date Placeholder 10">
            <a:extLst>
              <a:ext uri="{FF2B5EF4-FFF2-40B4-BE49-F238E27FC236}">
                <a16:creationId xmlns:a16="http://schemas.microsoft.com/office/drawing/2014/main" id="{77901EF5-F8A0-9301-D368-4733F351DD48}"/>
              </a:ext>
            </a:extLst>
          </p:cNvPr>
          <p:cNvSpPr>
            <a:spLocks noGrp="1"/>
          </p:cNvSpPr>
          <p:nvPr>
            <p:ph type="dt" sz="half" idx="10"/>
          </p:nvPr>
        </p:nvSpPr>
        <p:spPr/>
        <p:txBody>
          <a:bodyPr/>
          <a:lstStyle/>
          <a:p>
            <a:fld id="{E1A3270C-54AA-4149-BAA4-D0936AD4173D}" type="datetime1">
              <a:rPr lang="en-US" smtClean="0"/>
              <a:t>3/30/2025</a:t>
            </a:fld>
            <a:endParaRPr lang="en-IN" dirty="0"/>
          </a:p>
        </p:txBody>
      </p:sp>
      <p:sp>
        <p:nvSpPr>
          <p:cNvPr id="12" name="Footer Placeholder 11">
            <a:extLst>
              <a:ext uri="{FF2B5EF4-FFF2-40B4-BE49-F238E27FC236}">
                <a16:creationId xmlns:a16="http://schemas.microsoft.com/office/drawing/2014/main" id="{E8F78A86-1A5A-1031-56D2-40D6B41D0CF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3" name="Slide Number Placeholder 12">
            <a:extLst>
              <a:ext uri="{FF2B5EF4-FFF2-40B4-BE49-F238E27FC236}">
                <a16:creationId xmlns:a16="http://schemas.microsoft.com/office/drawing/2014/main" id="{E248F077-73FB-C0AB-7BB3-FF1088C72107}"/>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39018352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AC455-FD94-1FF0-0B39-EC4297E7D50F}"/>
              </a:ext>
            </a:extLst>
          </p:cNvPr>
          <p:cNvSpPr>
            <a:spLocks noGrp="1"/>
          </p:cNvSpPr>
          <p:nvPr>
            <p:ph type="title"/>
          </p:nvPr>
        </p:nvSpPr>
        <p:spPr>
          <a:xfrm>
            <a:off x="253104" y="152400"/>
            <a:ext cx="4518921" cy="1827219"/>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230827C-6800-EF61-D1C2-49F188EC34E0}"/>
              </a:ext>
            </a:extLst>
          </p:cNvPr>
          <p:cNvSpPr>
            <a:spLocks noGrp="1"/>
          </p:cNvSpPr>
          <p:nvPr>
            <p:ph type="pic" idx="1"/>
          </p:nvPr>
        </p:nvSpPr>
        <p:spPr>
          <a:xfrm>
            <a:off x="4863830" y="152400"/>
            <a:ext cx="7082606" cy="630676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F4D69A3-B4D6-23DA-2ACA-D61FB81FE5E8}"/>
              </a:ext>
            </a:extLst>
          </p:cNvPr>
          <p:cNvSpPr>
            <a:spLocks noGrp="1"/>
          </p:cNvSpPr>
          <p:nvPr>
            <p:ph type="body" sz="half" idx="2"/>
          </p:nvPr>
        </p:nvSpPr>
        <p:spPr>
          <a:xfrm>
            <a:off x="253104" y="2057399"/>
            <a:ext cx="4518921" cy="440176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Date Placeholder 10">
            <a:extLst>
              <a:ext uri="{FF2B5EF4-FFF2-40B4-BE49-F238E27FC236}">
                <a16:creationId xmlns:a16="http://schemas.microsoft.com/office/drawing/2014/main" id="{803C2BD7-BC02-8DC8-5A77-29DCBE972936}"/>
              </a:ext>
            </a:extLst>
          </p:cNvPr>
          <p:cNvSpPr>
            <a:spLocks noGrp="1"/>
          </p:cNvSpPr>
          <p:nvPr>
            <p:ph type="dt" sz="half" idx="10"/>
          </p:nvPr>
        </p:nvSpPr>
        <p:spPr/>
        <p:txBody>
          <a:bodyPr/>
          <a:lstStyle/>
          <a:p>
            <a:fld id="{EAD85969-BB0A-4E3C-A5D3-A236E39C3CC0}" type="datetime1">
              <a:rPr lang="en-US" smtClean="0"/>
              <a:t>3/30/2025</a:t>
            </a:fld>
            <a:endParaRPr lang="en-IN" dirty="0"/>
          </a:p>
        </p:txBody>
      </p:sp>
      <p:sp>
        <p:nvSpPr>
          <p:cNvPr id="12" name="Footer Placeholder 11">
            <a:extLst>
              <a:ext uri="{FF2B5EF4-FFF2-40B4-BE49-F238E27FC236}">
                <a16:creationId xmlns:a16="http://schemas.microsoft.com/office/drawing/2014/main" id="{34BF8C3F-3431-EE2E-E054-387F1C521420}"/>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3" name="Slide Number Placeholder 12">
            <a:extLst>
              <a:ext uri="{FF2B5EF4-FFF2-40B4-BE49-F238E27FC236}">
                <a16:creationId xmlns:a16="http://schemas.microsoft.com/office/drawing/2014/main" id="{E2FDAA60-2463-4B57-4A0C-E426A56EDB64}"/>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37984413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FEC79-766F-C764-579D-464DE41B4098}"/>
              </a:ext>
            </a:extLst>
          </p:cNvPr>
          <p:cNvSpPr>
            <a:spLocks noGrp="1"/>
          </p:cNvSpPr>
          <p:nvPr>
            <p:ph type="title"/>
          </p:nvPr>
        </p:nvSpPr>
        <p:spPr>
          <a:xfrm>
            <a:off x="253104" y="152400"/>
            <a:ext cx="11693332" cy="720726"/>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679E1ED-A5A7-DC84-23BE-C1CEFB1204DB}"/>
              </a:ext>
            </a:extLst>
          </p:cNvPr>
          <p:cNvSpPr>
            <a:spLocks noGrp="1"/>
          </p:cNvSpPr>
          <p:nvPr>
            <p:ph type="body" orient="vert" idx="1"/>
          </p:nvPr>
        </p:nvSpPr>
        <p:spPr>
          <a:xfrm>
            <a:off x="253105" y="963038"/>
            <a:ext cx="11693330" cy="549612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a:extLst>
              <a:ext uri="{FF2B5EF4-FFF2-40B4-BE49-F238E27FC236}">
                <a16:creationId xmlns:a16="http://schemas.microsoft.com/office/drawing/2014/main" id="{4EC9452B-E650-DF8F-81CF-702DB24CACBF}"/>
              </a:ext>
            </a:extLst>
          </p:cNvPr>
          <p:cNvSpPr>
            <a:spLocks noGrp="1"/>
          </p:cNvSpPr>
          <p:nvPr>
            <p:ph type="dt" sz="half" idx="10"/>
          </p:nvPr>
        </p:nvSpPr>
        <p:spPr/>
        <p:txBody>
          <a:bodyPr/>
          <a:lstStyle/>
          <a:p>
            <a:fld id="{8B37C564-7E4D-4D55-8BEB-ADCD26EAE313}" type="datetime1">
              <a:rPr lang="en-US" smtClean="0"/>
              <a:t>3/30/2025</a:t>
            </a:fld>
            <a:endParaRPr lang="en-IN" dirty="0"/>
          </a:p>
        </p:txBody>
      </p:sp>
      <p:sp>
        <p:nvSpPr>
          <p:cNvPr id="11" name="Footer Placeholder 10">
            <a:extLst>
              <a:ext uri="{FF2B5EF4-FFF2-40B4-BE49-F238E27FC236}">
                <a16:creationId xmlns:a16="http://schemas.microsoft.com/office/drawing/2014/main" id="{E7513F4E-34C6-D556-8BF2-222B7936F983}"/>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AFF802FB-4925-D514-E62E-3AA1A5C30F1A}"/>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6783525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F91AA6-9F1E-6958-3196-6F27D467128B}"/>
              </a:ext>
            </a:extLst>
          </p:cNvPr>
          <p:cNvSpPr>
            <a:spLocks noGrp="1"/>
          </p:cNvSpPr>
          <p:nvPr>
            <p:ph type="title" orient="vert"/>
          </p:nvPr>
        </p:nvSpPr>
        <p:spPr>
          <a:xfrm>
            <a:off x="10593420" y="152400"/>
            <a:ext cx="1353015" cy="6287311"/>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033856-232C-636F-E19C-C0671F64D264}"/>
              </a:ext>
            </a:extLst>
          </p:cNvPr>
          <p:cNvSpPr>
            <a:spLocks noGrp="1"/>
          </p:cNvSpPr>
          <p:nvPr>
            <p:ph type="body" orient="vert" idx="1"/>
          </p:nvPr>
        </p:nvSpPr>
        <p:spPr>
          <a:xfrm>
            <a:off x="253103" y="152400"/>
            <a:ext cx="10223585" cy="628731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a:extLst>
              <a:ext uri="{FF2B5EF4-FFF2-40B4-BE49-F238E27FC236}">
                <a16:creationId xmlns:a16="http://schemas.microsoft.com/office/drawing/2014/main" id="{BFD43377-ECC9-A1C8-25D8-6715B9ADD388}"/>
              </a:ext>
            </a:extLst>
          </p:cNvPr>
          <p:cNvSpPr>
            <a:spLocks noGrp="1"/>
          </p:cNvSpPr>
          <p:nvPr>
            <p:ph type="dt" sz="half" idx="10"/>
          </p:nvPr>
        </p:nvSpPr>
        <p:spPr/>
        <p:txBody>
          <a:bodyPr/>
          <a:lstStyle/>
          <a:p>
            <a:fld id="{41A9AC1D-D818-4FD0-AD84-CF8A83D85C47}" type="datetime1">
              <a:rPr lang="en-US" smtClean="0"/>
              <a:t>3/30/2025</a:t>
            </a:fld>
            <a:endParaRPr lang="en-IN" dirty="0"/>
          </a:p>
        </p:txBody>
      </p:sp>
      <p:sp>
        <p:nvSpPr>
          <p:cNvPr id="11" name="Footer Placeholder 10">
            <a:extLst>
              <a:ext uri="{FF2B5EF4-FFF2-40B4-BE49-F238E27FC236}">
                <a16:creationId xmlns:a16="http://schemas.microsoft.com/office/drawing/2014/main" id="{6DBD5E12-6F81-3129-D59E-75B1F4CF9812}"/>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D1080B34-2F64-9B08-253F-9BFD62FD169B}"/>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3378836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jpe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8C7DB86-331B-6B89-4156-B484619FD53E}"/>
              </a:ext>
            </a:extLst>
          </p:cNvPr>
          <p:cNvSpPr/>
          <p:nvPr userDrawn="1"/>
        </p:nvSpPr>
        <p:spPr>
          <a:xfrm>
            <a:off x="0" y="1"/>
            <a:ext cx="12192000" cy="685800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Picture 3" descr="A pink and blue background&#10;&#10;AI-generated content may be incorrect.">
            <a:extLst>
              <a:ext uri="{FF2B5EF4-FFF2-40B4-BE49-F238E27FC236}">
                <a16:creationId xmlns:a16="http://schemas.microsoft.com/office/drawing/2014/main" id="{E54FEBA5-1743-E708-B3BA-C148088386AB}"/>
              </a:ext>
            </a:extLst>
          </p:cNvPr>
          <p:cNvPicPr>
            <a:picLocks noChangeAspect="1"/>
          </p:cNvPicPr>
          <p:nvPr userDrawn="1"/>
        </p:nvPicPr>
        <p:blipFill>
          <a:blip r:embed="rId26" cstate="screen">
            <a:duotone>
              <a:schemeClr val="accent3">
                <a:shade val="45000"/>
                <a:satMod val="135000"/>
              </a:schemeClr>
              <a:prstClr val="white"/>
            </a:duotone>
            <a:alphaModFix amt="45000"/>
            <a:extLst>
              <a:ext uri="{28A0092B-C50C-407E-A947-70E740481C1C}">
                <a14:useLocalDpi xmlns:a14="http://schemas.microsoft.com/office/drawing/2010/main"/>
              </a:ext>
            </a:extLst>
          </a:blip>
          <a:srcRect l="-1"/>
          <a:stretch/>
        </p:blipFill>
        <p:spPr>
          <a:xfrm>
            <a:off x="0" y="1"/>
            <a:ext cx="12192000" cy="6858000"/>
          </a:xfrm>
          <a:prstGeom prst="rect">
            <a:avLst/>
          </a:prstGeom>
        </p:spPr>
      </p:pic>
      <p:sp>
        <p:nvSpPr>
          <p:cNvPr id="7" name="Title Placeholder 1">
            <a:extLst>
              <a:ext uri="{FF2B5EF4-FFF2-40B4-BE49-F238E27FC236}">
                <a16:creationId xmlns:a16="http://schemas.microsoft.com/office/drawing/2014/main" id="{8A94DFA5-414E-8372-FC38-0F81C8BA3550}"/>
              </a:ext>
            </a:extLst>
          </p:cNvPr>
          <p:cNvSpPr>
            <a:spLocks noGrp="1"/>
          </p:cNvSpPr>
          <p:nvPr>
            <p:ph type="title"/>
          </p:nvPr>
        </p:nvSpPr>
        <p:spPr>
          <a:xfrm>
            <a:off x="253104" y="383066"/>
            <a:ext cx="11685793" cy="756317"/>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8" name="Text Placeholder 2">
            <a:extLst>
              <a:ext uri="{FF2B5EF4-FFF2-40B4-BE49-F238E27FC236}">
                <a16:creationId xmlns:a16="http://schemas.microsoft.com/office/drawing/2014/main" id="{81707D1E-DD76-4BBF-4E10-BF55C10BB1A1}"/>
              </a:ext>
            </a:extLst>
          </p:cNvPr>
          <p:cNvSpPr>
            <a:spLocks noGrp="1"/>
          </p:cNvSpPr>
          <p:nvPr>
            <p:ph type="body" idx="1"/>
          </p:nvPr>
        </p:nvSpPr>
        <p:spPr>
          <a:xfrm>
            <a:off x="253105" y="1226246"/>
            <a:ext cx="11693332" cy="518428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9" name="Date Placeholder 2">
            <a:extLst>
              <a:ext uri="{FF2B5EF4-FFF2-40B4-BE49-F238E27FC236}">
                <a16:creationId xmlns:a16="http://schemas.microsoft.com/office/drawing/2014/main" id="{DC370E72-1EB6-7C33-CAB8-C22A18FCDA16}"/>
              </a:ext>
            </a:extLst>
          </p:cNvPr>
          <p:cNvSpPr>
            <a:spLocks noGrp="1"/>
          </p:cNvSpPr>
          <p:nvPr>
            <p:ph type="dt" sz="half" idx="2"/>
          </p:nvPr>
        </p:nvSpPr>
        <p:spPr>
          <a:xfrm>
            <a:off x="4055226" y="6536944"/>
            <a:ext cx="2743200" cy="271482"/>
          </a:xfrm>
          <a:prstGeom prst="rect">
            <a:avLst/>
          </a:prstGeom>
        </p:spPr>
        <p:txBody>
          <a:bodyPr/>
          <a:lstStyle>
            <a:lvl1pPr algn="ctr">
              <a:defRPr sz="900">
                <a:solidFill>
                  <a:schemeClr val="bg2">
                    <a:lumMod val="50000"/>
                  </a:schemeClr>
                </a:solidFill>
                <a:latin typeface="+mn-lt"/>
              </a:defRPr>
            </a:lvl1pPr>
          </a:lstStyle>
          <a:p>
            <a:fld id="{935C675C-8C4F-488C-B288-72ADD2D2C0F7}" type="datetime1">
              <a:rPr lang="en-US" smtClean="0"/>
              <a:t>3/30/2025</a:t>
            </a:fld>
            <a:endParaRPr lang="en-IN" dirty="0"/>
          </a:p>
        </p:txBody>
      </p:sp>
      <p:sp>
        <p:nvSpPr>
          <p:cNvPr id="10" name="Footer Placeholder 3">
            <a:extLst>
              <a:ext uri="{FF2B5EF4-FFF2-40B4-BE49-F238E27FC236}">
                <a16:creationId xmlns:a16="http://schemas.microsoft.com/office/drawing/2014/main" id="{95F5926E-1BDA-75A9-791B-6732F5F5B7F3}"/>
              </a:ext>
            </a:extLst>
          </p:cNvPr>
          <p:cNvSpPr>
            <a:spLocks noGrp="1"/>
          </p:cNvSpPr>
          <p:nvPr>
            <p:ph type="ftr" sz="quarter" idx="3"/>
          </p:nvPr>
        </p:nvSpPr>
        <p:spPr>
          <a:xfrm>
            <a:off x="7831636" y="6536944"/>
            <a:ext cx="4114800" cy="271482"/>
          </a:xfrm>
          <a:prstGeom prst="rect">
            <a:avLst/>
          </a:prstGeom>
        </p:spPr>
        <p:txBody>
          <a:bodyPr/>
          <a:lstStyle>
            <a:lvl1pPr algn="r">
              <a:defRPr sz="900">
                <a:solidFill>
                  <a:schemeClr val="bg2">
                    <a:lumMod val="50000"/>
                  </a:schemeClr>
                </a:solidFill>
                <a:latin typeface="+mn-lt"/>
              </a:defRPr>
            </a:lvl1pPr>
          </a:lstStyle>
          <a:p>
            <a:r>
              <a:rPr lang="en-US"/>
              <a:t>www.yourwebsite.com</a:t>
            </a:r>
            <a:endParaRPr lang="en-US" dirty="0"/>
          </a:p>
        </p:txBody>
      </p:sp>
      <p:sp>
        <p:nvSpPr>
          <p:cNvPr id="11" name="Slide Number Placeholder 4">
            <a:extLst>
              <a:ext uri="{FF2B5EF4-FFF2-40B4-BE49-F238E27FC236}">
                <a16:creationId xmlns:a16="http://schemas.microsoft.com/office/drawing/2014/main" id="{10AD02DE-E766-6B48-0DC9-52AE86EC676F}"/>
              </a:ext>
            </a:extLst>
          </p:cNvPr>
          <p:cNvSpPr>
            <a:spLocks noGrp="1"/>
          </p:cNvSpPr>
          <p:nvPr>
            <p:ph type="sldNum" sz="quarter" idx="4"/>
          </p:nvPr>
        </p:nvSpPr>
        <p:spPr>
          <a:xfrm>
            <a:off x="253104" y="6536944"/>
            <a:ext cx="2743200" cy="271482"/>
          </a:xfrm>
          <a:prstGeom prst="rect">
            <a:avLst/>
          </a:prstGeom>
        </p:spPr>
        <p:txBody>
          <a:bodyPr/>
          <a:lstStyle>
            <a:lvl1pPr algn="l">
              <a:defRPr sz="900">
                <a:solidFill>
                  <a:schemeClr val="bg2">
                    <a:lumMod val="50000"/>
                  </a:schemeClr>
                </a:solidFill>
                <a:latin typeface="+mn-lt"/>
              </a:defRPr>
            </a:lvl1pPr>
          </a:lstStyle>
          <a:p>
            <a:r>
              <a:rPr lang="en-US"/>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534796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2" r:id="rId3"/>
    <p:sldLayoutId id="2147483675" r:id="rId4"/>
    <p:sldLayoutId id="2147483673" r:id="rId5"/>
    <p:sldLayoutId id="2147483651" r:id="rId6"/>
    <p:sldLayoutId id="2147483652" r:id="rId7"/>
    <p:sldLayoutId id="2147483653" r:id="rId8"/>
    <p:sldLayoutId id="2147483654" r:id="rId9"/>
    <p:sldLayoutId id="2147483671" r:id="rId10"/>
    <p:sldLayoutId id="2147483668" r:id="rId11"/>
    <p:sldLayoutId id="2147483670" r:id="rId12"/>
    <p:sldLayoutId id="2147483664" r:id="rId13"/>
    <p:sldLayoutId id="2147483661" r:id="rId14"/>
    <p:sldLayoutId id="2147483667" r:id="rId15"/>
    <p:sldLayoutId id="2147483669" r:id="rId16"/>
    <p:sldLayoutId id="2147483674" r:id="rId17"/>
    <p:sldLayoutId id="2147483655" r:id="rId18"/>
    <p:sldLayoutId id="2147483666" r:id="rId19"/>
    <p:sldLayoutId id="2147483660" r:id="rId20"/>
    <p:sldLayoutId id="2147483656" r:id="rId21"/>
    <p:sldLayoutId id="2147483657" r:id="rId22"/>
    <p:sldLayoutId id="2147483658" r:id="rId23"/>
    <p:sldLayoutId id="2147483659" r:id="rId24"/>
  </p:sldLayoutIdLst>
  <p:hf hdr="0" dt="0"/>
  <p:txStyles>
    <p:titleStyle>
      <a:lvl1pPr algn="l" defTabSz="914400" rtl="0" eaLnBrk="1" latinLnBrk="0" hangingPunct="1">
        <a:lnSpc>
          <a:spcPct val="90000"/>
        </a:lnSpc>
        <a:spcBef>
          <a:spcPct val="0"/>
        </a:spcBef>
        <a:buNone/>
        <a:defRPr sz="3600" b="0" kern="1200">
          <a:solidFill>
            <a:schemeClr val="tx2">
              <a:lumMod val="85000"/>
              <a:lumOff val="1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31">
          <p15:clr>
            <a:srgbClr val="F26B43"/>
          </p15:clr>
        </p15:guide>
        <p15:guide id="2" pos="3840">
          <p15:clr>
            <a:srgbClr val="F26B43"/>
          </p15:clr>
        </p15:guide>
        <p15:guide id="3" orient="horz" pos="232">
          <p15:clr>
            <a:srgbClr val="F26B43"/>
          </p15:clr>
        </p15:guide>
        <p15:guide id="4" orient="horz" pos="77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5.xml"/><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E9F01E2-E45D-B18D-632B-C78F30256A3B}"/>
              </a:ext>
            </a:extLst>
          </p:cNvPr>
          <p:cNvSpPr/>
          <p:nvPr/>
        </p:nvSpPr>
        <p:spPr>
          <a:xfrm>
            <a:off x="7765907" y="677562"/>
            <a:ext cx="3458975" cy="5538180"/>
          </a:xfrm>
          <a:prstGeom prst="roundRect">
            <a:avLst>
              <a:gd name="adj" fmla="val 50000"/>
            </a:avLst>
          </a:prstGeom>
          <a:noFill/>
          <a:ln w="222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E089CE7A-A4C1-A7DC-53CD-C03FBF04DC2E}"/>
              </a:ext>
            </a:extLst>
          </p:cNvPr>
          <p:cNvSpPr>
            <a:spLocks noGrp="1"/>
          </p:cNvSpPr>
          <p:nvPr>
            <p:ph type="ctrTitle"/>
          </p:nvPr>
        </p:nvSpPr>
        <p:spPr/>
        <p:txBody>
          <a:bodyPr>
            <a:noAutofit/>
          </a:bodyPr>
          <a:lstStyle/>
          <a:p>
            <a:r>
              <a:rPr lang="en-US" sz="8800" spc="300" dirty="0">
                <a:solidFill>
                  <a:schemeClr val="accent3"/>
                </a:solidFill>
                <a:ea typeface="Cormorant Garamond Bold Italics"/>
                <a:cs typeface="Cormorant Garamond Bold Italics"/>
                <a:sym typeface="Cormorant Garamond Bold Italics"/>
              </a:rPr>
              <a:t>COSMETICS</a:t>
            </a:r>
            <a:r>
              <a:rPr lang="en-US" sz="9600" spc="300" dirty="0">
                <a:ea typeface="Cormorant Garamond Bold Italics"/>
                <a:cs typeface="Cormorant Garamond Bold Italics"/>
                <a:sym typeface="Cormorant Garamond Bold Italics"/>
              </a:rPr>
              <a:t> </a:t>
            </a:r>
            <a:r>
              <a:rPr lang="en-US" sz="7200" b="0" spc="300" dirty="0">
                <a:ea typeface="Cormorant Garamond Bold Italics"/>
                <a:cs typeface="Cormorant Garamond Bold Italics"/>
                <a:sym typeface="Cormorant Garamond Bold Italics"/>
              </a:rPr>
              <a:t>PITCH DECK</a:t>
            </a:r>
            <a:endParaRPr lang="en-CA" sz="7200" dirty="0"/>
          </a:p>
        </p:txBody>
      </p:sp>
      <p:sp>
        <p:nvSpPr>
          <p:cNvPr id="3" name="Subtitle 2">
            <a:extLst>
              <a:ext uri="{FF2B5EF4-FFF2-40B4-BE49-F238E27FC236}">
                <a16:creationId xmlns:a16="http://schemas.microsoft.com/office/drawing/2014/main" id="{333BE73C-4A8A-1831-E256-DEF47FB481D9}"/>
              </a:ext>
            </a:extLst>
          </p:cNvPr>
          <p:cNvSpPr>
            <a:spLocks noGrp="1"/>
          </p:cNvSpPr>
          <p:nvPr>
            <p:ph type="subTitle" idx="1"/>
          </p:nvPr>
        </p:nvSpPr>
        <p:spPr>
          <a:xfrm>
            <a:off x="815714" y="5122335"/>
            <a:ext cx="6818834" cy="497264"/>
          </a:xfrm>
        </p:spPr>
        <p:txBody>
          <a:bodyPr/>
          <a:lstStyle/>
          <a:p>
            <a:r>
              <a:rPr lang="en-CA" dirty="0"/>
              <a:t>John Doe, Founder &amp; CEO</a:t>
            </a:r>
          </a:p>
        </p:txBody>
      </p:sp>
      <p:sp>
        <p:nvSpPr>
          <p:cNvPr id="11" name="Rectangle 10">
            <a:extLst>
              <a:ext uri="{FF2B5EF4-FFF2-40B4-BE49-F238E27FC236}">
                <a16:creationId xmlns:a16="http://schemas.microsoft.com/office/drawing/2014/main" id="{A7D8D7A0-7861-E4FB-8EAD-48DEAB8CA71B}"/>
              </a:ext>
            </a:extLst>
          </p:cNvPr>
          <p:cNvSpPr/>
          <p:nvPr/>
        </p:nvSpPr>
        <p:spPr>
          <a:xfrm>
            <a:off x="815714" y="5614965"/>
            <a:ext cx="2961904" cy="3024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sz="1200" spc="300" dirty="0">
                <a:solidFill>
                  <a:schemeClr val="tx2">
                    <a:lumMod val="85000"/>
                    <a:lumOff val="15000"/>
                  </a:schemeClr>
                </a:solidFill>
              </a:rPr>
              <a:t>11 August,2026</a:t>
            </a:r>
          </a:p>
        </p:txBody>
      </p:sp>
      <p:sp>
        <p:nvSpPr>
          <p:cNvPr id="12" name="Rectangle 11">
            <a:extLst>
              <a:ext uri="{FF2B5EF4-FFF2-40B4-BE49-F238E27FC236}">
                <a16:creationId xmlns:a16="http://schemas.microsoft.com/office/drawing/2014/main" id="{038074FE-C490-12CD-ACAE-CD1B0FF7C4C5}"/>
              </a:ext>
            </a:extLst>
          </p:cNvPr>
          <p:cNvSpPr/>
          <p:nvPr/>
        </p:nvSpPr>
        <p:spPr>
          <a:xfrm>
            <a:off x="815714" y="734581"/>
            <a:ext cx="1482436" cy="3024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sz="1200" b="1" spc="300" dirty="0">
                <a:solidFill>
                  <a:schemeClr val="tx2">
                    <a:lumMod val="85000"/>
                    <a:lumOff val="15000"/>
                  </a:schemeClr>
                </a:solidFill>
                <a:latin typeface="+mj-lt"/>
              </a:rPr>
              <a:t>your logo</a:t>
            </a:r>
          </a:p>
        </p:txBody>
      </p:sp>
      <p:sp>
        <p:nvSpPr>
          <p:cNvPr id="5" name="Freeform: Shape 4">
            <a:extLst>
              <a:ext uri="{FF2B5EF4-FFF2-40B4-BE49-F238E27FC236}">
                <a16:creationId xmlns:a16="http://schemas.microsoft.com/office/drawing/2014/main" id="{5571B521-B38B-A5BC-8BC7-8215DC225406}"/>
              </a:ext>
            </a:extLst>
          </p:cNvPr>
          <p:cNvSpPr/>
          <p:nvPr/>
        </p:nvSpPr>
        <p:spPr>
          <a:xfrm>
            <a:off x="7596293" y="4138731"/>
            <a:ext cx="350772" cy="349562"/>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sp>
        <p:nvSpPr>
          <p:cNvPr id="6" name="Freeform: Shape 5">
            <a:extLst>
              <a:ext uri="{FF2B5EF4-FFF2-40B4-BE49-F238E27FC236}">
                <a16:creationId xmlns:a16="http://schemas.microsoft.com/office/drawing/2014/main" id="{E1152683-91EB-3CEA-F18C-FA5499111287}"/>
              </a:ext>
            </a:extLst>
          </p:cNvPr>
          <p:cNvSpPr/>
          <p:nvPr/>
        </p:nvSpPr>
        <p:spPr>
          <a:xfrm>
            <a:off x="11049496" y="2654023"/>
            <a:ext cx="350772" cy="349562"/>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pic>
        <p:nvPicPr>
          <p:cNvPr id="25" name="Picture Placeholder 24" descr="A group of bottles on a rock with flowers&#10;&#10;AI-generated content may be incorrect.">
            <a:extLst>
              <a:ext uri="{FF2B5EF4-FFF2-40B4-BE49-F238E27FC236}">
                <a16:creationId xmlns:a16="http://schemas.microsoft.com/office/drawing/2014/main" id="{B45DC48C-44E1-25FD-9C01-8CBFA6415E7C}"/>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7" name="Freeform: Shape 6">
            <a:extLst>
              <a:ext uri="{FF2B5EF4-FFF2-40B4-BE49-F238E27FC236}">
                <a16:creationId xmlns:a16="http://schemas.microsoft.com/office/drawing/2014/main" id="{4A00FF5D-765F-3737-0F67-D5D68B9599EA}"/>
              </a:ext>
            </a:extLst>
          </p:cNvPr>
          <p:cNvSpPr/>
          <p:nvPr/>
        </p:nvSpPr>
        <p:spPr>
          <a:xfrm rot="16200000">
            <a:off x="4681464" y="4810187"/>
            <a:ext cx="1036270" cy="1144326"/>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spTree>
    <p:extLst>
      <p:ext uri="{BB962C8B-B14F-4D97-AF65-F5344CB8AC3E}">
        <p14:creationId xmlns:p14="http://schemas.microsoft.com/office/powerpoint/2010/main" val="126236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3B0A5-5804-599B-B8F3-0E2033617F13}"/>
              </a:ext>
            </a:extLst>
          </p:cNvPr>
          <p:cNvSpPr>
            <a:spLocks noGrp="1"/>
          </p:cNvSpPr>
          <p:nvPr>
            <p:ph type="title"/>
          </p:nvPr>
        </p:nvSpPr>
        <p:spPr/>
        <p:txBody>
          <a:bodyPr/>
          <a:lstStyle/>
          <a:p>
            <a:r>
              <a:rPr lang="en-CA" b="0" dirty="0"/>
              <a:t>Agenda</a:t>
            </a:r>
            <a:endParaRPr lang="en-CA" dirty="0"/>
          </a:p>
        </p:txBody>
      </p:sp>
      <p:sp>
        <p:nvSpPr>
          <p:cNvPr id="3" name="Footer Placeholder 2">
            <a:extLst>
              <a:ext uri="{FF2B5EF4-FFF2-40B4-BE49-F238E27FC236}">
                <a16:creationId xmlns:a16="http://schemas.microsoft.com/office/drawing/2014/main" id="{3D4ED5BE-C02B-C58B-8A7F-DBF3432EE24D}"/>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82500E21-241B-A15F-AB82-C5C8851F3F44}"/>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2</a:t>
            </a:fld>
            <a:endParaRPr lang="en-IN" dirty="0"/>
          </a:p>
        </p:txBody>
      </p:sp>
      <p:sp>
        <p:nvSpPr>
          <p:cNvPr id="8" name="TextBox 4">
            <a:extLst>
              <a:ext uri="{FF2B5EF4-FFF2-40B4-BE49-F238E27FC236}">
                <a16:creationId xmlns:a16="http://schemas.microsoft.com/office/drawing/2014/main" id="{1FABC2C6-81CF-E767-53B2-D157BFDAFD8E}"/>
              </a:ext>
            </a:extLst>
          </p:cNvPr>
          <p:cNvSpPr txBox="1"/>
          <p:nvPr/>
        </p:nvSpPr>
        <p:spPr>
          <a:xfrm>
            <a:off x="6948348" y="687512"/>
            <a:ext cx="4262018" cy="5482976"/>
          </a:xfrm>
          <a:prstGeom prst="rect">
            <a:avLst/>
          </a:prstGeom>
        </p:spPr>
        <p:txBody>
          <a:bodyPr wrap="square" lIns="0" tIns="0" rIns="0" bIns="0" rtlCol="0" anchor="t">
            <a:spAutoFit/>
          </a:bodyPr>
          <a:lstStyle/>
          <a:p>
            <a:pPr marL="588009" lvl="1" indent="-285750" algn="l">
              <a:lnSpc>
                <a:spcPct val="150000"/>
              </a:lnSpc>
              <a:buFont typeface="Courier New" panose="02070309020205020404" pitchFamily="49" charset="0"/>
              <a:buChar char="o"/>
            </a:pPr>
            <a:r>
              <a:rPr lang="en-US" sz="2000" dirty="0">
                <a:sym typeface="Public Sans"/>
              </a:rPr>
              <a:t>Our Mission</a:t>
            </a:r>
          </a:p>
          <a:p>
            <a:pPr marL="588009" lvl="1" indent="-285750" algn="l">
              <a:lnSpc>
                <a:spcPct val="150000"/>
              </a:lnSpc>
              <a:buFont typeface="Courier New" panose="02070309020205020404" pitchFamily="49" charset="0"/>
              <a:buChar char="o"/>
            </a:pPr>
            <a:r>
              <a:rPr lang="en-CA" sz="2000" dirty="0"/>
              <a:t>The solution</a:t>
            </a:r>
            <a:endParaRPr lang="en-US" sz="2000" dirty="0">
              <a:sym typeface="Public Sans"/>
            </a:endParaRPr>
          </a:p>
          <a:p>
            <a:pPr marL="588009" lvl="1" indent="-285750" algn="l">
              <a:lnSpc>
                <a:spcPct val="150000"/>
              </a:lnSpc>
              <a:buFont typeface="Courier New" panose="02070309020205020404" pitchFamily="49" charset="0"/>
              <a:buChar char="o"/>
            </a:pPr>
            <a:r>
              <a:rPr lang="en-US" sz="2000" dirty="0">
                <a:sym typeface="Public Sans"/>
              </a:rPr>
              <a:t>Problem Statement</a:t>
            </a:r>
          </a:p>
          <a:p>
            <a:pPr marL="588009" lvl="1" indent="-285750" algn="l">
              <a:lnSpc>
                <a:spcPct val="150000"/>
              </a:lnSpc>
              <a:buFont typeface="Courier New" panose="02070309020205020404" pitchFamily="49" charset="0"/>
              <a:buChar char="o"/>
            </a:pPr>
            <a:r>
              <a:rPr lang="en-US" sz="2000" dirty="0">
                <a:sym typeface="Public Sans"/>
              </a:rPr>
              <a:t>Market opportunity</a:t>
            </a:r>
          </a:p>
          <a:p>
            <a:pPr marL="588009" lvl="1" indent="-285750" algn="l">
              <a:lnSpc>
                <a:spcPct val="150000"/>
              </a:lnSpc>
              <a:buFont typeface="Courier New" panose="02070309020205020404" pitchFamily="49" charset="0"/>
              <a:buChar char="o"/>
            </a:pPr>
            <a:r>
              <a:rPr lang="en-US" sz="2000" dirty="0">
                <a:sym typeface="Public Sans"/>
              </a:rPr>
              <a:t>New Products and Services</a:t>
            </a:r>
          </a:p>
          <a:p>
            <a:pPr marL="588009" lvl="1" indent="-285750">
              <a:lnSpc>
                <a:spcPct val="150000"/>
              </a:lnSpc>
              <a:buFont typeface="Courier New" panose="02070309020205020404" pitchFamily="49" charset="0"/>
              <a:buChar char="o"/>
            </a:pPr>
            <a:r>
              <a:rPr lang="en-US" sz="2000" dirty="0">
                <a:sym typeface="Public Sans"/>
              </a:rPr>
              <a:t>Meet The Team</a:t>
            </a:r>
          </a:p>
          <a:p>
            <a:pPr marL="588009" lvl="1" indent="-285750" algn="l">
              <a:lnSpc>
                <a:spcPct val="150000"/>
              </a:lnSpc>
              <a:buFont typeface="Courier New" panose="02070309020205020404" pitchFamily="49" charset="0"/>
              <a:buChar char="o"/>
            </a:pPr>
            <a:r>
              <a:rPr lang="en-US" sz="2000" dirty="0">
                <a:sym typeface="Public Sans"/>
              </a:rPr>
              <a:t>Competitive Analysis </a:t>
            </a:r>
          </a:p>
          <a:p>
            <a:pPr marL="588009" lvl="1" indent="-285750" algn="l">
              <a:lnSpc>
                <a:spcPct val="150000"/>
              </a:lnSpc>
              <a:buFont typeface="Courier New" panose="02070309020205020404" pitchFamily="49" charset="0"/>
              <a:buChar char="o"/>
            </a:pPr>
            <a:r>
              <a:rPr lang="en-US" sz="2000" dirty="0">
                <a:sym typeface="Public Sans"/>
              </a:rPr>
              <a:t>Size of Market</a:t>
            </a:r>
          </a:p>
          <a:p>
            <a:pPr marL="588009" lvl="1" indent="-285750" algn="l">
              <a:lnSpc>
                <a:spcPct val="150000"/>
              </a:lnSpc>
              <a:buFont typeface="Courier New" panose="02070309020205020404" pitchFamily="49" charset="0"/>
              <a:buChar char="o"/>
            </a:pPr>
            <a:r>
              <a:rPr lang="en-US" sz="2000" dirty="0">
                <a:sym typeface="Public Sans"/>
              </a:rPr>
              <a:t>Our Numbers</a:t>
            </a:r>
          </a:p>
          <a:p>
            <a:pPr marL="588009" lvl="1" indent="-285750" algn="l">
              <a:lnSpc>
                <a:spcPct val="150000"/>
              </a:lnSpc>
              <a:buFont typeface="Courier New" panose="02070309020205020404" pitchFamily="49" charset="0"/>
              <a:buChar char="o"/>
            </a:pPr>
            <a:r>
              <a:rPr lang="en-US" sz="2000" dirty="0">
                <a:sym typeface="Public Sans"/>
              </a:rPr>
              <a:t>Use of Funds</a:t>
            </a:r>
          </a:p>
          <a:p>
            <a:pPr marL="588009" lvl="1" indent="-285750" algn="l">
              <a:lnSpc>
                <a:spcPct val="150000"/>
              </a:lnSpc>
              <a:buFont typeface="Courier New" panose="02070309020205020404" pitchFamily="49" charset="0"/>
              <a:buChar char="o"/>
            </a:pPr>
            <a:r>
              <a:rPr lang="en-US" sz="2000" i="0" dirty="0">
                <a:effectLst/>
              </a:rPr>
              <a:t>Key Goals for the Next Years</a:t>
            </a:r>
          </a:p>
          <a:p>
            <a:pPr marL="588009" lvl="1" indent="-285750" algn="l">
              <a:lnSpc>
                <a:spcPct val="150000"/>
              </a:lnSpc>
              <a:buFont typeface="Courier New" panose="02070309020205020404" pitchFamily="49" charset="0"/>
              <a:buChar char="o"/>
            </a:pPr>
            <a:r>
              <a:rPr lang="en-CA" sz="2000" i="0" dirty="0">
                <a:effectLst/>
              </a:rPr>
              <a:t>Marketing Strategy</a:t>
            </a:r>
            <a:endParaRPr lang="en-US" sz="2000" dirty="0">
              <a:sym typeface="Public Sans"/>
            </a:endParaRPr>
          </a:p>
        </p:txBody>
      </p:sp>
      <p:pic>
        <p:nvPicPr>
          <p:cNvPr id="10" name="Picture Placeholder 9" descr="A jar of face cream with flowers&#10;&#10;AI-generated content may be incorrect.">
            <a:extLst>
              <a:ext uri="{FF2B5EF4-FFF2-40B4-BE49-F238E27FC236}">
                <a16:creationId xmlns:a16="http://schemas.microsoft.com/office/drawing/2014/main" id="{08A34D28-28EE-DE63-DB7D-6F9858297406}"/>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11" name="Rectangle: Top Corners Rounded 10">
            <a:extLst>
              <a:ext uri="{FF2B5EF4-FFF2-40B4-BE49-F238E27FC236}">
                <a16:creationId xmlns:a16="http://schemas.microsoft.com/office/drawing/2014/main" id="{958DA6A1-2E16-FD29-2888-CA498097971B}"/>
              </a:ext>
            </a:extLst>
          </p:cNvPr>
          <p:cNvSpPr/>
          <p:nvPr/>
        </p:nvSpPr>
        <p:spPr>
          <a:xfrm>
            <a:off x="860612" y="1428756"/>
            <a:ext cx="3997230" cy="5538180"/>
          </a:xfrm>
          <a:custGeom>
            <a:avLst/>
            <a:gdLst>
              <a:gd name="connsiteX0" fmla="*/ 1998615 w 3997230"/>
              <a:gd name="connsiteY0" fmla="*/ 0 h 5538180"/>
              <a:gd name="connsiteX1" fmla="*/ 1998615 w 3997230"/>
              <a:gd name="connsiteY1" fmla="*/ 0 h 5538180"/>
              <a:gd name="connsiteX2" fmla="*/ 3997230 w 3997230"/>
              <a:gd name="connsiteY2" fmla="*/ 1998615 h 5538180"/>
              <a:gd name="connsiteX3" fmla="*/ 3997230 w 3997230"/>
              <a:gd name="connsiteY3" fmla="*/ 5538180 h 5538180"/>
              <a:gd name="connsiteX4" fmla="*/ 3997230 w 3997230"/>
              <a:gd name="connsiteY4" fmla="*/ 5538180 h 5538180"/>
              <a:gd name="connsiteX5" fmla="*/ 0 w 3997230"/>
              <a:gd name="connsiteY5" fmla="*/ 5538180 h 5538180"/>
              <a:gd name="connsiteX6" fmla="*/ 0 w 3997230"/>
              <a:gd name="connsiteY6" fmla="*/ 5538180 h 5538180"/>
              <a:gd name="connsiteX7" fmla="*/ 0 w 3997230"/>
              <a:gd name="connsiteY7" fmla="*/ 1998615 h 5538180"/>
              <a:gd name="connsiteX8" fmla="*/ 1998615 w 3997230"/>
              <a:gd name="connsiteY8" fmla="*/ 0 h 5538180"/>
              <a:gd name="connsiteX0" fmla="*/ 0 w 3997230"/>
              <a:gd name="connsiteY0" fmla="*/ 5538180 h 5629620"/>
              <a:gd name="connsiteX1" fmla="*/ 0 w 3997230"/>
              <a:gd name="connsiteY1" fmla="*/ 1998615 h 5629620"/>
              <a:gd name="connsiteX2" fmla="*/ 1998615 w 3997230"/>
              <a:gd name="connsiteY2" fmla="*/ 0 h 5629620"/>
              <a:gd name="connsiteX3" fmla="*/ 1998615 w 3997230"/>
              <a:gd name="connsiteY3" fmla="*/ 0 h 5629620"/>
              <a:gd name="connsiteX4" fmla="*/ 3997230 w 3997230"/>
              <a:gd name="connsiteY4" fmla="*/ 1998615 h 5629620"/>
              <a:gd name="connsiteX5" fmla="*/ 3997230 w 3997230"/>
              <a:gd name="connsiteY5" fmla="*/ 5538180 h 5629620"/>
              <a:gd name="connsiteX6" fmla="*/ 3997230 w 3997230"/>
              <a:gd name="connsiteY6" fmla="*/ 5538180 h 5629620"/>
              <a:gd name="connsiteX7" fmla="*/ 0 w 3997230"/>
              <a:gd name="connsiteY7" fmla="*/ 5538180 h 5629620"/>
              <a:gd name="connsiteX8" fmla="*/ 91440 w 3997230"/>
              <a:gd name="connsiteY8" fmla="*/ 5629620 h 5629620"/>
              <a:gd name="connsiteX0" fmla="*/ 0 w 3997230"/>
              <a:gd name="connsiteY0" fmla="*/ 5538180 h 5538180"/>
              <a:gd name="connsiteX1" fmla="*/ 0 w 3997230"/>
              <a:gd name="connsiteY1" fmla="*/ 1998615 h 5538180"/>
              <a:gd name="connsiteX2" fmla="*/ 1998615 w 3997230"/>
              <a:gd name="connsiteY2" fmla="*/ 0 h 5538180"/>
              <a:gd name="connsiteX3" fmla="*/ 1998615 w 3997230"/>
              <a:gd name="connsiteY3" fmla="*/ 0 h 5538180"/>
              <a:gd name="connsiteX4" fmla="*/ 3997230 w 3997230"/>
              <a:gd name="connsiteY4" fmla="*/ 1998615 h 5538180"/>
              <a:gd name="connsiteX5" fmla="*/ 3997230 w 3997230"/>
              <a:gd name="connsiteY5" fmla="*/ 5538180 h 5538180"/>
              <a:gd name="connsiteX6" fmla="*/ 3997230 w 3997230"/>
              <a:gd name="connsiteY6" fmla="*/ 5538180 h 5538180"/>
              <a:gd name="connsiteX7" fmla="*/ 0 w 3997230"/>
              <a:gd name="connsiteY7" fmla="*/ 5538180 h 5538180"/>
              <a:gd name="connsiteX0" fmla="*/ 0 w 3997230"/>
              <a:gd name="connsiteY0" fmla="*/ 5538180 h 5538180"/>
              <a:gd name="connsiteX1" fmla="*/ 0 w 3997230"/>
              <a:gd name="connsiteY1" fmla="*/ 1998615 h 5538180"/>
              <a:gd name="connsiteX2" fmla="*/ 1998615 w 3997230"/>
              <a:gd name="connsiteY2" fmla="*/ 0 h 5538180"/>
              <a:gd name="connsiteX3" fmla="*/ 1998615 w 3997230"/>
              <a:gd name="connsiteY3" fmla="*/ 0 h 5538180"/>
              <a:gd name="connsiteX4" fmla="*/ 3997230 w 3997230"/>
              <a:gd name="connsiteY4" fmla="*/ 1998615 h 5538180"/>
              <a:gd name="connsiteX5" fmla="*/ 3997230 w 3997230"/>
              <a:gd name="connsiteY5" fmla="*/ 5538180 h 5538180"/>
              <a:gd name="connsiteX6" fmla="*/ 3997230 w 3997230"/>
              <a:gd name="connsiteY6" fmla="*/ 5538180 h 5538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97230" h="5538180">
                <a:moveTo>
                  <a:pt x="0" y="5538180"/>
                </a:moveTo>
                <a:lnTo>
                  <a:pt x="0" y="1998615"/>
                </a:lnTo>
                <a:cubicBezTo>
                  <a:pt x="0" y="894810"/>
                  <a:pt x="894810" y="0"/>
                  <a:pt x="1998615" y="0"/>
                </a:cubicBezTo>
                <a:lnTo>
                  <a:pt x="1998615" y="0"/>
                </a:lnTo>
                <a:cubicBezTo>
                  <a:pt x="3102420" y="0"/>
                  <a:pt x="3997230" y="894810"/>
                  <a:pt x="3997230" y="1998615"/>
                </a:cubicBezTo>
                <a:lnTo>
                  <a:pt x="3997230" y="5538180"/>
                </a:lnTo>
                <a:lnTo>
                  <a:pt x="3997230" y="5538180"/>
                </a:lnTo>
              </a:path>
            </a:pathLst>
          </a:custGeom>
          <a:noFill/>
          <a:ln w="222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Freeform: Shape 4">
            <a:extLst>
              <a:ext uri="{FF2B5EF4-FFF2-40B4-BE49-F238E27FC236}">
                <a16:creationId xmlns:a16="http://schemas.microsoft.com/office/drawing/2014/main" id="{8E8173BD-89AE-5781-6941-9037488E2D43}"/>
              </a:ext>
            </a:extLst>
          </p:cNvPr>
          <p:cNvSpPr/>
          <p:nvPr/>
        </p:nvSpPr>
        <p:spPr>
          <a:xfrm rot="16200000">
            <a:off x="10120068" y="40462"/>
            <a:ext cx="1036270" cy="1144326"/>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sp>
        <p:nvSpPr>
          <p:cNvPr id="6" name="Freeform: Shape 5">
            <a:extLst>
              <a:ext uri="{FF2B5EF4-FFF2-40B4-BE49-F238E27FC236}">
                <a16:creationId xmlns:a16="http://schemas.microsoft.com/office/drawing/2014/main" id="{BFAD2ECE-EF99-0F7C-5FB6-EA07DD1E0250}"/>
              </a:ext>
            </a:extLst>
          </p:cNvPr>
          <p:cNvSpPr/>
          <p:nvPr/>
        </p:nvSpPr>
        <p:spPr>
          <a:xfrm rot="16200000">
            <a:off x="4654460" y="4315558"/>
            <a:ext cx="406764" cy="449178"/>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spTree>
    <p:extLst>
      <p:ext uri="{BB962C8B-B14F-4D97-AF65-F5344CB8AC3E}">
        <p14:creationId xmlns:p14="http://schemas.microsoft.com/office/powerpoint/2010/main" val="2935843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D48AA-3DD9-8ADB-F0B7-110E16B7066D}"/>
              </a:ext>
            </a:extLst>
          </p:cNvPr>
          <p:cNvSpPr>
            <a:spLocks noGrp="1"/>
          </p:cNvSpPr>
          <p:nvPr>
            <p:ph type="title"/>
          </p:nvPr>
        </p:nvSpPr>
        <p:spPr/>
        <p:txBody>
          <a:bodyPr/>
          <a:lstStyle/>
          <a:p>
            <a:r>
              <a:rPr lang="en-CA" dirty="0"/>
              <a:t>Our mission</a:t>
            </a:r>
          </a:p>
        </p:txBody>
      </p:sp>
      <p:sp>
        <p:nvSpPr>
          <p:cNvPr id="4" name="Footer Placeholder 3">
            <a:extLst>
              <a:ext uri="{FF2B5EF4-FFF2-40B4-BE49-F238E27FC236}">
                <a16:creationId xmlns:a16="http://schemas.microsoft.com/office/drawing/2014/main" id="{FE6C5060-6B33-1E30-5171-41A03FDEEDA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F4F46CFE-0B07-118F-2474-8F6879B3E98B}"/>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3</a:t>
            </a:fld>
            <a:endParaRPr lang="en-IN" dirty="0"/>
          </a:p>
        </p:txBody>
      </p:sp>
      <p:sp>
        <p:nvSpPr>
          <p:cNvPr id="7" name="TextBox 6">
            <a:extLst>
              <a:ext uri="{FF2B5EF4-FFF2-40B4-BE49-F238E27FC236}">
                <a16:creationId xmlns:a16="http://schemas.microsoft.com/office/drawing/2014/main" id="{6106CB2A-6A5A-CEBA-B7CB-E777184B93E9}"/>
              </a:ext>
            </a:extLst>
          </p:cNvPr>
          <p:cNvSpPr txBox="1"/>
          <p:nvPr/>
        </p:nvSpPr>
        <p:spPr>
          <a:xfrm>
            <a:off x="360680" y="1233488"/>
            <a:ext cx="11585756" cy="1977464"/>
          </a:xfrm>
          <a:prstGeom prst="rect">
            <a:avLst/>
          </a:prstGeom>
          <a:noFill/>
        </p:spPr>
        <p:txBody>
          <a:bodyPr wrap="square">
            <a:spAutoFit/>
          </a:bodyPr>
          <a:lstStyle/>
          <a:p>
            <a:pPr>
              <a:lnSpc>
                <a:spcPct val="150000"/>
              </a:lnSpc>
            </a:pPr>
            <a:r>
              <a:rPr lang="en-US" sz="2800" b="0" i="0" dirty="0">
                <a:solidFill>
                  <a:schemeClr val="tx2">
                    <a:lumMod val="85000"/>
                    <a:lumOff val="15000"/>
                  </a:schemeClr>
                </a:solidFill>
                <a:effectLst/>
                <a:latin typeface="+mj-lt"/>
              </a:rPr>
              <a:t>At Your Brand , we believe that beauty should be clean, inclusive, and sustainable. Our mission is to empower individuals to look and feel their best while making a positive impact on the planet.</a:t>
            </a:r>
            <a:endParaRPr lang="en-CA" sz="2800" dirty="0">
              <a:solidFill>
                <a:schemeClr val="tx2">
                  <a:lumMod val="85000"/>
                  <a:lumOff val="15000"/>
                </a:schemeClr>
              </a:solidFill>
              <a:latin typeface="+mj-lt"/>
            </a:endParaRPr>
          </a:p>
        </p:txBody>
      </p:sp>
      <p:grpSp>
        <p:nvGrpSpPr>
          <p:cNvPr id="12" name="Group 11">
            <a:extLst>
              <a:ext uri="{FF2B5EF4-FFF2-40B4-BE49-F238E27FC236}">
                <a16:creationId xmlns:a16="http://schemas.microsoft.com/office/drawing/2014/main" id="{753795D3-91A9-8A89-A970-5B95414B1B9D}"/>
              </a:ext>
            </a:extLst>
          </p:cNvPr>
          <p:cNvGrpSpPr/>
          <p:nvPr/>
        </p:nvGrpSpPr>
        <p:grpSpPr>
          <a:xfrm>
            <a:off x="331257" y="3647049"/>
            <a:ext cx="11529487" cy="2475367"/>
            <a:chOff x="253104" y="3895817"/>
            <a:chExt cx="11529487" cy="2475367"/>
          </a:xfrm>
        </p:grpSpPr>
        <p:sp>
          <p:nvSpPr>
            <p:cNvPr id="8" name="Oval 7">
              <a:extLst>
                <a:ext uri="{FF2B5EF4-FFF2-40B4-BE49-F238E27FC236}">
                  <a16:creationId xmlns:a16="http://schemas.microsoft.com/office/drawing/2014/main" id="{8F83E5AB-C144-F355-33A8-27E16CD34293}"/>
                </a:ext>
              </a:extLst>
            </p:cNvPr>
            <p:cNvSpPr/>
            <p:nvPr/>
          </p:nvSpPr>
          <p:spPr>
            <a:xfrm flipH="1">
              <a:off x="253104" y="3895817"/>
              <a:ext cx="2475393" cy="2475367"/>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i="0" dirty="0">
                  <a:solidFill>
                    <a:schemeClr val="tx2">
                      <a:lumMod val="85000"/>
                      <a:lumOff val="15000"/>
                    </a:schemeClr>
                  </a:solidFill>
                  <a:effectLst/>
                </a:rPr>
                <a:t>Clean Beauty</a:t>
              </a:r>
              <a:r>
                <a:rPr lang="en-US" sz="1600" b="0" i="0" dirty="0">
                  <a:solidFill>
                    <a:schemeClr val="tx2">
                      <a:lumMod val="85000"/>
                      <a:lumOff val="15000"/>
                    </a:schemeClr>
                  </a:solidFill>
                  <a:effectLst/>
                </a:rPr>
                <a:t>: Non-toxic, vegan, and cruelty-free products.</a:t>
              </a:r>
            </a:p>
          </p:txBody>
        </p:sp>
        <p:sp>
          <p:nvSpPr>
            <p:cNvPr id="9" name="Oval 8">
              <a:extLst>
                <a:ext uri="{FF2B5EF4-FFF2-40B4-BE49-F238E27FC236}">
                  <a16:creationId xmlns:a16="http://schemas.microsoft.com/office/drawing/2014/main" id="{F8E03E68-FFA6-D4AB-8B9B-BEC3C7A1A098}"/>
                </a:ext>
              </a:extLst>
            </p:cNvPr>
            <p:cNvSpPr/>
            <p:nvPr/>
          </p:nvSpPr>
          <p:spPr>
            <a:xfrm flipH="1">
              <a:off x="3271135" y="3895817"/>
              <a:ext cx="2475393" cy="247536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i="0" dirty="0">
                  <a:solidFill>
                    <a:schemeClr val="tx2">
                      <a:lumMod val="85000"/>
                      <a:lumOff val="15000"/>
                    </a:schemeClr>
                  </a:solidFill>
                  <a:effectLst/>
                </a:rPr>
                <a:t>Inclusivity</a:t>
              </a:r>
              <a:r>
                <a:rPr lang="en-US" sz="1600" b="0" i="0" dirty="0">
                  <a:solidFill>
                    <a:schemeClr val="tx2">
                      <a:lumMod val="85000"/>
                      <a:lumOff val="15000"/>
                    </a:schemeClr>
                  </a:solidFill>
                  <a:effectLst/>
                </a:rPr>
                <a:t>: Celebrating diversity with inclusive shades.</a:t>
              </a:r>
            </a:p>
          </p:txBody>
        </p:sp>
        <p:sp>
          <p:nvSpPr>
            <p:cNvPr id="10" name="Oval 9">
              <a:extLst>
                <a:ext uri="{FF2B5EF4-FFF2-40B4-BE49-F238E27FC236}">
                  <a16:creationId xmlns:a16="http://schemas.microsoft.com/office/drawing/2014/main" id="{E532FBF2-F78F-FE73-E9A2-41CB0479C982}"/>
                </a:ext>
              </a:extLst>
            </p:cNvPr>
            <p:cNvSpPr/>
            <p:nvPr/>
          </p:nvSpPr>
          <p:spPr>
            <a:xfrm flipH="1">
              <a:off x="6289166" y="3895817"/>
              <a:ext cx="2475393" cy="24753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i="0" dirty="0">
                  <a:solidFill>
                    <a:schemeClr val="tx2">
                      <a:lumMod val="85000"/>
                      <a:lumOff val="15000"/>
                    </a:schemeClr>
                  </a:solidFill>
                  <a:effectLst/>
                </a:rPr>
                <a:t>Sustainability</a:t>
              </a:r>
              <a:r>
                <a:rPr lang="en-US" sz="1600" b="0" i="0" dirty="0">
                  <a:solidFill>
                    <a:schemeClr val="tx2">
                      <a:lumMod val="85000"/>
                      <a:lumOff val="15000"/>
                    </a:schemeClr>
                  </a:solidFill>
                  <a:effectLst/>
                </a:rPr>
                <a:t>: Eco-friendly packaging and practices.</a:t>
              </a:r>
            </a:p>
          </p:txBody>
        </p:sp>
        <p:sp>
          <p:nvSpPr>
            <p:cNvPr id="11" name="Oval 10">
              <a:extLst>
                <a:ext uri="{FF2B5EF4-FFF2-40B4-BE49-F238E27FC236}">
                  <a16:creationId xmlns:a16="http://schemas.microsoft.com/office/drawing/2014/main" id="{A2D0E7BB-714C-F1DC-6709-93FE6068113C}"/>
                </a:ext>
              </a:extLst>
            </p:cNvPr>
            <p:cNvSpPr/>
            <p:nvPr/>
          </p:nvSpPr>
          <p:spPr>
            <a:xfrm flipH="1">
              <a:off x="9307198" y="3895817"/>
              <a:ext cx="2475393" cy="247536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i="0" dirty="0">
                  <a:solidFill>
                    <a:schemeClr val="tx2">
                      <a:lumMod val="85000"/>
                      <a:lumOff val="15000"/>
                    </a:schemeClr>
                  </a:solidFill>
                  <a:effectLst/>
                </a:rPr>
                <a:t>Empowerment</a:t>
              </a:r>
              <a:r>
                <a:rPr lang="en-US" sz="1600" b="0" i="0" dirty="0">
                  <a:solidFill>
                    <a:schemeClr val="tx2">
                      <a:lumMod val="85000"/>
                      <a:lumOff val="15000"/>
                    </a:schemeClr>
                  </a:solidFill>
                  <a:effectLst/>
                </a:rPr>
                <a:t>: Inspiring confidence and self-expression.</a:t>
              </a:r>
            </a:p>
          </p:txBody>
        </p:sp>
      </p:grpSp>
      <p:grpSp>
        <p:nvGrpSpPr>
          <p:cNvPr id="14" name="Group 13">
            <a:extLst>
              <a:ext uri="{FF2B5EF4-FFF2-40B4-BE49-F238E27FC236}">
                <a16:creationId xmlns:a16="http://schemas.microsoft.com/office/drawing/2014/main" id="{3AAC5D2B-E20D-7E53-36AE-31E38C962E07}"/>
              </a:ext>
            </a:extLst>
          </p:cNvPr>
          <p:cNvGrpSpPr/>
          <p:nvPr/>
        </p:nvGrpSpPr>
        <p:grpSpPr>
          <a:xfrm rot="16200000">
            <a:off x="6286286" y="3294670"/>
            <a:ext cx="2509124" cy="3146369"/>
            <a:chOff x="7596293" y="1445669"/>
            <a:chExt cx="3803975" cy="4770074"/>
          </a:xfrm>
        </p:grpSpPr>
        <p:sp>
          <p:nvSpPr>
            <p:cNvPr id="3" name="Rectangle: Rounded Corners 2">
              <a:extLst>
                <a:ext uri="{FF2B5EF4-FFF2-40B4-BE49-F238E27FC236}">
                  <a16:creationId xmlns:a16="http://schemas.microsoft.com/office/drawing/2014/main" id="{D99D8496-BAAB-2D43-A053-B06E7A2A59FA}"/>
                </a:ext>
              </a:extLst>
            </p:cNvPr>
            <p:cNvSpPr/>
            <p:nvPr/>
          </p:nvSpPr>
          <p:spPr>
            <a:xfrm>
              <a:off x="7765907" y="1445669"/>
              <a:ext cx="3458975" cy="4770074"/>
            </a:xfrm>
            <a:prstGeom prst="roundRect">
              <a:avLst>
                <a:gd name="adj" fmla="val 50000"/>
              </a:avLst>
            </a:prstGeom>
            <a:noFill/>
            <a:ln w="222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Freeform: Shape 5">
              <a:extLst>
                <a:ext uri="{FF2B5EF4-FFF2-40B4-BE49-F238E27FC236}">
                  <a16:creationId xmlns:a16="http://schemas.microsoft.com/office/drawing/2014/main" id="{05C50987-8CDD-7D52-E5D5-E466891384EA}"/>
                </a:ext>
              </a:extLst>
            </p:cNvPr>
            <p:cNvSpPr/>
            <p:nvPr/>
          </p:nvSpPr>
          <p:spPr>
            <a:xfrm>
              <a:off x="7596293" y="4138731"/>
              <a:ext cx="350772" cy="349562"/>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sp>
          <p:nvSpPr>
            <p:cNvPr id="13" name="Freeform: Shape 12">
              <a:extLst>
                <a:ext uri="{FF2B5EF4-FFF2-40B4-BE49-F238E27FC236}">
                  <a16:creationId xmlns:a16="http://schemas.microsoft.com/office/drawing/2014/main" id="{DE982CD8-7D7C-FD31-DBC5-19C9B9EA74F4}"/>
                </a:ext>
              </a:extLst>
            </p:cNvPr>
            <p:cNvSpPr/>
            <p:nvPr/>
          </p:nvSpPr>
          <p:spPr>
            <a:xfrm>
              <a:off x="11049496" y="2654023"/>
              <a:ext cx="350772" cy="349562"/>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grpSp>
      <p:grpSp>
        <p:nvGrpSpPr>
          <p:cNvPr id="15" name="Group 14">
            <a:extLst>
              <a:ext uri="{FF2B5EF4-FFF2-40B4-BE49-F238E27FC236}">
                <a16:creationId xmlns:a16="http://schemas.microsoft.com/office/drawing/2014/main" id="{EC0777EF-0A24-3B71-BE46-7CA4D86B4DDD}"/>
              </a:ext>
            </a:extLst>
          </p:cNvPr>
          <p:cNvGrpSpPr/>
          <p:nvPr/>
        </p:nvGrpSpPr>
        <p:grpSpPr>
          <a:xfrm rot="16200000">
            <a:off x="476095" y="3249223"/>
            <a:ext cx="2509124" cy="3237263"/>
            <a:chOff x="7596293" y="677563"/>
            <a:chExt cx="3803975" cy="4907875"/>
          </a:xfrm>
        </p:grpSpPr>
        <p:sp>
          <p:nvSpPr>
            <p:cNvPr id="16" name="Rectangle: Rounded Corners 15">
              <a:extLst>
                <a:ext uri="{FF2B5EF4-FFF2-40B4-BE49-F238E27FC236}">
                  <a16:creationId xmlns:a16="http://schemas.microsoft.com/office/drawing/2014/main" id="{602B79E6-9ED6-503F-55E9-3F21CFF55FEA}"/>
                </a:ext>
              </a:extLst>
            </p:cNvPr>
            <p:cNvSpPr/>
            <p:nvPr/>
          </p:nvSpPr>
          <p:spPr>
            <a:xfrm>
              <a:off x="7765907" y="677563"/>
              <a:ext cx="3458975" cy="4907875"/>
            </a:xfrm>
            <a:prstGeom prst="roundRect">
              <a:avLst>
                <a:gd name="adj" fmla="val 50000"/>
              </a:avLst>
            </a:prstGeom>
            <a:noFill/>
            <a:ln w="222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Freeform: Shape 16">
              <a:extLst>
                <a:ext uri="{FF2B5EF4-FFF2-40B4-BE49-F238E27FC236}">
                  <a16:creationId xmlns:a16="http://schemas.microsoft.com/office/drawing/2014/main" id="{C76C92AF-BF5C-50E0-21E4-D7C4F64F5F0E}"/>
                </a:ext>
              </a:extLst>
            </p:cNvPr>
            <p:cNvSpPr/>
            <p:nvPr/>
          </p:nvSpPr>
          <p:spPr>
            <a:xfrm>
              <a:off x="7596293" y="4138731"/>
              <a:ext cx="350772" cy="349562"/>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sp>
          <p:nvSpPr>
            <p:cNvPr id="18" name="Freeform: Shape 17">
              <a:extLst>
                <a:ext uri="{FF2B5EF4-FFF2-40B4-BE49-F238E27FC236}">
                  <a16:creationId xmlns:a16="http://schemas.microsoft.com/office/drawing/2014/main" id="{A2FF4C72-022A-C4DE-8E6C-0CFF91A0F80B}"/>
                </a:ext>
              </a:extLst>
            </p:cNvPr>
            <p:cNvSpPr/>
            <p:nvPr/>
          </p:nvSpPr>
          <p:spPr>
            <a:xfrm>
              <a:off x="11049496" y="2654023"/>
              <a:ext cx="350772" cy="349562"/>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grpSp>
    </p:spTree>
    <p:extLst>
      <p:ext uri="{BB962C8B-B14F-4D97-AF65-F5344CB8AC3E}">
        <p14:creationId xmlns:p14="http://schemas.microsoft.com/office/powerpoint/2010/main" val="4044178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902E6-A7C4-06A5-9C85-70CA78A63794}"/>
              </a:ext>
            </a:extLst>
          </p:cNvPr>
          <p:cNvSpPr>
            <a:spLocks noGrp="1"/>
          </p:cNvSpPr>
          <p:nvPr>
            <p:ph type="title"/>
          </p:nvPr>
        </p:nvSpPr>
        <p:spPr/>
        <p:txBody>
          <a:bodyPr/>
          <a:lstStyle/>
          <a:p>
            <a:r>
              <a:rPr lang="en-CA" dirty="0"/>
              <a:t>The solution</a:t>
            </a:r>
          </a:p>
        </p:txBody>
      </p:sp>
      <p:sp>
        <p:nvSpPr>
          <p:cNvPr id="4" name="Footer Placeholder 3">
            <a:extLst>
              <a:ext uri="{FF2B5EF4-FFF2-40B4-BE49-F238E27FC236}">
                <a16:creationId xmlns:a16="http://schemas.microsoft.com/office/drawing/2014/main" id="{5C73A13F-C699-A5B2-8127-48C549B20802}"/>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B288D2AF-0BFC-8853-8419-83AE88076330}"/>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4</a:t>
            </a:fld>
            <a:endParaRPr lang="en-IN" dirty="0"/>
          </a:p>
        </p:txBody>
      </p:sp>
      <p:grpSp>
        <p:nvGrpSpPr>
          <p:cNvPr id="11" name="Group 10">
            <a:extLst>
              <a:ext uri="{FF2B5EF4-FFF2-40B4-BE49-F238E27FC236}">
                <a16:creationId xmlns:a16="http://schemas.microsoft.com/office/drawing/2014/main" id="{72ECA03B-4604-019A-15B8-2200E05A807D}"/>
              </a:ext>
            </a:extLst>
          </p:cNvPr>
          <p:cNvGrpSpPr/>
          <p:nvPr/>
        </p:nvGrpSpPr>
        <p:grpSpPr>
          <a:xfrm>
            <a:off x="7473279" y="-58002"/>
            <a:ext cx="3768944" cy="6006044"/>
            <a:chOff x="7824095" y="871237"/>
            <a:chExt cx="4114801" cy="5419164"/>
          </a:xfrm>
        </p:grpSpPr>
        <p:sp>
          <p:nvSpPr>
            <p:cNvPr id="10" name="Rectangle: Top Corners Rounded 9">
              <a:extLst>
                <a:ext uri="{FF2B5EF4-FFF2-40B4-BE49-F238E27FC236}">
                  <a16:creationId xmlns:a16="http://schemas.microsoft.com/office/drawing/2014/main" id="{003DCD3F-FBB9-D40C-49BF-82D17CEDE190}"/>
                </a:ext>
              </a:extLst>
            </p:cNvPr>
            <p:cNvSpPr/>
            <p:nvPr/>
          </p:nvSpPr>
          <p:spPr>
            <a:xfrm flipV="1">
              <a:off x="7824095" y="871237"/>
              <a:ext cx="4114801" cy="5419164"/>
            </a:xfrm>
            <a:prstGeom prst="round2SameRect">
              <a:avLst>
                <a:gd name="adj1" fmla="val 50000"/>
                <a:gd name="adj2" fmla="val 0"/>
              </a:avLst>
            </a:prstGeom>
            <a:solidFill>
              <a:schemeClr val="accent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TextBox 8">
              <a:extLst>
                <a:ext uri="{FF2B5EF4-FFF2-40B4-BE49-F238E27FC236}">
                  <a16:creationId xmlns:a16="http://schemas.microsoft.com/office/drawing/2014/main" id="{D69EFB49-4F83-2495-77B6-C32CE320397E}"/>
                </a:ext>
              </a:extLst>
            </p:cNvPr>
            <p:cNvSpPr txBox="1"/>
            <p:nvPr/>
          </p:nvSpPr>
          <p:spPr>
            <a:xfrm>
              <a:off x="8187932" y="2282307"/>
              <a:ext cx="3387125" cy="2936701"/>
            </a:xfrm>
            <a:prstGeom prst="rect">
              <a:avLst/>
            </a:prstGeom>
            <a:noFill/>
          </p:spPr>
          <p:txBody>
            <a:bodyPr wrap="square">
              <a:spAutoFit/>
            </a:bodyPr>
            <a:lstStyle/>
            <a:p>
              <a:pPr marL="342900" indent="-342900" algn="l">
                <a:buFont typeface="+mj-lt"/>
                <a:buAutoNum type="arabicPeriod"/>
              </a:pPr>
              <a:r>
                <a:rPr lang="en-CA" sz="1600" b="1" i="0" dirty="0">
                  <a:solidFill>
                    <a:schemeClr val="tx2">
                      <a:lumMod val="85000"/>
                      <a:lumOff val="15000"/>
                    </a:schemeClr>
                  </a:solidFill>
                  <a:effectLst/>
                </a:rPr>
                <a:t>Clean Ingredients</a:t>
              </a:r>
              <a:r>
                <a:rPr lang="en-CA" sz="1600" b="0" i="0" dirty="0">
                  <a:solidFill>
                    <a:schemeClr val="tx2">
                      <a:lumMod val="85000"/>
                      <a:lumOff val="15000"/>
                    </a:schemeClr>
                  </a:solidFill>
                  <a:effectLst/>
                </a:rPr>
                <a:t>: 100% non-toxic, vegan, and cruelty-free.</a:t>
              </a:r>
            </a:p>
            <a:p>
              <a:pPr marL="342900" indent="-342900" algn="l">
                <a:spcBef>
                  <a:spcPts val="300"/>
                </a:spcBef>
                <a:buFont typeface="+mj-lt"/>
                <a:buAutoNum type="arabicPeriod"/>
              </a:pPr>
              <a:r>
                <a:rPr lang="en-CA" sz="1600" b="1" i="0" dirty="0">
                  <a:solidFill>
                    <a:schemeClr val="tx2">
                      <a:lumMod val="85000"/>
                      <a:lumOff val="15000"/>
                    </a:schemeClr>
                  </a:solidFill>
                  <a:effectLst/>
                </a:rPr>
                <a:t>Inclusive Shades</a:t>
              </a:r>
              <a:r>
                <a:rPr lang="en-CA" sz="1600" b="0" i="0" dirty="0">
                  <a:solidFill>
                    <a:schemeClr val="tx2">
                      <a:lumMod val="85000"/>
                      <a:lumOff val="15000"/>
                    </a:schemeClr>
                  </a:solidFill>
                  <a:effectLst/>
                </a:rPr>
                <a:t>: A wide range of shades for all skin tones.</a:t>
              </a:r>
            </a:p>
            <a:p>
              <a:pPr marL="342900" indent="-342900" algn="l">
                <a:spcBef>
                  <a:spcPts val="300"/>
                </a:spcBef>
                <a:buFont typeface="+mj-lt"/>
                <a:buAutoNum type="arabicPeriod"/>
              </a:pPr>
              <a:r>
                <a:rPr lang="en-CA" sz="1600" b="1" i="0" dirty="0">
                  <a:solidFill>
                    <a:schemeClr val="tx2">
                      <a:lumMod val="85000"/>
                      <a:lumOff val="15000"/>
                    </a:schemeClr>
                  </a:solidFill>
                  <a:effectLst/>
                </a:rPr>
                <a:t>Sustainable Packaging</a:t>
              </a:r>
              <a:r>
                <a:rPr lang="en-CA" sz="1600" b="0" i="0" dirty="0">
                  <a:solidFill>
                    <a:schemeClr val="tx2">
                      <a:lumMod val="85000"/>
                      <a:lumOff val="15000"/>
                    </a:schemeClr>
                  </a:solidFill>
                  <a:effectLst/>
                </a:rPr>
                <a:t>: Recyclable and biodegradable materials.</a:t>
              </a:r>
            </a:p>
            <a:p>
              <a:pPr marL="342900" indent="-342900" algn="l">
                <a:spcBef>
                  <a:spcPts val="300"/>
                </a:spcBef>
                <a:buFont typeface="+mj-lt"/>
                <a:buAutoNum type="arabicPeriod"/>
              </a:pPr>
              <a:r>
                <a:rPr lang="en-CA" sz="1600" b="1" i="0" dirty="0">
                  <a:solidFill>
                    <a:schemeClr val="tx2">
                      <a:lumMod val="85000"/>
                      <a:lumOff val="15000"/>
                    </a:schemeClr>
                  </a:solidFill>
                  <a:effectLst/>
                </a:rPr>
                <a:t>Affordable Luxury</a:t>
              </a:r>
              <a:r>
                <a:rPr lang="en-CA" sz="1600" b="0" i="0" dirty="0">
                  <a:solidFill>
                    <a:schemeClr val="tx2">
                      <a:lumMod val="85000"/>
                      <a:lumOff val="15000"/>
                    </a:schemeClr>
                  </a:solidFill>
                  <a:effectLst/>
                </a:rPr>
                <a:t>: Premium quality at accessible prices.</a:t>
              </a:r>
            </a:p>
          </p:txBody>
        </p:sp>
      </p:grpSp>
      <p:sp>
        <p:nvSpPr>
          <p:cNvPr id="12" name="TextBox 11">
            <a:extLst>
              <a:ext uri="{FF2B5EF4-FFF2-40B4-BE49-F238E27FC236}">
                <a16:creationId xmlns:a16="http://schemas.microsoft.com/office/drawing/2014/main" id="{0BDFC14D-A982-A09B-68EA-EB935D36C224}"/>
              </a:ext>
            </a:extLst>
          </p:cNvPr>
          <p:cNvSpPr txBox="1"/>
          <p:nvPr/>
        </p:nvSpPr>
        <p:spPr>
          <a:xfrm>
            <a:off x="407988" y="2040355"/>
            <a:ext cx="6839977" cy="3370153"/>
          </a:xfrm>
          <a:prstGeom prst="rect">
            <a:avLst/>
          </a:prstGeom>
          <a:noFill/>
        </p:spPr>
        <p:txBody>
          <a:bodyPr wrap="square">
            <a:spAutoFit/>
          </a:bodyPr>
          <a:lstStyle/>
          <a:p>
            <a:pPr>
              <a:lnSpc>
                <a:spcPct val="150000"/>
              </a:lnSpc>
            </a:pPr>
            <a:r>
              <a:rPr lang="en-US" sz="2400" b="0" i="0" dirty="0">
                <a:solidFill>
                  <a:schemeClr val="tx2">
                    <a:lumMod val="85000"/>
                    <a:lumOff val="15000"/>
                  </a:schemeClr>
                </a:solidFill>
                <a:effectLst/>
                <a:latin typeface="+mj-lt"/>
              </a:rPr>
              <a:t>Our cosmetics line is the ultimate solution for modern consumers who demand clean, sustainable, and high-performance beauty products. We combine science-backed formulations with eco-friendly packaging to deliver results without compromise.</a:t>
            </a:r>
            <a:endParaRPr lang="en-CA" sz="2400" dirty="0">
              <a:solidFill>
                <a:schemeClr val="tx2">
                  <a:lumMod val="85000"/>
                  <a:lumOff val="15000"/>
                </a:schemeClr>
              </a:solidFill>
              <a:latin typeface="+mj-lt"/>
            </a:endParaRPr>
          </a:p>
        </p:txBody>
      </p:sp>
      <p:grpSp>
        <p:nvGrpSpPr>
          <p:cNvPr id="8" name="Group 7">
            <a:extLst>
              <a:ext uri="{FF2B5EF4-FFF2-40B4-BE49-F238E27FC236}">
                <a16:creationId xmlns:a16="http://schemas.microsoft.com/office/drawing/2014/main" id="{81735035-B279-E6A4-F306-1FBAD78542B1}"/>
              </a:ext>
            </a:extLst>
          </p:cNvPr>
          <p:cNvGrpSpPr/>
          <p:nvPr/>
        </p:nvGrpSpPr>
        <p:grpSpPr>
          <a:xfrm>
            <a:off x="7438248" y="175930"/>
            <a:ext cx="3803975" cy="5538180"/>
            <a:chOff x="7596293" y="677562"/>
            <a:chExt cx="3803975" cy="5538180"/>
          </a:xfrm>
        </p:grpSpPr>
        <p:sp>
          <p:nvSpPr>
            <p:cNvPr id="3" name="Rectangle: Rounded Corners 2">
              <a:extLst>
                <a:ext uri="{FF2B5EF4-FFF2-40B4-BE49-F238E27FC236}">
                  <a16:creationId xmlns:a16="http://schemas.microsoft.com/office/drawing/2014/main" id="{322BFC0D-852B-B414-C24F-25243DFB529B}"/>
                </a:ext>
              </a:extLst>
            </p:cNvPr>
            <p:cNvSpPr/>
            <p:nvPr/>
          </p:nvSpPr>
          <p:spPr>
            <a:xfrm>
              <a:off x="7765907" y="677562"/>
              <a:ext cx="3458975" cy="5538180"/>
            </a:xfrm>
            <a:prstGeom prst="roundRect">
              <a:avLst>
                <a:gd name="adj" fmla="val 50000"/>
              </a:avLst>
            </a:prstGeom>
            <a:noFill/>
            <a:ln w="222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Freeform: Shape 5">
              <a:extLst>
                <a:ext uri="{FF2B5EF4-FFF2-40B4-BE49-F238E27FC236}">
                  <a16:creationId xmlns:a16="http://schemas.microsoft.com/office/drawing/2014/main" id="{8D9A1B64-A3DE-4C35-9FA7-A2BC964E305C}"/>
                </a:ext>
              </a:extLst>
            </p:cNvPr>
            <p:cNvSpPr/>
            <p:nvPr/>
          </p:nvSpPr>
          <p:spPr>
            <a:xfrm>
              <a:off x="7596293" y="4138731"/>
              <a:ext cx="350772" cy="349562"/>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sp>
          <p:nvSpPr>
            <p:cNvPr id="7" name="Freeform: Shape 6">
              <a:extLst>
                <a:ext uri="{FF2B5EF4-FFF2-40B4-BE49-F238E27FC236}">
                  <a16:creationId xmlns:a16="http://schemas.microsoft.com/office/drawing/2014/main" id="{6E47F63F-D81B-3884-5515-284C1A0B7CBD}"/>
                </a:ext>
              </a:extLst>
            </p:cNvPr>
            <p:cNvSpPr/>
            <p:nvPr/>
          </p:nvSpPr>
          <p:spPr>
            <a:xfrm>
              <a:off x="11049496" y="2654023"/>
              <a:ext cx="350772" cy="349562"/>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grpSp>
      <p:sp>
        <p:nvSpPr>
          <p:cNvPr id="13" name="Freeform: Shape 12">
            <a:extLst>
              <a:ext uri="{FF2B5EF4-FFF2-40B4-BE49-F238E27FC236}">
                <a16:creationId xmlns:a16="http://schemas.microsoft.com/office/drawing/2014/main" id="{694B01D2-48A6-2F63-430A-B726907FC19F}"/>
              </a:ext>
            </a:extLst>
          </p:cNvPr>
          <p:cNvSpPr/>
          <p:nvPr/>
        </p:nvSpPr>
        <p:spPr>
          <a:xfrm rot="16200000">
            <a:off x="4816866" y="5356480"/>
            <a:ext cx="1036270" cy="1144326"/>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spTree>
    <p:extLst>
      <p:ext uri="{BB962C8B-B14F-4D97-AF65-F5344CB8AC3E}">
        <p14:creationId xmlns:p14="http://schemas.microsoft.com/office/powerpoint/2010/main" val="2899069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FC9F8-245E-027F-CB8E-93C38556D03C}"/>
              </a:ext>
            </a:extLst>
          </p:cNvPr>
          <p:cNvSpPr>
            <a:spLocks noGrp="1"/>
          </p:cNvSpPr>
          <p:nvPr>
            <p:ph type="title"/>
          </p:nvPr>
        </p:nvSpPr>
        <p:spPr/>
        <p:txBody>
          <a:bodyPr/>
          <a:lstStyle/>
          <a:p>
            <a:r>
              <a:rPr lang="en-CA" i="0" dirty="0">
                <a:effectLst/>
              </a:rPr>
              <a:t>Problem Statement</a:t>
            </a:r>
            <a:endParaRPr lang="en-CA" dirty="0"/>
          </a:p>
        </p:txBody>
      </p:sp>
      <p:sp>
        <p:nvSpPr>
          <p:cNvPr id="3" name="Footer Placeholder 2">
            <a:extLst>
              <a:ext uri="{FF2B5EF4-FFF2-40B4-BE49-F238E27FC236}">
                <a16:creationId xmlns:a16="http://schemas.microsoft.com/office/drawing/2014/main" id="{4700FB5D-AB30-529B-E068-511A787CEC79}"/>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B51BB549-FCA0-C272-2043-599F831D6C19}"/>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5</a:t>
            </a:fld>
            <a:endParaRPr lang="en-IN" dirty="0"/>
          </a:p>
        </p:txBody>
      </p:sp>
      <p:pic>
        <p:nvPicPr>
          <p:cNvPr id="7" name="Picture Placeholder 6" descr="A person looking at her face in front of a mirror&#10;&#10;AI-generated content may be incorrect.">
            <a:extLst>
              <a:ext uri="{FF2B5EF4-FFF2-40B4-BE49-F238E27FC236}">
                <a16:creationId xmlns:a16="http://schemas.microsoft.com/office/drawing/2014/main" id="{B4ACE6C6-B1D6-E6DD-3AD3-D9CF7F173785}"/>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33"/>
          <a:stretch/>
        </p:blipFill>
        <p:spPr>
          <a:xfrm>
            <a:off x="363538" y="1296760"/>
            <a:ext cx="5230812" cy="2427515"/>
          </a:xfrm>
        </p:spPr>
      </p:pic>
      <p:graphicFrame>
        <p:nvGraphicFramePr>
          <p:cNvPr id="8" name="Table 7">
            <a:extLst>
              <a:ext uri="{FF2B5EF4-FFF2-40B4-BE49-F238E27FC236}">
                <a16:creationId xmlns:a16="http://schemas.microsoft.com/office/drawing/2014/main" id="{71E61A66-92DD-CDF1-D2DD-19ABBCD7EBEF}"/>
              </a:ext>
            </a:extLst>
          </p:cNvPr>
          <p:cNvGraphicFramePr>
            <a:graphicFrameLocks noGrp="1"/>
          </p:cNvGraphicFramePr>
          <p:nvPr>
            <p:extLst>
              <p:ext uri="{D42A27DB-BD31-4B8C-83A1-F6EECF244321}">
                <p14:modId xmlns:p14="http://schemas.microsoft.com/office/powerpoint/2010/main" val="3842811989"/>
              </p:ext>
            </p:extLst>
          </p:nvPr>
        </p:nvGraphicFramePr>
        <p:xfrm>
          <a:off x="6096000" y="1447800"/>
          <a:ext cx="5917160" cy="4800600"/>
        </p:xfrm>
        <a:graphic>
          <a:graphicData uri="http://schemas.openxmlformats.org/drawingml/2006/table">
            <a:tbl>
              <a:tblPr/>
              <a:tblGrid>
                <a:gridCol w="2958580">
                  <a:extLst>
                    <a:ext uri="{9D8B030D-6E8A-4147-A177-3AD203B41FA5}">
                      <a16:colId xmlns:a16="http://schemas.microsoft.com/office/drawing/2014/main" val="993318772"/>
                    </a:ext>
                  </a:extLst>
                </a:gridCol>
                <a:gridCol w="2958580">
                  <a:extLst>
                    <a:ext uri="{9D8B030D-6E8A-4147-A177-3AD203B41FA5}">
                      <a16:colId xmlns:a16="http://schemas.microsoft.com/office/drawing/2014/main" val="157551023"/>
                    </a:ext>
                  </a:extLst>
                </a:gridCol>
              </a:tblGrid>
              <a:tr h="800100">
                <a:tc>
                  <a:txBody>
                    <a:bodyPr/>
                    <a:lstStyle/>
                    <a:p>
                      <a:pPr algn="l"/>
                      <a:r>
                        <a:rPr lang="en-CA" sz="2000" b="0" dirty="0">
                          <a:effectLst/>
                          <a:latin typeface="+mj-lt"/>
                        </a:rPr>
                        <a:t>Pain Points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l"/>
                      <a:r>
                        <a:rPr lang="en-CA" sz="2000" b="0" dirty="0">
                          <a:effectLst/>
                          <a:latin typeface="+mj-lt"/>
                        </a:rPr>
                        <a:t>Impact</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84441101"/>
                  </a:ext>
                </a:extLst>
              </a:tr>
              <a:tr h="800100">
                <a:tc>
                  <a:txBody>
                    <a:bodyPr/>
                    <a:lstStyle/>
                    <a:p>
                      <a:r>
                        <a:rPr lang="en-CA" sz="1400" dirty="0">
                          <a:solidFill>
                            <a:schemeClr val="tx2">
                              <a:lumMod val="85000"/>
                              <a:lumOff val="15000"/>
                            </a:schemeClr>
                          </a:solidFill>
                          <a:effectLst/>
                          <a:latin typeface="+mn-lt"/>
                        </a:rPr>
                        <a:t>Toxic Ingredients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a:solidFill>
                            <a:schemeClr val="tx2">
                              <a:lumMod val="85000"/>
                              <a:lumOff val="15000"/>
                            </a:schemeClr>
                          </a:solidFill>
                          <a:effectLst/>
                          <a:latin typeface="+mn-lt"/>
                        </a:rPr>
                        <a:t>Skin irritation, long-term health risks</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1769287"/>
                  </a:ext>
                </a:extLst>
              </a:tr>
              <a:tr h="800100">
                <a:tc>
                  <a:txBody>
                    <a:bodyPr/>
                    <a:lstStyle/>
                    <a:p>
                      <a:r>
                        <a:rPr lang="en-CA" sz="1400" dirty="0">
                          <a:solidFill>
                            <a:schemeClr val="tx2">
                              <a:lumMod val="85000"/>
                              <a:lumOff val="15000"/>
                            </a:schemeClr>
                          </a:solidFill>
                          <a:effectLst/>
                          <a:latin typeface="+mn-lt"/>
                        </a:rPr>
                        <a:t>Lack of Inclusivity</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solidFill>
                            <a:schemeClr val="tx2">
                              <a:lumMod val="85000"/>
                              <a:lumOff val="15000"/>
                            </a:schemeClr>
                          </a:solidFill>
                          <a:effectLst/>
                          <a:latin typeface="+mn-lt"/>
                        </a:rPr>
                        <a:t>Exclusion of diverse skin tones</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9075648"/>
                  </a:ext>
                </a:extLst>
              </a:tr>
              <a:tr h="800100">
                <a:tc>
                  <a:txBody>
                    <a:bodyPr/>
                    <a:lstStyle/>
                    <a:p>
                      <a:r>
                        <a:rPr lang="en-CA" sz="1400" dirty="0">
                          <a:solidFill>
                            <a:schemeClr val="tx2">
                              <a:lumMod val="85000"/>
                              <a:lumOff val="15000"/>
                            </a:schemeClr>
                          </a:solidFill>
                          <a:effectLst/>
                          <a:latin typeface="+mn-lt"/>
                        </a:rPr>
                        <a:t>Non-Sustainable Packaging</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solidFill>
                            <a:schemeClr val="tx2">
                              <a:lumMod val="85000"/>
                              <a:lumOff val="15000"/>
                            </a:schemeClr>
                          </a:solidFill>
                          <a:effectLst/>
                          <a:latin typeface="+mn-lt"/>
                        </a:rPr>
                        <a:t>Environmental pollution</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4319101"/>
                  </a:ext>
                </a:extLst>
              </a:tr>
              <a:tr h="800100">
                <a:tc>
                  <a:txBody>
                    <a:bodyPr/>
                    <a:lstStyle/>
                    <a:p>
                      <a:r>
                        <a:rPr lang="en-CA" sz="1400" dirty="0">
                          <a:solidFill>
                            <a:schemeClr val="tx2">
                              <a:lumMod val="85000"/>
                              <a:lumOff val="15000"/>
                            </a:schemeClr>
                          </a:solidFill>
                          <a:effectLst/>
                          <a:latin typeface="+mn-lt"/>
                        </a:rPr>
                        <a:t>High Costs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solidFill>
                            <a:schemeClr val="tx2">
                              <a:lumMod val="85000"/>
                              <a:lumOff val="15000"/>
                            </a:schemeClr>
                          </a:solidFill>
                          <a:effectLst/>
                          <a:latin typeface="+mn-lt"/>
                        </a:rPr>
                        <a:t>Limited access to quality products</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3656715"/>
                  </a:ext>
                </a:extLst>
              </a:tr>
              <a:tr h="800100">
                <a:tc>
                  <a:txBody>
                    <a:bodyPr/>
                    <a:lstStyle/>
                    <a:p>
                      <a:r>
                        <a:rPr kumimoji="0" lang="en-CA" sz="1400" b="0" i="0" u="none" strike="noStrike" kern="1200" cap="none" spc="0" normalizeH="0" baseline="0" noProof="0" dirty="0">
                          <a:ln>
                            <a:noFill/>
                          </a:ln>
                          <a:solidFill>
                            <a:schemeClr val="tx2">
                              <a:lumMod val="85000"/>
                              <a:lumOff val="15000"/>
                            </a:schemeClr>
                          </a:solidFill>
                          <a:effectLst/>
                          <a:uLnTx/>
                          <a:uFillTx/>
                          <a:latin typeface="+mn-lt"/>
                          <a:ea typeface="+mn-ea"/>
                          <a:cs typeface="Aparajita" panose="02020603050405020304" pitchFamily="18" charset="0"/>
                        </a:rPr>
                        <a:t>Lorem ipsum dolor </a:t>
                      </a:r>
                      <a:endParaRPr lang="en-CA" sz="1400" dirty="0">
                        <a:solidFill>
                          <a:schemeClr val="tx2">
                            <a:lumMod val="85000"/>
                            <a:lumOff val="15000"/>
                          </a:schemeClr>
                        </a:solidFill>
                        <a:effectLst/>
                        <a:latin typeface="+mn-lt"/>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0" lang="en-CA" sz="1400" b="0" i="0" u="none" strike="noStrike" kern="1200" cap="none" spc="0" normalizeH="0" baseline="0" noProof="0" dirty="0">
                          <a:ln>
                            <a:noFill/>
                          </a:ln>
                          <a:solidFill>
                            <a:schemeClr val="tx2">
                              <a:lumMod val="85000"/>
                              <a:lumOff val="15000"/>
                            </a:schemeClr>
                          </a:solidFill>
                          <a:effectLst/>
                          <a:uLnTx/>
                          <a:uFillTx/>
                          <a:latin typeface="+mn-lt"/>
                          <a:ea typeface="+mn-ea"/>
                          <a:cs typeface="Aparajita" panose="02020603050405020304" pitchFamily="18" charset="0"/>
                        </a:rPr>
                        <a:t>Lorem ipsum dolor </a:t>
                      </a:r>
                      <a:endParaRPr lang="en-CA" sz="1400" dirty="0">
                        <a:solidFill>
                          <a:schemeClr val="tx2">
                            <a:lumMod val="85000"/>
                            <a:lumOff val="15000"/>
                          </a:schemeClr>
                        </a:solidFill>
                        <a:effectLst/>
                        <a:latin typeface="+mn-lt"/>
                      </a:endParaRP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1531284"/>
                  </a:ext>
                </a:extLst>
              </a:tr>
            </a:tbl>
          </a:graphicData>
        </a:graphic>
      </p:graphicFrame>
      <p:grpSp>
        <p:nvGrpSpPr>
          <p:cNvPr id="17" name="Group 16">
            <a:extLst>
              <a:ext uri="{FF2B5EF4-FFF2-40B4-BE49-F238E27FC236}">
                <a16:creationId xmlns:a16="http://schemas.microsoft.com/office/drawing/2014/main" id="{EDEDEC13-EA1F-C122-0E58-C32B8C39FFCA}"/>
              </a:ext>
            </a:extLst>
          </p:cNvPr>
          <p:cNvGrpSpPr/>
          <p:nvPr/>
        </p:nvGrpSpPr>
        <p:grpSpPr>
          <a:xfrm>
            <a:off x="381823" y="3895817"/>
            <a:ext cx="5197190" cy="2475367"/>
            <a:chOff x="4501690" y="2105871"/>
            <a:chExt cx="7471692" cy="3558688"/>
          </a:xfrm>
        </p:grpSpPr>
        <p:sp>
          <p:nvSpPr>
            <p:cNvPr id="13" name="Rectangle: Rounded Corners 12">
              <a:extLst>
                <a:ext uri="{FF2B5EF4-FFF2-40B4-BE49-F238E27FC236}">
                  <a16:creationId xmlns:a16="http://schemas.microsoft.com/office/drawing/2014/main" id="{C11466B2-36EA-C528-C292-441C61B19DCF}"/>
                </a:ext>
              </a:extLst>
            </p:cNvPr>
            <p:cNvSpPr/>
            <p:nvPr/>
          </p:nvSpPr>
          <p:spPr>
            <a:xfrm flipH="1">
              <a:off x="4501690" y="2105871"/>
              <a:ext cx="7471692" cy="3558688"/>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200" dirty="0">
                <a:solidFill>
                  <a:schemeClr val="tx2">
                    <a:lumMod val="85000"/>
                    <a:lumOff val="15000"/>
                  </a:schemeClr>
                </a:solidFill>
              </a:endParaRPr>
            </a:p>
          </p:txBody>
        </p:sp>
        <p:sp>
          <p:nvSpPr>
            <p:cNvPr id="14" name="Google Shape;4822;p73">
              <a:extLst>
                <a:ext uri="{FF2B5EF4-FFF2-40B4-BE49-F238E27FC236}">
                  <a16:creationId xmlns:a16="http://schemas.microsoft.com/office/drawing/2014/main" id="{BD85076C-F811-3241-96EF-B1FF420C5B48}"/>
                </a:ext>
              </a:extLst>
            </p:cNvPr>
            <p:cNvSpPr txBox="1">
              <a:spLocks/>
            </p:cNvSpPr>
            <p:nvPr/>
          </p:nvSpPr>
          <p:spPr>
            <a:xfrm>
              <a:off x="5071761" y="2938656"/>
              <a:ext cx="6169182" cy="189670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marR="0" lvl="0" indent="0" defTabSz="914400" rtl="0" eaLnBrk="1" fontAlgn="auto" latinLnBrk="0" hangingPunct="1">
                <a:lnSpc>
                  <a:spcPct val="100000"/>
                </a:lnSpc>
                <a:spcBef>
                  <a:spcPts val="0"/>
                </a:spcBef>
                <a:spcAft>
                  <a:spcPts val="0"/>
                </a:spcAft>
                <a:buClrTx/>
                <a:buSzTx/>
                <a:tabLst/>
                <a:defRPr/>
              </a:pPr>
              <a:r>
                <a:rPr lang="en-US" sz="1600" b="0" i="0" dirty="0">
                  <a:solidFill>
                    <a:schemeClr val="tx2">
                      <a:lumMod val="85000"/>
                      <a:lumOff val="15000"/>
                    </a:schemeClr>
                  </a:solidFill>
                  <a:effectLst/>
                  <a:latin typeface="+mn-lt"/>
                </a:rPr>
                <a:t>Today’s consumers face significant challenges when it comes to finding cosmetics that align with their values and needs</a:t>
              </a:r>
              <a:endParaRPr lang="en-CA" sz="1050" b="0" i="0" dirty="0">
                <a:solidFill>
                  <a:schemeClr val="tx2">
                    <a:lumMod val="85000"/>
                    <a:lumOff val="15000"/>
                  </a:schemeClr>
                </a:solidFill>
                <a:effectLst/>
                <a:latin typeface="+mn-lt"/>
                <a:cs typeface="Aparajita" panose="02020603050405020304" pitchFamily="18" charset="0"/>
              </a:endParaRPr>
            </a:p>
          </p:txBody>
        </p:sp>
      </p:grpSp>
      <p:grpSp>
        <p:nvGrpSpPr>
          <p:cNvPr id="5" name="Group 4">
            <a:extLst>
              <a:ext uri="{FF2B5EF4-FFF2-40B4-BE49-F238E27FC236}">
                <a16:creationId xmlns:a16="http://schemas.microsoft.com/office/drawing/2014/main" id="{11A9C15A-60FE-EB46-56A2-4A3AEFC95AB7}"/>
              </a:ext>
            </a:extLst>
          </p:cNvPr>
          <p:cNvGrpSpPr/>
          <p:nvPr/>
        </p:nvGrpSpPr>
        <p:grpSpPr>
          <a:xfrm rot="16200000">
            <a:off x="1710561" y="2671446"/>
            <a:ext cx="2509126" cy="4946300"/>
            <a:chOff x="7596293" y="677562"/>
            <a:chExt cx="3803978" cy="7498872"/>
          </a:xfrm>
        </p:grpSpPr>
        <p:sp>
          <p:nvSpPr>
            <p:cNvPr id="6" name="Rectangle: Rounded Corners 5">
              <a:extLst>
                <a:ext uri="{FF2B5EF4-FFF2-40B4-BE49-F238E27FC236}">
                  <a16:creationId xmlns:a16="http://schemas.microsoft.com/office/drawing/2014/main" id="{2D564058-7156-039F-6A77-0DE5F0F56AB2}"/>
                </a:ext>
              </a:extLst>
            </p:cNvPr>
            <p:cNvSpPr/>
            <p:nvPr/>
          </p:nvSpPr>
          <p:spPr>
            <a:xfrm>
              <a:off x="7765906" y="677562"/>
              <a:ext cx="3458975" cy="7498872"/>
            </a:xfrm>
            <a:prstGeom prst="roundRect">
              <a:avLst>
                <a:gd name="adj" fmla="val 50000"/>
              </a:avLst>
            </a:prstGeom>
            <a:noFill/>
            <a:ln w="222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Freeform: Shape 8">
              <a:extLst>
                <a:ext uri="{FF2B5EF4-FFF2-40B4-BE49-F238E27FC236}">
                  <a16:creationId xmlns:a16="http://schemas.microsoft.com/office/drawing/2014/main" id="{EFEA46BD-1AD8-D03E-C32E-058DAA59B61B}"/>
                </a:ext>
              </a:extLst>
            </p:cNvPr>
            <p:cNvSpPr/>
            <p:nvPr/>
          </p:nvSpPr>
          <p:spPr>
            <a:xfrm>
              <a:off x="7596293" y="4138730"/>
              <a:ext cx="350772" cy="349562"/>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sp>
          <p:nvSpPr>
            <p:cNvPr id="10" name="Freeform: Shape 9">
              <a:extLst>
                <a:ext uri="{FF2B5EF4-FFF2-40B4-BE49-F238E27FC236}">
                  <a16:creationId xmlns:a16="http://schemas.microsoft.com/office/drawing/2014/main" id="{25CDBD82-85E2-6358-90C4-71174FDB4A6A}"/>
                </a:ext>
              </a:extLst>
            </p:cNvPr>
            <p:cNvSpPr/>
            <p:nvPr/>
          </p:nvSpPr>
          <p:spPr>
            <a:xfrm>
              <a:off x="11049499" y="2654023"/>
              <a:ext cx="350772" cy="349562"/>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grpSp>
      <p:sp>
        <p:nvSpPr>
          <p:cNvPr id="11" name="Freeform: Shape 10">
            <a:extLst>
              <a:ext uri="{FF2B5EF4-FFF2-40B4-BE49-F238E27FC236}">
                <a16:creationId xmlns:a16="http://schemas.microsoft.com/office/drawing/2014/main" id="{786A62D1-E318-FE87-F30B-CE1A810C0C0C}"/>
              </a:ext>
            </a:extLst>
          </p:cNvPr>
          <p:cNvSpPr/>
          <p:nvPr/>
        </p:nvSpPr>
        <p:spPr>
          <a:xfrm rot="16200000">
            <a:off x="4835911" y="3081286"/>
            <a:ext cx="697832" cy="695426"/>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sp>
        <p:nvSpPr>
          <p:cNvPr id="12" name="Freeform: Shape 11">
            <a:extLst>
              <a:ext uri="{FF2B5EF4-FFF2-40B4-BE49-F238E27FC236}">
                <a16:creationId xmlns:a16="http://schemas.microsoft.com/office/drawing/2014/main" id="{1A28323C-B41D-21EC-F86A-773D9E9C54BB}"/>
              </a:ext>
            </a:extLst>
          </p:cNvPr>
          <p:cNvSpPr/>
          <p:nvPr/>
        </p:nvSpPr>
        <p:spPr>
          <a:xfrm rot="16200000">
            <a:off x="258345" y="1441204"/>
            <a:ext cx="697832" cy="695426"/>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spTree>
    <p:extLst>
      <p:ext uri="{BB962C8B-B14F-4D97-AF65-F5344CB8AC3E}">
        <p14:creationId xmlns:p14="http://schemas.microsoft.com/office/powerpoint/2010/main" val="3213779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74FF-13D0-451D-3CBF-C1EBD12E5740}"/>
              </a:ext>
            </a:extLst>
          </p:cNvPr>
          <p:cNvSpPr>
            <a:spLocks noGrp="1"/>
          </p:cNvSpPr>
          <p:nvPr>
            <p:ph type="title"/>
          </p:nvPr>
        </p:nvSpPr>
        <p:spPr/>
        <p:txBody>
          <a:bodyPr/>
          <a:lstStyle/>
          <a:p>
            <a:r>
              <a:rPr lang="en-CA" i="0" dirty="0">
                <a:effectLst/>
              </a:rPr>
              <a:t>Market Opportunity</a:t>
            </a:r>
            <a:endParaRPr lang="en-CA" dirty="0"/>
          </a:p>
        </p:txBody>
      </p:sp>
      <p:sp>
        <p:nvSpPr>
          <p:cNvPr id="3" name="Footer Placeholder 2">
            <a:extLst>
              <a:ext uri="{FF2B5EF4-FFF2-40B4-BE49-F238E27FC236}">
                <a16:creationId xmlns:a16="http://schemas.microsoft.com/office/drawing/2014/main" id="{AEFC96C0-46E5-2BF0-F4AA-B495428C37B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2FCDA036-CF9B-F533-5FA9-41BC833329B7}"/>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6</a:t>
            </a:fld>
            <a:endParaRPr lang="en-IN" dirty="0"/>
          </a:p>
        </p:txBody>
      </p:sp>
      <p:pic>
        <p:nvPicPr>
          <p:cNvPr id="7" name="Picture Placeholder 6" descr="A piggy bank with coins and a calculator&#10;&#10;AI-generated content may be incorrect.">
            <a:extLst>
              <a:ext uri="{FF2B5EF4-FFF2-40B4-BE49-F238E27FC236}">
                <a16:creationId xmlns:a16="http://schemas.microsoft.com/office/drawing/2014/main" id="{5A9F72B6-3490-3434-1ED4-9215D5C2459C}"/>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a:xfrm>
            <a:off x="7206228" y="1"/>
            <a:ext cx="4426822" cy="5138057"/>
          </a:xfrm>
        </p:spPr>
      </p:pic>
      <p:graphicFrame>
        <p:nvGraphicFramePr>
          <p:cNvPr id="8" name="Table 7">
            <a:extLst>
              <a:ext uri="{FF2B5EF4-FFF2-40B4-BE49-F238E27FC236}">
                <a16:creationId xmlns:a16="http://schemas.microsoft.com/office/drawing/2014/main" id="{907FF735-34A0-9C58-0A59-6D51BA30D78D}"/>
              </a:ext>
            </a:extLst>
          </p:cNvPr>
          <p:cNvGraphicFramePr>
            <a:graphicFrameLocks noGrp="1"/>
          </p:cNvGraphicFramePr>
          <p:nvPr>
            <p:extLst>
              <p:ext uri="{D42A27DB-BD31-4B8C-83A1-F6EECF244321}">
                <p14:modId xmlns:p14="http://schemas.microsoft.com/office/powerpoint/2010/main" val="2973130646"/>
              </p:ext>
            </p:extLst>
          </p:nvPr>
        </p:nvGraphicFramePr>
        <p:xfrm>
          <a:off x="336678" y="3428999"/>
          <a:ext cx="5759322" cy="2870856"/>
        </p:xfrm>
        <a:graphic>
          <a:graphicData uri="http://schemas.openxmlformats.org/drawingml/2006/table">
            <a:tbl>
              <a:tblPr/>
              <a:tblGrid>
                <a:gridCol w="2879661">
                  <a:extLst>
                    <a:ext uri="{9D8B030D-6E8A-4147-A177-3AD203B41FA5}">
                      <a16:colId xmlns:a16="http://schemas.microsoft.com/office/drawing/2014/main" val="993318772"/>
                    </a:ext>
                  </a:extLst>
                </a:gridCol>
                <a:gridCol w="2879661">
                  <a:extLst>
                    <a:ext uri="{9D8B030D-6E8A-4147-A177-3AD203B41FA5}">
                      <a16:colId xmlns:a16="http://schemas.microsoft.com/office/drawing/2014/main" val="157551023"/>
                    </a:ext>
                  </a:extLst>
                </a:gridCol>
              </a:tblGrid>
              <a:tr h="717714">
                <a:tc>
                  <a:txBody>
                    <a:bodyPr/>
                    <a:lstStyle/>
                    <a:p>
                      <a:pPr algn="ctr"/>
                      <a:r>
                        <a:rPr lang="en-CA" sz="2000" b="1" dirty="0">
                          <a:effectLst/>
                          <a:latin typeface="+mj-lt"/>
                        </a:rPr>
                        <a:t>Market Segment</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CA" sz="2000" b="1" dirty="0">
                          <a:effectLst/>
                          <a:latin typeface="+mj-lt"/>
                        </a:rPr>
                        <a:t>Size (2023)</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84441101"/>
                  </a:ext>
                </a:extLst>
              </a:tr>
              <a:tr h="717714">
                <a:tc>
                  <a:txBody>
                    <a:bodyPr/>
                    <a:lstStyle/>
                    <a:p>
                      <a:pPr algn="ctr"/>
                      <a:r>
                        <a:rPr lang="en-CA" sz="1600" dirty="0">
                          <a:solidFill>
                            <a:schemeClr val="tx2">
                              <a:lumMod val="85000"/>
                              <a:lumOff val="15000"/>
                            </a:schemeClr>
                          </a:solidFill>
                          <a:effectLst/>
                        </a:rPr>
                        <a:t>Clean Beauty</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1600">
                          <a:solidFill>
                            <a:schemeClr val="tx2">
                              <a:lumMod val="85000"/>
                              <a:lumOff val="15000"/>
                            </a:schemeClr>
                          </a:solidFill>
                          <a:effectLst/>
                        </a:rPr>
                        <a:t>$22 billion</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1769287"/>
                  </a:ext>
                </a:extLst>
              </a:tr>
              <a:tr h="717714">
                <a:tc>
                  <a:txBody>
                    <a:bodyPr/>
                    <a:lstStyle/>
                    <a:p>
                      <a:pPr algn="ctr"/>
                      <a:r>
                        <a:rPr lang="en-CA" sz="1600">
                          <a:solidFill>
                            <a:schemeClr val="tx2">
                              <a:lumMod val="85000"/>
                              <a:lumOff val="15000"/>
                            </a:schemeClr>
                          </a:solidFill>
                          <a:effectLst/>
                        </a:rPr>
                        <a:t>Inclusive Makeup</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1600" dirty="0">
                          <a:solidFill>
                            <a:schemeClr val="tx2">
                              <a:lumMod val="85000"/>
                              <a:lumOff val="15000"/>
                            </a:schemeClr>
                          </a:solidFill>
                          <a:effectLst/>
                        </a:rPr>
                        <a:t>$8 billion</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9075648"/>
                  </a:ext>
                </a:extLst>
              </a:tr>
              <a:tr h="717714">
                <a:tc>
                  <a:txBody>
                    <a:bodyPr/>
                    <a:lstStyle/>
                    <a:p>
                      <a:pPr algn="ctr"/>
                      <a:r>
                        <a:rPr lang="en-CA" sz="1600">
                          <a:solidFill>
                            <a:schemeClr val="tx2">
                              <a:lumMod val="85000"/>
                              <a:lumOff val="15000"/>
                            </a:schemeClr>
                          </a:solidFill>
                          <a:effectLst/>
                        </a:rPr>
                        <a:t>Sustainable Packaging</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1600" dirty="0">
                          <a:solidFill>
                            <a:schemeClr val="tx2">
                              <a:lumMod val="85000"/>
                              <a:lumOff val="15000"/>
                            </a:schemeClr>
                          </a:solidFill>
                          <a:effectLst/>
                        </a:rPr>
                        <a:t>$5 billion</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4319101"/>
                  </a:ext>
                </a:extLst>
              </a:tr>
            </a:tbl>
          </a:graphicData>
        </a:graphic>
      </p:graphicFrame>
      <p:sp>
        <p:nvSpPr>
          <p:cNvPr id="11" name="TextBox 10">
            <a:extLst>
              <a:ext uri="{FF2B5EF4-FFF2-40B4-BE49-F238E27FC236}">
                <a16:creationId xmlns:a16="http://schemas.microsoft.com/office/drawing/2014/main" id="{C13421AF-C1A0-2DB2-B6B6-EE9C205D7ECB}"/>
              </a:ext>
            </a:extLst>
          </p:cNvPr>
          <p:cNvSpPr txBox="1"/>
          <p:nvPr/>
        </p:nvSpPr>
        <p:spPr>
          <a:xfrm>
            <a:off x="7322305" y="5121144"/>
            <a:ext cx="4115489" cy="1200329"/>
          </a:xfrm>
          <a:prstGeom prst="rect">
            <a:avLst/>
          </a:prstGeom>
          <a:noFill/>
        </p:spPr>
        <p:txBody>
          <a:bodyPr wrap="square">
            <a:spAutoFit/>
          </a:bodyPr>
          <a:lstStyle/>
          <a:p>
            <a:pPr algn="ctr"/>
            <a:r>
              <a:rPr lang="en-US" sz="1600" b="0" i="0" dirty="0">
                <a:solidFill>
                  <a:schemeClr val="tx2">
                    <a:lumMod val="85000"/>
                    <a:lumOff val="15000"/>
                  </a:schemeClr>
                </a:solidFill>
                <a:effectLst/>
              </a:rPr>
              <a:t>Our target market includes </a:t>
            </a:r>
            <a:r>
              <a:rPr lang="en-US" sz="2800" b="1" i="0" dirty="0">
                <a:solidFill>
                  <a:schemeClr val="tx2">
                    <a:lumMod val="85000"/>
                    <a:lumOff val="15000"/>
                  </a:schemeClr>
                </a:solidFill>
                <a:effectLst/>
                <a:latin typeface="+mj-lt"/>
              </a:rPr>
              <a:t>30 million </a:t>
            </a:r>
            <a:r>
              <a:rPr lang="en-US" sz="1600" b="0" i="0" dirty="0">
                <a:solidFill>
                  <a:schemeClr val="tx2">
                    <a:lumMod val="85000"/>
                    <a:lumOff val="15000"/>
                  </a:schemeClr>
                </a:solidFill>
                <a:effectLst/>
              </a:rPr>
              <a:t>small businesses in the US alone.</a:t>
            </a:r>
            <a:endParaRPr lang="en-CA" sz="1600" dirty="0">
              <a:solidFill>
                <a:schemeClr val="tx2">
                  <a:lumMod val="85000"/>
                  <a:lumOff val="15000"/>
                </a:schemeClr>
              </a:solidFill>
            </a:endParaRPr>
          </a:p>
        </p:txBody>
      </p:sp>
      <p:sp>
        <p:nvSpPr>
          <p:cNvPr id="14" name="TextBox 13">
            <a:extLst>
              <a:ext uri="{FF2B5EF4-FFF2-40B4-BE49-F238E27FC236}">
                <a16:creationId xmlns:a16="http://schemas.microsoft.com/office/drawing/2014/main" id="{4A154FEB-A4F7-AED1-61DA-D87AD2DFD748}"/>
              </a:ext>
            </a:extLst>
          </p:cNvPr>
          <p:cNvSpPr txBox="1"/>
          <p:nvPr/>
        </p:nvSpPr>
        <p:spPr>
          <a:xfrm>
            <a:off x="297430" y="1515663"/>
            <a:ext cx="5798569" cy="1346522"/>
          </a:xfrm>
          <a:prstGeom prst="rect">
            <a:avLst/>
          </a:prstGeom>
          <a:noFill/>
        </p:spPr>
        <p:txBody>
          <a:bodyPr wrap="square">
            <a:spAutoFit/>
          </a:bodyPr>
          <a:lstStyle/>
          <a:p>
            <a:pPr>
              <a:lnSpc>
                <a:spcPct val="150000"/>
              </a:lnSpc>
            </a:pPr>
            <a:r>
              <a:rPr lang="en-US" sz="1600" i="0" dirty="0">
                <a:solidFill>
                  <a:schemeClr val="tx2">
                    <a:lumMod val="85000"/>
                    <a:lumOff val="15000"/>
                  </a:schemeClr>
                </a:solidFill>
                <a:effectLst/>
                <a:latin typeface="+mj-lt"/>
              </a:rPr>
              <a:t>The global financial management software market is projected to grow from </a:t>
            </a:r>
            <a:r>
              <a:rPr lang="en-US" sz="2000" b="1" dirty="0">
                <a:solidFill>
                  <a:schemeClr val="tx2">
                    <a:lumMod val="85000"/>
                    <a:lumOff val="15000"/>
                  </a:schemeClr>
                </a:solidFill>
                <a:effectLst/>
                <a:latin typeface="+mj-lt"/>
              </a:rPr>
              <a:t>5.2 </a:t>
            </a:r>
            <a:r>
              <a:rPr lang="en-US" sz="2000" b="1" i="1" dirty="0">
                <a:solidFill>
                  <a:schemeClr val="tx2">
                    <a:lumMod val="85000"/>
                    <a:lumOff val="15000"/>
                  </a:schemeClr>
                </a:solidFill>
                <a:effectLst/>
                <a:latin typeface="+mj-lt"/>
              </a:rPr>
              <a:t>billion in </a:t>
            </a:r>
            <a:r>
              <a:rPr lang="en-US" sz="2000" b="1" dirty="0">
                <a:solidFill>
                  <a:schemeClr val="tx2">
                    <a:lumMod val="85000"/>
                    <a:lumOff val="15000"/>
                  </a:schemeClr>
                </a:solidFill>
                <a:effectLst/>
                <a:latin typeface="+mj-lt"/>
              </a:rPr>
              <a:t>2022 </a:t>
            </a:r>
            <a:r>
              <a:rPr lang="en-US" sz="2000" b="1" i="1" dirty="0">
                <a:solidFill>
                  <a:schemeClr val="tx2">
                    <a:lumMod val="85000"/>
                    <a:lumOff val="15000"/>
                  </a:schemeClr>
                </a:solidFill>
                <a:effectLst/>
                <a:latin typeface="+mj-lt"/>
              </a:rPr>
              <a:t>to </a:t>
            </a:r>
            <a:r>
              <a:rPr lang="en-US" sz="2000" b="1" i="0" dirty="0">
                <a:solidFill>
                  <a:schemeClr val="tx2">
                    <a:lumMod val="85000"/>
                    <a:lumOff val="15000"/>
                  </a:schemeClr>
                </a:solidFill>
                <a:effectLst/>
                <a:latin typeface="+mj-lt"/>
              </a:rPr>
              <a:t>11.6 billion by 2030, at a CAGR of 10.5%</a:t>
            </a:r>
            <a:endParaRPr lang="en-CA" sz="1600" b="1" dirty="0">
              <a:solidFill>
                <a:schemeClr val="tx2">
                  <a:lumMod val="85000"/>
                  <a:lumOff val="15000"/>
                </a:schemeClr>
              </a:solidFill>
              <a:latin typeface="+mj-lt"/>
            </a:endParaRPr>
          </a:p>
        </p:txBody>
      </p:sp>
      <p:grpSp>
        <p:nvGrpSpPr>
          <p:cNvPr id="5" name="Group 4">
            <a:extLst>
              <a:ext uri="{FF2B5EF4-FFF2-40B4-BE49-F238E27FC236}">
                <a16:creationId xmlns:a16="http://schemas.microsoft.com/office/drawing/2014/main" id="{181DAA3B-DFBD-767D-C921-4D4EEF68C9F4}"/>
              </a:ext>
            </a:extLst>
          </p:cNvPr>
          <p:cNvGrpSpPr/>
          <p:nvPr/>
        </p:nvGrpSpPr>
        <p:grpSpPr>
          <a:xfrm>
            <a:off x="7116958" y="2470343"/>
            <a:ext cx="4605363" cy="6704915"/>
            <a:chOff x="7596293" y="677562"/>
            <a:chExt cx="3803975" cy="5538180"/>
          </a:xfrm>
        </p:grpSpPr>
        <p:sp>
          <p:nvSpPr>
            <p:cNvPr id="6" name="Rectangle: Rounded Corners 5">
              <a:extLst>
                <a:ext uri="{FF2B5EF4-FFF2-40B4-BE49-F238E27FC236}">
                  <a16:creationId xmlns:a16="http://schemas.microsoft.com/office/drawing/2014/main" id="{673E1499-07E8-BC04-B7A4-9BEA9E7DA327}"/>
                </a:ext>
              </a:extLst>
            </p:cNvPr>
            <p:cNvSpPr/>
            <p:nvPr/>
          </p:nvSpPr>
          <p:spPr>
            <a:xfrm>
              <a:off x="7765907" y="677562"/>
              <a:ext cx="3458975" cy="5538180"/>
            </a:xfrm>
            <a:prstGeom prst="roundRect">
              <a:avLst>
                <a:gd name="adj" fmla="val 50000"/>
              </a:avLst>
            </a:prstGeom>
            <a:noFill/>
            <a:ln w="222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Freeform: Shape 8">
              <a:extLst>
                <a:ext uri="{FF2B5EF4-FFF2-40B4-BE49-F238E27FC236}">
                  <a16:creationId xmlns:a16="http://schemas.microsoft.com/office/drawing/2014/main" id="{77EB4774-B518-356C-82AB-5CCCFBD2BA1C}"/>
                </a:ext>
              </a:extLst>
            </p:cNvPr>
            <p:cNvSpPr/>
            <p:nvPr/>
          </p:nvSpPr>
          <p:spPr>
            <a:xfrm>
              <a:off x="7596293" y="4138731"/>
              <a:ext cx="350772" cy="349562"/>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sp>
          <p:nvSpPr>
            <p:cNvPr id="10" name="Freeform: Shape 9">
              <a:extLst>
                <a:ext uri="{FF2B5EF4-FFF2-40B4-BE49-F238E27FC236}">
                  <a16:creationId xmlns:a16="http://schemas.microsoft.com/office/drawing/2014/main" id="{03618D7D-8EB3-6AAB-0446-3391BCCFD3D1}"/>
                </a:ext>
              </a:extLst>
            </p:cNvPr>
            <p:cNvSpPr/>
            <p:nvPr/>
          </p:nvSpPr>
          <p:spPr>
            <a:xfrm>
              <a:off x="11049496" y="2654023"/>
              <a:ext cx="350772" cy="349562"/>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grpSp>
    </p:spTree>
    <p:extLst>
      <p:ext uri="{BB962C8B-B14F-4D97-AF65-F5344CB8AC3E}">
        <p14:creationId xmlns:p14="http://schemas.microsoft.com/office/powerpoint/2010/main" val="3200474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7A6F7-3993-5737-FA24-AB8F4C5EBF90}"/>
              </a:ext>
            </a:extLst>
          </p:cNvPr>
          <p:cNvSpPr>
            <a:spLocks noGrp="1"/>
          </p:cNvSpPr>
          <p:nvPr>
            <p:ph type="title"/>
          </p:nvPr>
        </p:nvSpPr>
        <p:spPr/>
        <p:txBody>
          <a:bodyPr/>
          <a:lstStyle/>
          <a:p>
            <a:r>
              <a:rPr lang="en-US" sz="3600" dirty="0">
                <a:ea typeface="Public Sans Bold"/>
                <a:cs typeface="Public Sans Bold"/>
                <a:sym typeface="Public Sans Bold"/>
              </a:rPr>
              <a:t>New Products And Services</a:t>
            </a:r>
            <a:endParaRPr lang="en-CA" dirty="0"/>
          </a:p>
        </p:txBody>
      </p:sp>
      <p:sp>
        <p:nvSpPr>
          <p:cNvPr id="3" name="Footer Placeholder 2">
            <a:extLst>
              <a:ext uri="{FF2B5EF4-FFF2-40B4-BE49-F238E27FC236}">
                <a16:creationId xmlns:a16="http://schemas.microsoft.com/office/drawing/2014/main" id="{7DCEAE53-B5FD-3010-4E36-870D6C6FF4EA}"/>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43B54CF0-5A24-5D3E-7E42-DB33EDF7CBB9}"/>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7</a:t>
            </a:fld>
            <a:endParaRPr lang="en-IN" dirty="0"/>
          </a:p>
        </p:txBody>
      </p:sp>
      <p:sp>
        <p:nvSpPr>
          <p:cNvPr id="11" name="TextBox 10">
            <a:extLst>
              <a:ext uri="{FF2B5EF4-FFF2-40B4-BE49-F238E27FC236}">
                <a16:creationId xmlns:a16="http://schemas.microsoft.com/office/drawing/2014/main" id="{FBC5A1B9-AA03-55C2-502E-C786CBA81A2A}"/>
              </a:ext>
            </a:extLst>
          </p:cNvPr>
          <p:cNvSpPr txBox="1"/>
          <p:nvPr/>
        </p:nvSpPr>
        <p:spPr>
          <a:xfrm>
            <a:off x="253104" y="1577668"/>
            <a:ext cx="5725424" cy="1538883"/>
          </a:xfrm>
          <a:prstGeom prst="rect">
            <a:avLst/>
          </a:prstGeom>
          <a:noFill/>
        </p:spPr>
        <p:txBody>
          <a:bodyPr wrap="square">
            <a:spAutoFit/>
          </a:bodyPr>
          <a:lstStyle/>
          <a:p>
            <a:pPr algn="ctr">
              <a:lnSpc>
                <a:spcPct val="150000"/>
              </a:lnSpc>
            </a:pPr>
            <a:r>
              <a:rPr lang="en-US" sz="1600" b="0" i="0" dirty="0">
                <a:solidFill>
                  <a:schemeClr val="tx2">
                    <a:lumMod val="85000"/>
                    <a:lumOff val="15000"/>
                  </a:schemeClr>
                </a:solidFill>
                <a:effectLst/>
                <a:latin typeface="+mj-lt"/>
              </a:rPr>
              <a:t>From skincare to makeup, our product line is designed to meet the diverse needs of our customers. Each product is crafted with care, using only the finest ingredients and sustainable practices.</a:t>
            </a:r>
            <a:endParaRPr lang="en-CA" sz="1600" dirty="0">
              <a:solidFill>
                <a:schemeClr val="tx2">
                  <a:lumMod val="85000"/>
                  <a:lumOff val="15000"/>
                </a:schemeClr>
              </a:solidFill>
              <a:latin typeface="+mj-lt"/>
            </a:endParaRPr>
          </a:p>
        </p:txBody>
      </p:sp>
      <p:grpSp>
        <p:nvGrpSpPr>
          <p:cNvPr id="17" name="Group 16">
            <a:extLst>
              <a:ext uri="{FF2B5EF4-FFF2-40B4-BE49-F238E27FC236}">
                <a16:creationId xmlns:a16="http://schemas.microsoft.com/office/drawing/2014/main" id="{C525CA9D-ADD3-2963-A45A-46B744AF9460}"/>
              </a:ext>
            </a:extLst>
          </p:cNvPr>
          <p:cNvGrpSpPr/>
          <p:nvPr/>
        </p:nvGrpSpPr>
        <p:grpSpPr>
          <a:xfrm>
            <a:off x="6495517" y="1588407"/>
            <a:ext cx="5210214" cy="4515330"/>
            <a:chOff x="511856" y="1292319"/>
            <a:chExt cx="5210214" cy="4515330"/>
          </a:xfrm>
        </p:grpSpPr>
        <p:grpSp>
          <p:nvGrpSpPr>
            <p:cNvPr id="18" name="Group 17">
              <a:extLst>
                <a:ext uri="{FF2B5EF4-FFF2-40B4-BE49-F238E27FC236}">
                  <a16:creationId xmlns:a16="http://schemas.microsoft.com/office/drawing/2014/main" id="{448E6E6E-CBC6-F30D-6711-87D7F67CB1EE}"/>
                </a:ext>
              </a:extLst>
            </p:cNvPr>
            <p:cNvGrpSpPr/>
            <p:nvPr/>
          </p:nvGrpSpPr>
          <p:grpSpPr>
            <a:xfrm>
              <a:off x="511856" y="1292319"/>
              <a:ext cx="5210214" cy="1366018"/>
              <a:chOff x="1527895" y="2770382"/>
              <a:chExt cx="5210214" cy="1366018"/>
            </a:xfrm>
          </p:grpSpPr>
          <p:sp>
            <p:nvSpPr>
              <p:cNvPr id="33" name="Google Shape;4822;p73">
                <a:extLst>
                  <a:ext uri="{FF2B5EF4-FFF2-40B4-BE49-F238E27FC236}">
                    <a16:creationId xmlns:a16="http://schemas.microsoft.com/office/drawing/2014/main" id="{38079DBE-F612-98A0-BB47-4239A674EDE2}"/>
                  </a:ext>
                </a:extLst>
              </p:cNvPr>
              <p:cNvSpPr txBox="1">
                <a:spLocks/>
              </p:cNvSpPr>
              <p:nvPr/>
            </p:nvSpPr>
            <p:spPr>
              <a:xfrm>
                <a:off x="2364512" y="3445445"/>
                <a:ext cx="4373597" cy="69095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dirty="0">
                    <a:solidFill>
                      <a:schemeClr val="tx2">
                        <a:lumMod val="85000"/>
                        <a:lumOff val="15000"/>
                      </a:schemeClr>
                    </a:solidFill>
                    <a:effectLst/>
                    <a:latin typeface="+mn-lt"/>
                    <a:cs typeface="Aparajita" panose="02020603050405020304" pitchFamily="18" charset="0"/>
                  </a:rPr>
                  <a:t>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a:t>
                </a:r>
                <a:endParaRPr kumimoji="0" lang="en-CA" sz="1200" b="0" i="0" u="none" strike="noStrike" kern="1200" cap="none" spc="0" normalizeH="0" baseline="0" noProof="0" dirty="0">
                  <a:ln>
                    <a:noFill/>
                  </a:ln>
                  <a:solidFill>
                    <a:schemeClr val="tx2">
                      <a:lumMod val="85000"/>
                      <a:lumOff val="15000"/>
                    </a:schemeClr>
                  </a:solidFill>
                  <a:effectLst/>
                  <a:uLnTx/>
                  <a:uFillTx/>
                  <a:latin typeface="+mn-lt"/>
                  <a:ea typeface="Cambria" panose="02040503050406030204" pitchFamily="18" charset="0"/>
                  <a:cs typeface="Arial" panose="020B0604020202020204" pitchFamily="34" charset="0"/>
                </a:endParaRPr>
              </a:p>
            </p:txBody>
          </p:sp>
          <p:grpSp>
            <p:nvGrpSpPr>
              <p:cNvPr id="34" name="Group 33">
                <a:extLst>
                  <a:ext uri="{FF2B5EF4-FFF2-40B4-BE49-F238E27FC236}">
                    <a16:creationId xmlns:a16="http://schemas.microsoft.com/office/drawing/2014/main" id="{FC1AD12E-A09E-2A56-FDCC-C33943AC25B5}"/>
                  </a:ext>
                </a:extLst>
              </p:cNvPr>
              <p:cNvGrpSpPr/>
              <p:nvPr/>
            </p:nvGrpSpPr>
            <p:grpSpPr>
              <a:xfrm>
                <a:off x="1527895" y="2770382"/>
                <a:ext cx="3624071" cy="828000"/>
                <a:chOff x="444868" y="1359465"/>
                <a:chExt cx="3624071" cy="828000"/>
              </a:xfrm>
            </p:grpSpPr>
            <p:sp>
              <p:nvSpPr>
                <p:cNvPr id="35" name="Google Shape;4547;p70">
                  <a:extLst>
                    <a:ext uri="{FF2B5EF4-FFF2-40B4-BE49-F238E27FC236}">
                      <a16:creationId xmlns:a16="http://schemas.microsoft.com/office/drawing/2014/main" id="{EA82910B-FB62-B4AA-B42C-8CA65F233DEA}"/>
                    </a:ext>
                  </a:extLst>
                </p:cNvPr>
                <p:cNvSpPr/>
                <p:nvPr/>
              </p:nvSpPr>
              <p:spPr>
                <a:xfrm>
                  <a:off x="444868" y="1359465"/>
                  <a:ext cx="828000" cy="828000"/>
                </a:xfrm>
                <a:prstGeom prst="ellipse">
                  <a:avLst/>
                </a:pr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solidFill>
                      <a:schemeClr val="tx2">
                        <a:lumMod val="85000"/>
                        <a:lumOff val="15000"/>
                      </a:schemeClr>
                    </a:solidFill>
                  </a:endParaRPr>
                </a:p>
              </p:txBody>
            </p:sp>
            <p:sp>
              <p:nvSpPr>
                <p:cNvPr id="37" name="Google Shape;4550;p70">
                  <a:extLst>
                    <a:ext uri="{FF2B5EF4-FFF2-40B4-BE49-F238E27FC236}">
                      <a16:creationId xmlns:a16="http://schemas.microsoft.com/office/drawing/2014/main" id="{69C1F9EE-BD96-8178-AD81-3E68EE77862F}"/>
                    </a:ext>
                  </a:extLst>
                </p:cNvPr>
                <p:cNvSpPr txBox="1">
                  <a:spLocks/>
                </p:cNvSpPr>
                <p:nvPr/>
              </p:nvSpPr>
              <p:spPr>
                <a:xfrm>
                  <a:off x="566482" y="1573216"/>
                  <a:ext cx="584773" cy="4095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3200" b="1" kern="1200">
                      <a:solidFill>
                        <a:schemeClr val="accent6"/>
                      </a:solidFill>
                      <a:latin typeface="+mj-lt"/>
                      <a:ea typeface="+mj-ea"/>
                      <a:cs typeface="+mj-cs"/>
                    </a:defRPr>
                  </a:lvl1pPr>
                </a:lstStyle>
                <a:p>
                  <a:pPr algn="ctr">
                    <a:spcBef>
                      <a:spcPts val="0"/>
                    </a:spcBef>
                  </a:pPr>
                  <a:r>
                    <a:rPr lang="en" sz="2000" dirty="0">
                      <a:solidFill>
                        <a:schemeClr val="tx2">
                          <a:lumMod val="85000"/>
                          <a:lumOff val="15000"/>
                        </a:schemeClr>
                      </a:solidFill>
                    </a:rPr>
                    <a:t>01.</a:t>
                  </a:r>
                </a:p>
              </p:txBody>
            </p:sp>
            <p:sp>
              <p:nvSpPr>
                <p:cNvPr id="38" name="Google Shape;4563;p70">
                  <a:extLst>
                    <a:ext uri="{FF2B5EF4-FFF2-40B4-BE49-F238E27FC236}">
                      <a16:creationId xmlns:a16="http://schemas.microsoft.com/office/drawing/2014/main" id="{1501A89E-0AA7-43C4-AF02-5200BC02EA6D}"/>
                    </a:ext>
                  </a:extLst>
                </p:cNvPr>
                <p:cNvSpPr txBox="1">
                  <a:spLocks/>
                </p:cNvSpPr>
                <p:nvPr/>
              </p:nvSpPr>
              <p:spPr>
                <a:xfrm>
                  <a:off x="1272868" y="1719480"/>
                  <a:ext cx="2796071" cy="214022"/>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None/>
                  </a:pPr>
                  <a:r>
                    <a:rPr lang="en-CA" sz="1600" i="0" dirty="0">
                      <a:solidFill>
                        <a:schemeClr val="tx2">
                          <a:lumMod val="85000"/>
                          <a:lumOff val="15000"/>
                        </a:schemeClr>
                      </a:solidFill>
                      <a:effectLst/>
                      <a:latin typeface="+mj-lt"/>
                      <a:cs typeface="Aparajita" panose="02020603050405020304" pitchFamily="18" charset="0"/>
                    </a:rPr>
                    <a:t>Lorem ipsum dolor</a:t>
                  </a:r>
                  <a:endParaRPr kumimoji="0" lang="en-US" altLang="en-US" sz="1600" i="0" u="none" strike="noStrike" cap="none" normalizeH="0" baseline="0" dirty="0">
                    <a:ln>
                      <a:noFill/>
                    </a:ln>
                    <a:solidFill>
                      <a:schemeClr val="tx2">
                        <a:lumMod val="85000"/>
                        <a:lumOff val="15000"/>
                      </a:schemeClr>
                    </a:solidFill>
                    <a:effectLst/>
                    <a:latin typeface="+mj-lt"/>
                  </a:endParaRPr>
                </a:p>
              </p:txBody>
            </p:sp>
          </p:grpSp>
        </p:grpSp>
        <p:grpSp>
          <p:nvGrpSpPr>
            <p:cNvPr id="19" name="Group 18">
              <a:extLst>
                <a:ext uri="{FF2B5EF4-FFF2-40B4-BE49-F238E27FC236}">
                  <a16:creationId xmlns:a16="http://schemas.microsoft.com/office/drawing/2014/main" id="{22D9DA41-9E1B-D4B0-AAFD-03550A390194}"/>
                </a:ext>
              </a:extLst>
            </p:cNvPr>
            <p:cNvGrpSpPr/>
            <p:nvPr/>
          </p:nvGrpSpPr>
          <p:grpSpPr>
            <a:xfrm>
              <a:off x="511856" y="2866975"/>
              <a:ext cx="5210214" cy="1366018"/>
              <a:chOff x="1527895" y="2770382"/>
              <a:chExt cx="5210214" cy="1366018"/>
            </a:xfrm>
          </p:grpSpPr>
          <p:sp>
            <p:nvSpPr>
              <p:cNvPr id="27" name="Google Shape;4822;p73">
                <a:extLst>
                  <a:ext uri="{FF2B5EF4-FFF2-40B4-BE49-F238E27FC236}">
                    <a16:creationId xmlns:a16="http://schemas.microsoft.com/office/drawing/2014/main" id="{039B3204-AE39-C9D0-6E32-120EAEF117E7}"/>
                  </a:ext>
                </a:extLst>
              </p:cNvPr>
              <p:cNvSpPr txBox="1">
                <a:spLocks/>
              </p:cNvSpPr>
              <p:nvPr/>
            </p:nvSpPr>
            <p:spPr>
              <a:xfrm>
                <a:off x="2364512" y="3445445"/>
                <a:ext cx="4373597" cy="69095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dirty="0">
                    <a:solidFill>
                      <a:schemeClr val="tx2">
                        <a:lumMod val="85000"/>
                        <a:lumOff val="15000"/>
                      </a:schemeClr>
                    </a:solidFill>
                    <a:effectLst/>
                    <a:latin typeface="+mn-lt"/>
                    <a:cs typeface="Aparajita" panose="02020603050405020304" pitchFamily="18" charset="0"/>
                  </a:rPr>
                  <a:t>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a:t>
                </a:r>
                <a:endParaRPr kumimoji="0" lang="en-CA" sz="1200" b="0" i="0" u="none" strike="noStrike" kern="1200" cap="none" spc="0" normalizeH="0" baseline="0" noProof="0" dirty="0">
                  <a:ln>
                    <a:noFill/>
                  </a:ln>
                  <a:solidFill>
                    <a:schemeClr val="tx2">
                      <a:lumMod val="85000"/>
                      <a:lumOff val="15000"/>
                    </a:schemeClr>
                  </a:solidFill>
                  <a:effectLst/>
                  <a:uLnTx/>
                  <a:uFillTx/>
                  <a:latin typeface="+mn-lt"/>
                  <a:ea typeface="Cambria" panose="02040503050406030204" pitchFamily="18" charset="0"/>
                  <a:cs typeface="Arial" panose="020B0604020202020204" pitchFamily="34" charset="0"/>
                </a:endParaRPr>
              </a:p>
            </p:txBody>
          </p:sp>
          <p:grpSp>
            <p:nvGrpSpPr>
              <p:cNvPr id="28" name="Group 27">
                <a:extLst>
                  <a:ext uri="{FF2B5EF4-FFF2-40B4-BE49-F238E27FC236}">
                    <a16:creationId xmlns:a16="http://schemas.microsoft.com/office/drawing/2014/main" id="{8A808F64-3F11-8A78-0679-D57F0E1AE9BF}"/>
                  </a:ext>
                </a:extLst>
              </p:cNvPr>
              <p:cNvGrpSpPr/>
              <p:nvPr/>
            </p:nvGrpSpPr>
            <p:grpSpPr>
              <a:xfrm>
                <a:off x="1527895" y="2770382"/>
                <a:ext cx="3624071" cy="828000"/>
                <a:chOff x="444868" y="1359465"/>
                <a:chExt cx="3624071" cy="828000"/>
              </a:xfrm>
            </p:grpSpPr>
            <p:sp>
              <p:nvSpPr>
                <p:cNvPr id="29" name="Google Shape;4547;p70">
                  <a:extLst>
                    <a:ext uri="{FF2B5EF4-FFF2-40B4-BE49-F238E27FC236}">
                      <a16:creationId xmlns:a16="http://schemas.microsoft.com/office/drawing/2014/main" id="{1D5B2C12-D2E8-F89F-83FE-5B70B414E11A}"/>
                    </a:ext>
                  </a:extLst>
                </p:cNvPr>
                <p:cNvSpPr/>
                <p:nvPr/>
              </p:nvSpPr>
              <p:spPr>
                <a:xfrm>
                  <a:off x="444868" y="1359465"/>
                  <a:ext cx="828000" cy="8280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solidFill>
                      <a:schemeClr val="tx2">
                        <a:lumMod val="85000"/>
                        <a:lumOff val="15000"/>
                      </a:schemeClr>
                    </a:solidFill>
                  </a:endParaRPr>
                </a:p>
              </p:txBody>
            </p:sp>
            <p:sp>
              <p:nvSpPr>
                <p:cNvPr id="31" name="Google Shape;4550;p70">
                  <a:extLst>
                    <a:ext uri="{FF2B5EF4-FFF2-40B4-BE49-F238E27FC236}">
                      <a16:creationId xmlns:a16="http://schemas.microsoft.com/office/drawing/2014/main" id="{2C374D05-3D2A-FEDC-D3EF-C68941D6FBF7}"/>
                    </a:ext>
                  </a:extLst>
                </p:cNvPr>
                <p:cNvSpPr txBox="1">
                  <a:spLocks/>
                </p:cNvSpPr>
                <p:nvPr/>
              </p:nvSpPr>
              <p:spPr>
                <a:xfrm>
                  <a:off x="566482" y="1573216"/>
                  <a:ext cx="584773" cy="4095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3200" b="1" kern="1200">
                      <a:solidFill>
                        <a:schemeClr val="accent6"/>
                      </a:solidFill>
                      <a:latin typeface="+mj-lt"/>
                      <a:ea typeface="+mj-ea"/>
                      <a:cs typeface="+mj-cs"/>
                    </a:defRPr>
                  </a:lvl1pPr>
                </a:lstStyle>
                <a:p>
                  <a:pPr algn="ctr">
                    <a:spcBef>
                      <a:spcPts val="0"/>
                    </a:spcBef>
                  </a:pPr>
                  <a:r>
                    <a:rPr lang="en" sz="2000" dirty="0">
                      <a:solidFill>
                        <a:schemeClr val="tx2">
                          <a:lumMod val="85000"/>
                          <a:lumOff val="15000"/>
                        </a:schemeClr>
                      </a:solidFill>
                    </a:rPr>
                    <a:t>02.</a:t>
                  </a:r>
                </a:p>
              </p:txBody>
            </p:sp>
            <p:sp>
              <p:nvSpPr>
                <p:cNvPr id="32" name="Google Shape;4563;p70">
                  <a:extLst>
                    <a:ext uri="{FF2B5EF4-FFF2-40B4-BE49-F238E27FC236}">
                      <a16:creationId xmlns:a16="http://schemas.microsoft.com/office/drawing/2014/main" id="{05E48E85-7787-3731-A341-ED0E390B0547}"/>
                    </a:ext>
                  </a:extLst>
                </p:cNvPr>
                <p:cNvSpPr txBox="1">
                  <a:spLocks/>
                </p:cNvSpPr>
                <p:nvPr/>
              </p:nvSpPr>
              <p:spPr>
                <a:xfrm>
                  <a:off x="1272868" y="1719480"/>
                  <a:ext cx="2796071" cy="214022"/>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None/>
                  </a:pPr>
                  <a:r>
                    <a:rPr lang="en-CA" sz="1600" i="0" dirty="0">
                      <a:solidFill>
                        <a:schemeClr val="tx2">
                          <a:lumMod val="85000"/>
                          <a:lumOff val="15000"/>
                        </a:schemeClr>
                      </a:solidFill>
                      <a:effectLst/>
                      <a:latin typeface="+mj-lt"/>
                      <a:cs typeface="Aparajita" panose="02020603050405020304" pitchFamily="18" charset="0"/>
                    </a:rPr>
                    <a:t>Lorem ipsum dolor</a:t>
                  </a:r>
                  <a:endParaRPr kumimoji="0" lang="en-US" altLang="en-US" sz="1600" i="0" u="none" strike="noStrike" cap="none" normalizeH="0" baseline="0" dirty="0">
                    <a:ln>
                      <a:noFill/>
                    </a:ln>
                    <a:solidFill>
                      <a:schemeClr val="tx2">
                        <a:lumMod val="85000"/>
                        <a:lumOff val="15000"/>
                      </a:schemeClr>
                    </a:solidFill>
                    <a:effectLst/>
                    <a:latin typeface="+mj-lt"/>
                  </a:endParaRPr>
                </a:p>
              </p:txBody>
            </p:sp>
          </p:grpSp>
        </p:grpSp>
        <p:grpSp>
          <p:nvGrpSpPr>
            <p:cNvPr id="20" name="Group 19">
              <a:extLst>
                <a:ext uri="{FF2B5EF4-FFF2-40B4-BE49-F238E27FC236}">
                  <a16:creationId xmlns:a16="http://schemas.microsoft.com/office/drawing/2014/main" id="{93FEDC0D-9369-C8DC-D30A-151387622061}"/>
                </a:ext>
              </a:extLst>
            </p:cNvPr>
            <p:cNvGrpSpPr/>
            <p:nvPr/>
          </p:nvGrpSpPr>
          <p:grpSpPr>
            <a:xfrm>
              <a:off x="511856" y="4441631"/>
              <a:ext cx="5210214" cy="1366018"/>
              <a:chOff x="1527895" y="2770382"/>
              <a:chExt cx="5210214" cy="1366018"/>
            </a:xfrm>
          </p:grpSpPr>
          <p:sp>
            <p:nvSpPr>
              <p:cNvPr id="21" name="Google Shape;4822;p73">
                <a:extLst>
                  <a:ext uri="{FF2B5EF4-FFF2-40B4-BE49-F238E27FC236}">
                    <a16:creationId xmlns:a16="http://schemas.microsoft.com/office/drawing/2014/main" id="{3D83A46D-16BA-5752-BAD1-6B32C5755853}"/>
                  </a:ext>
                </a:extLst>
              </p:cNvPr>
              <p:cNvSpPr txBox="1">
                <a:spLocks/>
              </p:cNvSpPr>
              <p:nvPr/>
            </p:nvSpPr>
            <p:spPr>
              <a:xfrm>
                <a:off x="2364512" y="3445445"/>
                <a:ext cx="4373597" cy="69095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dirty="0">
                    <a:solidFill>
                      <a:schemeClr val="tx2">
                        <a:lumMod val="85000"/>
                        <a:lumOff val="15000"/>
                      </a:schemeClr>
                    </a:solidFill>
                    <a:effectLst/>
                    <a:latin typeface="+mn-lt"/>
                    <a:cs typeface="Aparajita" panose="02020603050405020304" pitchFamily="18" charset="0"/>
                  </a:rPr>
                  <a:t>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a:t>
                </a:r>
                <a:endParaRPr kumimoji="0" lang="en-CA" sz="1200" b="0" i="0" u="none" strike="noStrike" kern="1200" cap="none" spc="0" normalizeH="0" baseline="0" noProof="0" dirty="0">
                  <a:ln>
                    <a:noFill/>
                  </a:ln>
                  <a:solidFill>
                    <a:schemeClr val="tx2">
                      <a:lumMod val="85000"/>
                      <a:lumOff val="15000"/>
                    </a:schemeClr>
                  </a:solidFill>
                  <a:effectLst/>
                  <a:uLnTx/>
                  <a:uFillTx/>
                  <a:latin typeface="+mn-lt"/>
                  <a:ea typeface="Cambria" panose="02040503050406030204" pitchFamily="18" charset="0"/>
                  <a:cs typeface="Arial" panose="020B0604020202020204" pitchFamily="34" charset="0"/>
                </a:endParaRPr>
              </a:p>
            </p:txBody>
          </p:sp>
          <p:grpSp>
            <p:nvGrpSpPr>
              <p:cNvPr id="22" name="Group 21">
                <a:extLst>
                  <a:ext uri="{FF2B5EF4-FFF2-40B4-BE49-F238E27FC236}">
                    <a16:creationId xmlns:a16="http://schemas.microsoft.com/office/drawing/2014/main" id="{F2E50579-CC51-09B3-52C2-C3DD6ACC1B80}"/>
                  </a:ext>
                </a:extLst>
              </p:cNvPr>
              <p:cNvGrpSpPr/>
              <p:nvPr/>
            </p:nvGrpSpPr>
            <p:grpSpPr>
              <a:xfrm>
                <a:off x="1527895" y="2770382"/>
                <a:ext cx="3624071" cy="828000"/>
                <a:chOff x="444868" y="1359465"/>
                <a:chExt cx="3624071" cy="828000"/>
              </a:xfrm>
            </p:grpSpPr>
            <p:sp>
              <p:nvSpPr>
                <p:cNvPr id="23" name="Google Shape;4547;p70">
                  <a:extLst>
                    <a:ext uri="{FF2B5EF4-FFF2-40B4-BE49-F238E27FC236}">
                      <a16:creationId xmlns:a16="http://schemas.microsoft.com/office/drawing/2014/main" id="{42DD7AEE-E2C5-B4F3-9D49-131AE6128DBE}"/>
                    </a:ext>
                  </a:extLst>
                </p:cNvPr>
                <p:cNvSpPr/>
                <p:nvPr/>
              </p:nvSpPr>
              <p:spPr>
                <a:xfrm>
                  <a:off x="444868" y="1359465"/>
                  <a:ext cx="828000" cy="828000"/>
                </a:xfrm>
                <a:prstGeom prst="ellipse">
                  <a:avLst/>
                </a:pr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solidFill>
                      <a:schemeClr val="tx2">
                        <a:lumMod val="85000"/>
                        <a:lumOff val="15000"/>
                      </a:schemeClr>
                    </a:solidFill>
                  </a:endParaRPr>
                </a:p>
              </p:txBody>
            </p:sp>
            <p:sp>
              <p:nvSpPr>
                <p:cNvPr id="25" name="Google Shape;4550;p70">
                  <a:extLst>
                    <a:ext uri="{FF2B5EF4-FFF2-40B4-BE49-F238E27FC236}">
                      <a16:creationId xmlns:a16="http://schemas.microsoft.com/office/drawing/2014/main" id="{5A6E2C90-231A-E65E-04C0-72594A058DCE}"/>
                    </a:ext>
                  </a:extLst>
                </p:cNvPr>
                <p:cNvSpPr txBox="1">
                  <a:spLocks/>
                </p:cNvSpPr>
                <p:nvPr/>
              </p:nvSpPr>
              <p:spPr>
                <a:xfrm>
                  <a:off x="566482" y="1573216"/>
                  <a:ext cx="584773" cy="4095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3200" b="1" kern="1200">
                      <a:solidFill>
                        <a:schemeClr val="accent6"/>
                      </a:solidFill>
                      <a:latin typeface="+mj-lt"/>
                      <a:ea typeface="+mj-ea"/>
                      <a:cs typeface="+mj-cs"/>
                    </a:defRPr>
                  </a:lvl1pPr>
                </a:lstStyle>
                <a:p>
                  <a:pPr algn="ctr">
                    <a:spcBef>
                      <a:spcPts val="0"/>
                    </a:spcBef>
                  </a:pPr>
                  <a:r>
                    <a:rPr lang="en" sz="2000" dirty="0">
                      <a:solidFill>
                        <a:schemeClr val="tx2">
                          <a:lumMod val="85000"/>
                          <a:lumOff val="15000"/>
                        </a:schemeClr>
                      </a:solidFill>
                    </a:rPr>
                    <a:t>03.</a:t>
                  </a:r>
                </a:p>
              </p:txBody>
            </p:sp>
            <p:sp>
              <p:nvSpPr>
                <p:cNvPr id="26" name="Google Shape;4563;p70">
                  <a:extLst>
                    <a:ext uri="{FF2B5EF4-FFF2-40B4-BE49-F238E27FC236}">
                      <a16:creationId xmlns:a16="http://schemas.microsoft.com/office/drawing/2014/main" id="{121A0736-1C67-4CC7-ACAF-4C815CCC7801}"/>
                    </a:ext>
                  </a:extLst>
                </p:cNvPr>
                <p:cNvSpPr txBox="1">
                  <a:spLocks/>
                </p:cNvSpPr>
                <p:nvPr/>
              </p:nvSpPr>
              <p:spPr>
                <a:xfrm>
                  <a:off x="1272868" y="1719480"/>
                  <a:ext cx="2796071" cy="214022"/>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None/>
                  </a:pPr>
                  <a:r>
                    <a:rPr lang="en-CA" sz="1600" i="0" dirty="0">
                      <a:solidFill>
                        <a:schemeClr val="tx2">
                          <a:lumMod val="85000"/>
                          <a:lumOff val="15000"/>
                        </a:schemeClr>
                      </a:solidFill>
                      <a:effectLst/>
                      <a:latin typeface="+mj-lt"/>
                      <a:cs typeface="Aparajita" panose="02020603050405020304" pitchFamily="18" charset="0"/>
                    </a:rPr>
                    <a:t>Lorem ipsum dolor</a:t>
                  </a:r>
                  <a:endParaRPr kumimoji="0" lang="en-US" altLang="en-US" sz="1600" i="0" u="none" strike="noStrike" cap="none" normalizeH="0" baseline="0" dirty="0">
                    <a:ln>
                      <a:noFill/>
                    </a:ln>
                    <a:solidFill>
                      <a:schemeClr val="tx2">
                        <a:lumMod val="85000"/>
                        <a:lumOff val="15000"/>
                      </a:schemeClr>
                    </a:solidFill>
                    <a:effectLst/>
                    <a:latin typeface="+mj-lt"/>
                  </a:endParaRPr>
                </a:p>
              </p:txBody>
            </p:sp>
          </p:grpSp>
        </p:grpSp>
      </p:grpSp>
      <p:pic>
        <p:nvPicPr>
          <p:cNvPr id="41" name="Picture Placeholder 40" descr="A group of objects on a shelf&#10;&#10;AI-generated content may be incorrect.">
            <a:extLst>
              <a:ext uri="{FF2B5EF4-FFF2-40B4-BE49-F238E27FC236}">
                <a16:creationId xmlns:a16="http://schemas.microsoft.com/office/drawing/2014/main" id="{AE15B4B0-5A22-BB6C-3182-7E415735E6B1}"/>
              </a:ext>
            </a:extLst>
          </p:cNvPr>
          <p:cNvPicPr>
            <a:picLocks noGrp="1" noChangeAspect="1"/>
          </p:cNvPicPr>
          <p:nvPr>
            <p:ph type="pic" sz="quarter" idx="14"/>
          </p:nvPr>
        </p:nvPicPr>
        <p:blipFill>
          <a:blip r:embed="rId2" cstate="screen">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a:ext>
            </a:extLst>
          </a:blip>
          <a:srcRect/>
          <a:stretch>
            <a:fillRect/>
          </a:stretch>
        </p:blipFill>
        <p:spPr/>
      </p:pic>
      <p:grpSp>
        <p:nvGrpSpPr>
          <p:cNvPr id="5" name="Group 4">
            <a:extLst>
              <a:ext uri="{FF2B5EF4-FFF2-40B4-BE49-F238E27FC236}">
                <a16:creationId xmlns:a16="http://schemas.microsoft.com/office/drawing/2014/main" id="{E7F49F5E-D3CB-36A6-7AA1-62912B720239}"/>
              </a:ext>
            </a:extLst>
          </p:cNvPr>
          <p:cNvGrpSpPr/>
          <p:nvPr/>
        </p:nvGrpSpPr>
        <p:grpSpPr>
          <a:xfrm>
            <a:off x="5929648" y="1028475"/>
            <a:ext cx="6262352" cy="5209490"/>
            <a:chOff x="7596293" y="754517"/>
            <a:chExt cx="6262352" cy="5209490"/>
          </a:xfrm>
        </p:grpSpPr>
        <p:sp>
          <p:nvSpPr>
            <p:cNvPr id="6" name="Rectangle: Rounded Corners 5">
              <a:extLst>
                <a:ext uri="{FF2B5EF4-FFF2-40B4-BE49-F238E27FC236}">
                  <a16:creationId xmlns:a16="http://schemas.microsoft.com/office/drawing/2014/main" id="{178FE96F-D6E6-EDBF-C0FF-562EC25E0A95}"/>
                </a:ext>
              </a:extLst>
            </p:cNvPr>
            <p:cNvSpPr/>
            <p:nvPr/>
          </p:nvSpPr>
          <p:spPr>
            <a:xfrm>
              <a:off x="7765907" y="929298"/>
              <a:ext cx="6092738" cy="5034709"/>
            </a:xfrm>
            <a:prstGeom prst="roundRect">
              <a:avLst>
                <a:gd name="adj" fmla="val 13937"/>
              </a:avLst>
            </a:prstGeom>
            <a:noFill/>
            <a:ln w="222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Freeform: Shape 6">
              <a:extLst>
                <a:ext uri="{FF2B5EF4-FFF2-40B4-BE49-F238E27FC236}">
                  <a16:creationId xmlns:a16="http://schemas.microsoft.com/office/drawing/2014/main" id="{A56F9126-8BBE-E536-4CA9-DCA3E3959F04}"/>
                </a:ext>
              </a:extLst>
            </p:cNvPr>
            <p:cNvSpPr/>
            <p:nvPr/>
          </p:nvSpPr>
          <p:spPr>
            <a:xfrm>
              <a:off x="7596293" y="4138731"/>
              <a:ext cx="350772" cy="349562"/>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sp>
          <p:nvSpPr>
            <p:cNvPr id="8" name="Freeform: Shape 7">
              <a:extLst>
                <a:ext uri="{FF2B5EF4-FFF2-40B4-BE49-F238E27FC236}">
                  <a16:creationId xmlns:a16="http://schemas.microsoft.com/office/drawing/2014/main" id="{13137E3E-7CDC-F7C9-BB59-3D0F96E0F937}"/>
                </a:ext>
              </a:extLst>
            </p:cNvPr>
            <p:cNvSpPr/>
            <p:nvPr/>
          </p:nvSpPr>
          <p:spPr>
            <a:xfrm>
              <a:off x="12192495" y="754517"/>
              <a:ext cx="350772" cy="349562"/>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grpSp>
      <p:sp>
        <p:nvSpPr>
          <p:cNvPr id="9" name="Freeform: Shape 8">
            <a:extLst>
              <a:ext uri="{FF2B5EF4-FFF2-40B4-BE49-F238E27FC236}">
                <a16:creationId xmlns:a16="http://schemas.microsoft.com/office/drawing/2014/main" id="{5D431E6E-3EA6-CBBD-889E-5E5D4D933051}"/>
              </a:ext>
            </a:extLst>
          </p:cNvPr>
          <p:cNvSpPr/>
          <p:nvPr/>
        </p:nvSpPr>
        <p:spPr>
          <a:xfrm>
            <a:off x="486269" y="4090105"/>
            <a:ext cx="647402" cy="645168"/>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spTree>
    <p:extLst>
      <p:ext uri="{BB962C8B-B14F-4D97-AF65-F5344CB8AC3E}">
        <p14:creationId xmlns:p14="http://schemas.microsoft.com/office/powerpoint/2010/main" val="1523036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B220A-0B92-3545-6AB1-0A62A121D44D}"/>
              </a:ext>
            </a:extLst>
          </p:cNvPr>
          <p:cNvSpPr>
            <a:spLocks noGrp="1"/>
          </p:cNvSpPr>
          <p:nvPr>
            <p:ph type="title"/>
          </p:nvPr>
        </p:nvSpPr>
        <p:spPr>
          <a:xfrm>
            <a:off x="4898571" y="388257"/>
            <a:ext cx="6945086" cy="792163"/>
          </a:xfrm>
        </p:spPr>
        <p:txBody>
          <a:bodyPr/>
          <a:lstStyle/>
          <a:p>
            <a:pPr algn="l"/>
            <a:r>
              <a:rPr lang="en-CA" b="1" i="0" dirty="0">
                <a:effectLst/>
              </a:rPr>
              <a:t>Product # 1</a:t>
            </a:r>
          </a:p>
        </p:txBody>
      </p:sp>
      <p:sp>
        <p:nvSpPr>
          <p:cNvPr id="3" name="Footer Placeholder 2">
            <a:extLst>
              <a:ext uri="{FF2B5EF4-FFF2-40B4-BE49-F238E27FC236}">
                <a16:creationId xmlns:a16="http://schemas.microsoft.com/office/drawing/2014/main" id="{43205D26-BA6A-A67B-B17D-C82CF30F1860}"/>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CD655DBE-41A7-2155-F246-1823C7B0808D}"/>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8</a:t>
            </a:fld>
            <a:endParaRPr lang="en-IN" dirty="0"/>
          </a:p>
        </p:txBody>
      </p:sp>
      <p:graphicFrame>
        <p:nvGraphicFramePr>
          <p:cNvPr id="12" name="Table 11">
            <a:extLst>
              <a:ext uri="{FF2B5EF4-FFF2-40B4-BE49-F238E27FC236}">
                <a16:creationId xmlns:a16="http://schemas.microsoft.com/office/drawing/2014/main" id="{D6DC34FF-565A-4233-D711-9B5195128A6F}"/>
              </a:ext>
            </a:extLst>
          </p:cNvPr>
          <p:cNvGraphicFramePr>
            <a:graphicFrameLocks noGrp="1"/>
          </p:cNvGraphicFramePr>
          <p:nvPr>
            <p:extLst>
              <p:ext uri="{D42A27DB-BD31-4B8C-83A1-F6EECF244321}">
                <p14:modId xmlns:p14="http://schemas.microsoft.com/office/powerpoint/2010/main" val="2376114235"/>
              </p:ext>
            </p:extLst>
          </p:nvPr>
        </p:nvGraphicFramePr>
        <p:xfrm>
          <a:off x="4461568" y="1142094"/>
          <a:ext cx="7327392" cy="5317109"/>
        </p:xfrm>
        <a:graphic>
          <a:graphicData uri="http://schemas.openxmlformats.org/drawingml/2006/table">
            <a:tbl>
              <a:tblPr/>
              <a:tblGrid>
                <a:gridCol w="2442464">
                  <a:extLst>
                    <a:ext uri="{9D8B030D-6E8A-4147-A177-3AD203B41FA5}">
                      <a16:colId xmlns:a16="http://schemas.microsoft.com/office/drawing/2014/main" val="78117494"/>
                    </a:ext>
                  </a:extLst>
                </a:gridCol>
                <a:gridCol w="2442464">
                  <a:extLst>
                    <a:ext uri="{9D8B030D-6E8A-4147-A177-3AD203B41FA5}">
                      <a16:colId xmlns:a16="http://schemas.microsoft.com/office/drawing/2014/main" val="3363424002"/>
                    </a:ext>
                  </a:extLst>
                </a:gridCol>
                <a:gridCol w="2442464">
                  <a:extLst>
                    <a:ext uri="{9D8B030D-6E8A-4147-A177-3AD203B41FA5}">
                      <a16:colId xmlns:a16="http://schemas.microsoft.com/office/drawing/2014/main" val="2674044995"/>
                    </a:ext>
                  </a:extLst>
                </a:gridCol>
              </a:tblGrid>
              <a:tr h="684057">
                <a:tc>
                  <a:txBody>
                    <a:bodyPr/>
                    <a:lstStyle/>
                    <a:p>
                      <a:pPr algn="l"/>
                      <a:r>
                        <a:rPr lang="en-CA" b="1" dirty="0">
                          <a:effectLst/>
                          <a:latin typeface="+mj-lt"/>
                        </a:rPr>
                        <a:t>Category</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r>
                        <a:rPr lang="en-CA" b="1" dirty="0">
                          <a:effectLst/>
                          <a:latin typeface="+mj-lt"/>
                        </a:rPr>
                        <a:t>Product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a:r>
                        <a:rPr lang="en-CA" b="1" dirty="0">
                          <a:effectLst/>
                          <a:latin typeface="+mj-lt"/>
                        </a:rPr>
                        <a:t>Key Features</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567606182"/>
                  </a:ext>
                </a:extLst>
              </a:tr>
              <a:tr h="1136409">
                <a:tc>
                  <a:txBody>
                    <a:bodyPr/>
                    <a:lstStyle/>
                    <a:p>
                      <a:r>
                        <a:rPr lang="en-CA" sz="1400" dirty="0">
                          <a:effectLst/>
                        </a:rPr>
                        <a:t>Skincare</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a:effectLst/>
                        </a:rPr>
                        <a:t>Glow Serum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a:effectLst/>
                        </a:rPr>
                        <a:t>Vegan, anti-aging, hydrating</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8872588"/>
                  </a:ext>
                </a:extLst>
              </a:tr>
              <a:tr h="874161">
                <a:tc>
                  <a:txBody>
                    <a:bodyPr/>
                    <a:lstStyle/>
                    <a:p>
                      <a:r>
                        <a:rPr lang="en-CA" sz="1400" dirty="0">
                          <a:effectLst/>
                        </a:rPr>
                        <a:t>Makeup</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dirty="0">
                          <a:effectLst/>
                        </a:rPr>
                        <a:t>Flawless Foundation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effectLst/>
                        </a:rPr>
                        <a:t>Full coverage, 30 shades, lightweight</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151573"/>
                  </a:ext>
                </a:extLst>
              </a:tr>
              <a:tr h="1136409">
                <a:tc>
                  <a:txBody>
                    <a:bodyPr/>
                    <a:lstStyle/>
                    <a:p>
                      <a:r>
                        <a:rPr lang="en-CA" sz="1400">
                          <a:effectLst/>
                        </a:rPr>
                        <a:t>Haircare</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dirty="0">
                          <a:effectLst/>
                        </a:rPr>
                        <a:t>Nourishing Shampoo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dirty="0">
                          <a:effectLst/>
                        </a:rPr>
                        <a:t>Sulfate-free, promotes hair growth</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94334260"/>
                  </a:ext>
                </a:extLst>
              </a:tr>
              <a:tr h="874161">
                <a:tc>
                  <a:txBody>
                    <a:bodyPr/>
                    <a:lstStyle/>
                    <a:p>
                      <a:r>
                        <a:rPr kumimoji="0" lang="en-CA" sz="1400" b="0" i="0" u="none" strike="noStrike" kern="1200" cap="none" spc="0" normalizeH="0" baseline="0" noProof="0" dirty="0">
                          <a:ln>
                            <a:noFill/>
                          </a:ln>
                          <a:solidFill>
                            <a:schemeClr val="tx2">
                              <a:lumMod val="85000"/>
                              <a:lumOff val="15000"/>
                            </a:schemeClr>
                          </a:solidFill>
                          <a:effectLst/>
                          <a:uLnTx/>
                          <a:uFillTx/>
                          <a:latin typeface="+mn-lt"/>
                          <a:ea typeface="+mn-ea"/>
                          <a:cs typeface="Aparajita" panose="02020603050405020304" pitchFamily="18" charset="0"/>
                        </a:rPr>
                        <a:t>Lorem ipsum dolor </a:t>
                      </a:r>
                      <a:endParaRPr lang="en-CA" sz="1400" dirty="0">
                        <a:solidFill>
                          <a:schemeClr val="tx2">
                            <a:lumMod val="85000"/>
                            <a:lumOff val="15000"/>
                          </a:schemeClr>
                        </a:solidFill>
                        <a:effectLst/>
                        <a:latin typeface="+mn-l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CA" sz="1400" b="0" i="0" u="none" strike="noStrike" kern="1200" cap="none" spc="0" normalizeH="0" baseline="0" noProof="0" dirty="0">
                          <a:ln>
                            <a:noFill/>
                          </a:ln>
                          <a:solidFill>
                            <a:schemeClr val="tx2">
                              <a:lumMod val="85000"/>
                              <a:lumOff val="15000"/>
                            </a:schemeClr>
                          </a:solidFill>
                          <a:effectLst/>
                          <a:uLnTx/>
                          <a:uFillTx/>
                          <a:latin typeface="+mn-lt"/>
                          <a:ea typeface="+mn-ea"/>
                          <a:cs typeface="Aparajita" panose="02020603050405020304" pitchFamily="18" charset="0"/>
                        </a:rPr>
                        <a:t>Lorem ipsum dolor </a:t>
                      </a:r>
                      <a:endParaRPr lang="en-CA" sz="1400" dirty="0">
                        <a:solidFill>
                          <a:schemeClr val="tx2">
                            <a:lumMod val="85000"/>
                            <a:lumOff val="15000"/>
                          </a:schemeClr>
                        </a:solidFill>
                        <a:effectLst/>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CA" sz="1400" b="0" i="0" u="none" strike="noStrike" kern="1200" cap="none" spc="0" normalizeH="0" baseline="0" noProof="0" dirty="0">
                          <a:ln>
                            <a:noFill/>
                          </a:ln>
                          <a:solidFill>
                            <a:schemeClr val="tx2">
                              <a:lumMod val="85000"/>
                              <a:lumOff val="15000"/>
                            </a:schemeClr>
                          </a:solidFill>
                          <a:effectLst/>
                          <a:uLnTx/>
                          <a:uFillTx/>
                          <a:latin typeface="+mn-lt"/>
                          <a:ea typeface="+mn-ea"/>
                          <a:cs typeface="Aparajita" panose="02020603050405020304" pitchFamily="18" charset="0"/>
                        </a:rPr>
                        <a:t>Lorem ipsum dolor </a:t>
                      </a:r>
                      <a:endParaRPr lang="en-CA" sz="1400" dirty="0">
                        <a:solidFill>
                          <a:schemeClr val="tx2">
                            <a:lumMod val="85000"/>
                            <a:lumOff val="15000"/>
                          </a:schemeClr>
                        </a:solidFill>
                        <a:effectLst/>
                        <a:latin typeface="+mn-lt"/>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1005363"/>
                  </a:ext>
                </a:extLst>
              </a:tr>
              <a:tr h="611912">
                <a:tc>
                  <a:txBody>
                    <a:bodyPr/>
                    <a:lstStyle/>
                    <a:p>
                      <a:r>
                        <a:rPr kumimoji="0" lang="en-CA" sz="1400" b="0" i="0" u="none" strike="noStrike" kern="1200" cap="none" spc="0" normalizeH="0" baseline="0" noProof="0" dirty="0">
                          <a:ln>
                            <a:noFill/>
                          </a:ln>
                          <a:solidFill>
                            <a:schemeClr val="tx2">
                              <a:lumMod val="85000"/>
                              <a:lumOff val="15000"/>
                            </a:schemeClr>
                          </a:solidFill>
                          <a:effectLst/>
                          <a:uLnTx/>
                          <a:uFillTx/>
                          <a:latin typeface="+mn-lt"/>
                          <a:ea typeface="+mn-ea"/>
                          <a:cs typeface="Aparajita" panose="02020603050405020304" pitchFamily="18" charset="0"/>
                        </a:rPr>
                        <a:t>Lorem ipsum dolor </a:t>
                      </a:r>
                      <a:endParaRPr lang="en-CA" sz="1400" dirty="0">
                        <a:solidFill>
                          <a:schemeClr val="tx2">
                            <a:lumMod val="85000"/>
                            <a:lumOff val="15000"/>
                          </a:schemeClr>
                        </a:solidFill>
                        <a:effectLst/>
                        <a:latin typeface="+mn-l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CA" sz="1400" b="0" i="0" u="none" strike="noStrike" kern="1200" cap="none" spc="0" normalizeH="0" baseline="0" noProof="0" dirty="0">
                          <a:ln>
                            <a:noFill/>
                          </a:ln>
                          <a:solidFill>
                            <a:schemeClr val="tx2">
                              <a:lumMod val="85000"/>
                              <a:lumOff val="15000"/>
                            </a:schemeClr>
                          </a:solidFill>
                          <a:effectLst/>
                          <a:uLnTx/>
                          <a:uFillTx/>
                          <a:latin typeface="+mn-lt"/>
                          <a:ea typeface="+mn-ea"/>
                          <a:cs typeface="Aparajita" panose="02020603050405020304" pitchFamily="18" charset="0"/>
                        </a:rPr>
                        <a:t>Lorem ipsum dolor </a:t>
                      </a:r>
                      <a:endParaRPr lang="en-CA" sz="1400" dirty="0">
                        <a:solidFill>
                          <a:schemeClr val="tx2">
                            <a:lumMod val="85000"/>
                            <a:lumOff val="15000"/>
                          </a:schemeClr>
                        </a:solidFill>
                        <a:effectLst/>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CA" sz="1400" b="0" i="0" u="none" strike="noStrike" kern="1200" cap="none" spc="0" normalizeH="0" baseline="0" noProof="0" dirty="0">
                          <a:ln>
                            <a:noFill/>
                          </a:ln>
                          <a:solidFill>
                            <a:schemeClr val="tx2">
                              <a:lumMod val="85000"/>
                              <a:lumOff val="15000"/>
                            </a:schemeClr>
                          </a:solidFill>
                          <a:effectLst/>
                          <a:uLnTx/>
                          <a:uFillTx/>
                          <a:latin typeface="+mn-lt"/>
                          <a:ea typeface="+mn-ea"/>
                          <a:cs typeface="Aparajita" panose="02020603050405020304" pitchFamily="18" charset="0"/>
                        </a:rPr>
                        <a:t>Lorem ipsum dolor </a:t>
                      </a:r>
                      <a:endParaRPr lang="en-CA" sz="1400" dirty="0">
                        <a:solidFill>
                          <a:schemeClr val="tx2">
                            <a:lumMod val="85000"/>
                            <a:lumOff val="15000"/>
                          </a:schemeClr>
                        </a:solidFill>
                        <a:effectLst/>
                        <a:latin typeface="+mn-lt"/>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404144"/>
                  </a:ext>
                </a:extLst>
              </a:tr>
            </a:tbl>
          </a:graphicData>
        </a:graphic>
      </p:graphicFrame>
      <p:pic>
        <p:nvPicPr>
          <p:cNvPr id="9" name="Picture Placeholder 8" descr="A bottle of perfume on a table&#10;&#10;AI-generated content may be incorrect.">
            <a:extLst>
              <a:ext uri="{FF2B5EF4-FFF2-40B4-BE49-F238E27FC236}">
                <a16:creationId xmlns:a16="http://schemas.microsoft.com/office/drawing/2014/main" id="{92D7641B-BF89-AD4C-143F-0ACE57728B50}"/>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p:pic>
      <p:grpSp>
        <p:nvGrpSpPr>
          <p:cNvPr id="6" name="Group 5">
            <a:extLst>
              <a:ext uri="{FF2B5EF4-FFF2-40B4-BE49-F238E27FC236}">
                <a16:creationId xmlns:a16="http://schemas.microsoft.com/office/drawing/2014/main" id="{9F1C5326-874A-549A-5447-35C4AFCFF9B0}"/>
              </a:ext>
            </a:extLst>
          </p:cNvPr>
          <p:cNvGrpSpPr/>
          <p:nvPr/>
        </p:nvGrpSpPr>
        <p:grpSpPr>
          <a:xfrm>
            <a:off x="415283" y="541422"/>
            <a:ext cx="3884106" cy="5739061"/>
            <a:chOff x="7596293" y="618646"/>
            <a:chExt cx="3803975" cy="5620664"/>
          </a:xfrm>
        </p:grpSpPr>
        <p:sp>
          <p:nvSpPr>
            <p:cNvPr id="7" name="Rectangle: Rounded Corners 6">
              <a:extLst>
                <a:ext uri="{FF2B5EF4-FFF2-40B4-BE49-F238E27FC236}">
                  <a16:creationId xmlns:a16="http://schemas.microsoft.com/office/drawing/2014/main" id="{A49D95F2-97BD-7DCC-42F2-42D5A98550D8}"/>
                </a:ext>
              </a:extLst>
            </p:cNvPr>
            <p:cNvSpPr/>
            <p:nvPr/>
          </p:nvSpPr>
          <p:spPr>
            <a:xfrm>
              <a:off x="7765907" y="618646"/>
              <a:ext cx="3458975" cy="5620664"/>
            </a:xfrm>
            <a:prstGeom prst="roundRect">
              <a:avLst>
                <a:gd name="adj" fmla="val 50000"/>
              </a:avLst>
            </a:prstGeom>
            <a:noFill/>
            <a:ln w="222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Freeform: Shape 7">
              <a:extLst>
                <a:ext uri="{FF2B5EF4-FFF2-40B4-BE49-F238E27FC236}">
                  <a16:creationId xmlns:a16="http://schemas.microsoft.com/office/drawing/2014/main" id="{C2030435-8E15-AE90-E70F-88DC47427026}"/>
                </a:ext>
              </a:extLst>
            </p:cNvPr>
            <p:cNvSpPr/>
            <p:nvPr/>
          </p:nvSpPr>
          <p:spPr>
            <a:xfrm>
              <a:off x="7596293" y="4138731"/>
              <a:ext cx="350772" cy="349562"/>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sp>
          <p:nvSpPr>
            <p:cNvPr id="10" name="Freeform: Shape 9">
              <a:extLst>
                <a:ext uri="{FF2B5EF4-FFF2-40B4-BE49-F238E27FC236}">
                  <a16:creationId xmlns:a16="http://schemas.microsoft.com/office/drawing/2014/main" id="{2AC224ED-A78C-90D4-1428-71ABB1632550}"/>
                </a:ext>
              </a:extLst>
            </p:cNvPr>
            <p:cNvSpPr/>
            <p:nvPr/>
          </p:nvSpPr>
          <p:spPr>
            <a:xfrm>
              <a:off x="11049496" y="2654023"/>
              <a:ext cx="350772" cy="349562"/>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grpSp>
    </p:spTree>
    <p:extLst>
      <p:ext uri="{BB962C8B-B14F-4D97-AF65-F5344CB8AC3E}">
        <p14:creationId xmlns:p14="http://schemas.microsoft.com/office/powerpoint/2010/main" val="2349554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46343D49-999D-38EE-B873-932B2AFC596F}"/>
              </a:ext>
            </a:extLst>
          </p:cNvPr>
          <p:cNvSpPr/>
          <p:nvPr/>
        </p:nvSpPr>
        <p:spPr>
          <a:xfrm>
            <a:off x="200995" y="1179751"/>
            <a:ext cx="2913856" cy="2006603"/>
          </a:xfrm>
          <a:prstGeom prst="roundRect">
            <a:avLst>
              <a:gd name="adj" fmla="val 50000"/>
            </a:avLst>
          </a:prstGeom>
          <a:noFill/>
          <a:ln w="254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50" name="Group 49">
            <a:extLst>
              <a:ext uri="{FF2B5EF4-FFF2-40B4-BE49-F238E27FC236}">
                <a16:creationId xmlns:a16="http://schemas.microsoft.com/office/drawing/2014/main" id="{FE2EAA9E-2D35-2C41-DDDF-7F51D5C05043}"/>
              </a:ext>
            </a:extLst>
          </p:cNvPr>
          <p:cNvGrpSpPr/>
          <p:nvPr/>
        </p:nvGrpSpPr>
        <p:grpSpPr>
          <a:xfrm>
            <a:off x="455067" y="3382658"/>
            <a:ext cx="11442312" cy="3038410"/>
            <a:chOff x="455067" y="3113718"/>
            <a:chExt cx="11442312" cy="3038410"/>
          </a:xfrm>
        </p:grpSpPr>
        <p:grpSp>
          <p:nvGrpSpPr>
            <p:cNvPr id="47" name="Group 46">
              <a:extLst>
                <a:ext uri="{FF2B5EF4-FFF2-40B4-BE49-F238E27FC236}">
                  <a16:creationId xmlns:a16="http://schemas.microsoft.com/office/drawing/2014/main" id="{220EA332-0DA5-D5FF-15D3-2B006C5A065A}"/>
                </a:ext>
              </a:extLst>
            </p:cNvPr>
            <p:cNvGrpSpPr/>
            <p:nvPr/>
          </p:nvGrpSpPr>
          <p:grpSpPr>
            <a:xfrm>
              <a:off x="3444311" y="3113718"/>
              <a:ext cx="2511562" cy="3038410"/>
              <a:chOff x="3468986" y="3059706"/>
              <a:chExt cx="2511562" cy="3038410"/>
            </a:xfrm>
          </p:grpSpPr>
          <p:sp>
            <p:nvSpPr>
              <p:cNvPr id="24" name="TextBox 23">
                <a:extLst>
                  <a:ext uri="{FF2B5EF4-FFF2-40B4-BE49-F238E27FC236}">
                    <a16:creationId xmlns:a16="http://schemas.microsoft.com/office/drawing/2014/main" id="{4C3B9517-BB00-587B-D1BD-911C0E7CDCBC}"/>
                  </a:ext>
                </a:extLst>
              </p:cNvPr>
              <p:cNvSpPr txBox="1"/>
              <p:nvPr/>
            </p:nvSpPr>
            <p:spPr>
              <a:xfrm>
                <a:off x="3468986" y="3059706"/>
                <a:ext cx="2036966" cy="369332"/>
              </a:xfrm>
              <a:prstGeom prst="rect">
                <a:avLst/>
              </a:prstGeom>
              <a:noFill/>
            </p:spPr>
            <p:txBody>
              <a:bodyPr wrap="square">
                <a:spAutoFit/>
              </a:bodyPr>
              <a:lstStyle/>
              <a:p>
                <a:r>
                  <a:rPr lang="en-CA" sz="1800" b="1" dirty="0">
                    <a:effectLst/>
                    <a:latin typeface="+mj-lt"/>
                  </a:rPr>
                  <a:t>John Smith</a:t>
                </a:r>
              </a:p>
            </p:txBody>
          </p:sp>
          <p:sp>
            <p:nvSpPr>
              <p:cNvPr id="26" name="TextBox 25">
                <a:extLst>
                  <a:ext uri="{FF2B5EF4-FFF2-40B4-BE49-F238E27FC236}">
                    <a16:creationId xmlns:a16="http://schemas.microsoft.com/office/drawing/2014/main" id="{8A5F4943-C33E-A37C-7FF5-8B79D949A383}"/>
                  </a:ext>
                </a:extLst>
              </p:cNvPr>
              <p:cNvSpPr txBox="1"/>
              <p:nvPr/>
            </p:nvSpPr>
            <p:spPr>
              <a:xfrm>
                <a:off x="3468986" y="3454888"/>
                <a:ext cx="1149531" cy="338554"/>
              </a:xfrm>
              <a:prstGeom prst="rect">
                <a:avLst/>
              </a:prstGeom>
              <a:noFill/>
            </p:spPr>
            <p:txBody>
              <a:bodyPr wrap="square">
                <a:spAutoFit/>
              </a:bodyPr>
              <a:lstStyle/>
              <a:p>
                <a:r>
                  <a:rPr lang="en-CA" sz="1600" dirty="0">
                    <a:effectLst/>
                  </a:rPr>
                  <a:t>CTO</a:t>
                </a:r>
              </a:p>
            </p:txBody>
          </p:sp>
          <p:sp>
            <p:nvSpPr>
              <p:cNvPr id="28" name="TextBox 27">
                <a:extLst>
                  <a:ext uri="{FF2B5EF4-FFF2-40B4-BE49-F238E27FC236}">
                    <a16:creationId xmlns:a16="http://schemas.microsoft.com/office/drawing/2014/main" id="{53749AAE-A106-36E3-02CE-505EF0D2424A}"/>
                  </a:ext>
                </a:extLst>
              </p:cNvPr>
              <p:cNvSpPr txBox="1"/>
              <p:nvPr/>
            </p:nvSpPr>
            <p:spPr>
              <a:xfrm>
                <a:off x="3468986" y="4066791"/>
                <a:ext cx="2511562" cy="2031325"/>
              </a:xfrm>
              <a:prstGeom prst="rect">
                <a:avLst/>
              </a:prstGeom>
              <a:noFill/>
            </p:spPr>
            <p:txBody>
              <a:bodyPr wrap="square">
                <a:spAutoFit/>
              </a:bodyPr>
              <a:lstStyle/>
              <a:p>
                <a:r>
                  <a:rPr lang="en-CA" sz="1400" dirty="0">
                    <a:effectLst/>
                  </a:rPr>
                  <a:t>Built 3 SaaS platforms. </a:t>
                </a:r>
                <a:r>
                  <a:rPr lang="en-CA" sz="1400" b="0" i="0" dirty="0">
                    <a:solidFill>
                      <a:schemeClr val="tx2">
                        <a:lumMod val="85000"/>
                        <a:lumOff val="15000"/>
                      </a:schemeClr>
                    </a:solidFill>
                    <a:effectLst/>
                    <a:latin typeface="+mn-lt"/>
                    <a:cs typeface="Aparajita" panose="02020603050405020304" pitchFamily="18" charset="0"/>
                  </a:rPr>
                  <a:t>Lorem ipsum dolor sit </a:t>
                </a:r>
                <a:r>
                  <a:rPr lang="en-CA" sz="1400" b="0" i="0" dirty="0" err="1">
                    <a:solidFill>
                      <a:schemeClr val="tx2">
                        <a:lumMod val="85000"/>
                        <a:lumOff val="15000"/>
                      </a:schemeClr>
                    </a:solidFill>
                    <a:effectLst/>
                    <a:latin typeface="+mn-lt"/>
                    <a:cs typeface="Aparajita" panose="02020603050405020304" pitchFamily="18" charset="0"/>
                  </a:rPr>
                  <a:t>amet</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consectetur</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adipiscing</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elit</a:t>
                </a:r>
                <a:r>
                  <a:rPr lang="en-CA" sz="1400" b="0" i="0" dirty="0">
                    <a:solidFill>
                      <a:schemeClr val="tx2">
                        <a:lumMod val="85000"/>
                        <a:lumOff val="15000"/>
                      </a:schemeClr>
                    </a:solidFill>
                    <a:effectLst/>
                    <a:latin typeface="+mn-lt"/>
                    <a:cs typeface="Aparajita" panose="02020603050405020304" pitchFamily="18" charset="0"/>
                  </a:rPr>
                  <a:t>, sed do </a:t>
                </a:r>
                <a:r>
                  <a:rPr lang="en-CA" sz="1400" b="0" i="0" dirty="0" err="1">
                    <a:solidFill>
                      <a:schemeClr val="tx2">
                        <a:lumMod val="85000"/>
                        <a:lumOff val="15000"/>
                      </a:schemeClr>
                    </a:solidFill>
                    <a:effectLst/>
                    <a:latin typeface="+mn-lt"/>
                    <a:cs typeface="Aparajita" panose="02020603050405020304" pitchFamily="18" charset="0"/>
                  </a:rPr>
                  <a:t>eiusmod</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tempor</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incididunt</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ut</a:t>
                </a:r>
                <a:r>
                  <a:rPr lang="en-CA" sz="1400" b="0" i="0" dirty="0">
                    <a:solidFill>
                      <a:schemeClr val="tx2">
                        <a:lumMod val="85000"/>
                        <a:lumOff val="15000"/>
                      </a:schemeClr>
                    </a:solidFill>
                    <a:effectLst/>
                    <a:latin typeface="+mn-lt"/>
                    <a:cs typeface="Aparajita" panose="02020603050405020304" pitchFamily="18" charset="0"/>
                  </a:rPr>
                  <a:t> labore et dolore magna </a:t>
                </a:r>
                <a:r>
                  <a:rPr lang="en-CA" sz="1400" b="0" i="0" dirty="0" err="1">
                    <a:solidFill>
                      <a:schemeClr val="tx2">
                        <a:lumMod val="85000"/>
                        <a:lumOff val="15000"/>
                      </a:schemeClr>
                    </a:solidFill>
                    <a:effectLst/>
                    <a:latin typeface="+mn-lt"/>
                    <a:cs typeface="Aparajita" panose="02020603050405020304" pitchFamily="18" charset="0"/>
                  </a:rPr>
                  <a:t>aliqua</a:t>
                </a:r>
                <a:r>
                  <a:rPr lang="en-CA" sz="1400" b="0" i="0" dirty="0">
                    <a:solidFill>
                      <a:schemeClr val="tx2">
                        <a:lumMod val="85000"/>
                        <a:lumOff val="15000"/>
                      </a:schemeClr>
                    </a:solidFill>
                    <a:effectLst/>
                    <a:latin typeface="+mn-lt"/>
                    <a:cs typeface="Aparajita" panose="02020603050405020304" pitchFamily="18" charset="0"/>
                  </a:rPr>
                  <a:t>. Ut </a:t>
                </a:r>
                <a:r>
                  <a:rPr lang="en-CA" sz="1400" b="0" i="0" dirty="0" err="1">
                    <a:solidFill>
                      <a:schemeClr val="tx2">
                        <a:lumMod val="85000"/>
                        <a:lumOff val="15000"/>
                      </a:schemeClr>
                    </a:solidFill>
                    <a:effectLst/>
                    <a:latin typeface="+mn-lt"/>
                    <a:cs typeface="Aparajita" panose="02020603050405020304" pitchFamily="18" charset="0"/>
                  </a:rPr>
                  <a:t>enim</a:t>
                </a:r>
                <a:r>
                  <a:rPr lang="en-CA" sz="1400" b="0" i="0" dirty="0">
                    <a:solidFill>
                      <a:schemeClr val="tx2">
                        <a:lumMod val="85000"/>
                        <a:lumOff val="15000"/>
                      </a:schemeClr>
                    </a:solidFill>
                    <a:effectLst/>
                    <a:latin typeface="+mn-lt"/>
                    <a:cs typeface="Aparajita" panose="02020603050405020304" pitchFamily="18" charset="0"/>
                  </a:rPr>
                  <a:t> ad minim </a:t>
                </a:r>
                <a:r>
                  <a:rPr lang="en-CA" sz="1400" b="0" i="0" dirty="0" err="1">
                    <a:solidFill>
                      <a:schemeClr val="tx2">
                        <a:lumMod val="85000"/>
                        <a:lumOff val="15000"/>
                      </a:schemeClr>
                    </a:solidFill>
                    <a:effectLst/>
                    <a:latin typeface="+mn-lt"/>
                    <a:cs typeface="Aparajita" panose="02020603050405020304" pitchFamily="18" charset="0"/>
                  </a:rPr>
                  <a:t>veniam</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quis</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nostrud</a:t>
                </a:r>
                <a:r>
                  <a:rPr lang="en-CA" sz="1400" b="0" i="0" dirty="0">
                    <a:solidFill>
                      <a:schemeClr val="tx2">
                        <a:lumMod val="85000"/>
                        <a:lumOff val="15000"/>
                      </a:schemeClr>
                    </a:solidFill>
                    <a:effectLst/>
                    <a:latin typeface="+mn-lt"/>
                    <a:cs typeface="Aparajita" panose="02020603050405020304" pitchFamily="18" charset="0"/>
                  </a:rPr>
                  <a:t> exercitation.</a:t>
                </a:r>
                <a:endParaRPr kumimoji="0" lang="en-CA" sz="1400" b="0" i="0" u="none" strike="noStrike" kern="1200" cap="none" spc="0" normalizeH="0" baseline="0" noProof="0" dirty="0">
                  <a:ln>
                    <a:noFill/>
                  </a:ln>
                  <a:solidFill>
                    <a:schemeClr val="tx2">
                      <a:lumMod val="85000"/>
                      <a:lumOff val="15000"/>
                    </a:schemeClr>
                  </a:solidFill>
                  <a:effectLst/>
                  <a:uLnTx/>
                  <a:uFillTx/>
                  <a:latin typeface="+mn-lt"/>
                  <a:ea typeface="Cambria" panose="02040503050406030204" pitchFamily="18" charset="0"/>
                  <a:cs typeface="Arial" panose="020B0604020202020204" pitchFamily="34" charset="0"/>
                </a:endParaRPr>
              </a:p>
            </p:txBody>
          </p:sp>
        </p:grpSp>
        <p:grpSp>
          <p:nvGrpSpPr>
            <p:cNvPr id="46" name="Group 45">
              <a:extLst>
                <a:ext uri="{FF2B5EF4-FFF2-40B4-BE49-F238E27FC236}">
                  <a16:creationId xmlns:a16="http://schemas.microsoft.com/office/drawing/2014/main" id="{AA44C1CA-2451-2B11-4403-3110185DEDA9}"/>
                </a:ext>
              </a:extLst>
            </p:cNvPr>
            <p:cNvGrpSpPr/>
            <p:nvPr/>
          </p:nvGrpSpPr>
          <p:grpSpPr>
            <a:xfrm>
              <a:off x="455067" y="3113718"/>
              <a:ext cx="2511562" cy="3038410"/>
              <a:chOff x="455067" y="3059706"/>
              <a:chExt cx="2511562" cy="3038410"/>
            </a:xfrm>
          </p:grpSpPr>
          <p:sp>
            <p:nvSpPr>
              <p:cNvPr id="32" name="TextBox 31">
                <a:extLst>
                  <a:ext uri="{FF2B5EF4-FFF2-40B4-BE49-F238E27FC236}">
                    <a16:creationId xmlns:a16="http://schemas.microsoft.com/office/drawing/2014/main" id="{05F61C88-CFA1-5155-68CD-07B2BAFC3024}"/>
                  </a:ext>
                </a:extLst>
              </p:cNvPr>
              <p:cNvSpPr txBox="1"/>
              <p:nvPr/>
            </p:nvSpPr>
            <p:spPr>
              <a:xfrm>
                <a:off x="455067" y="3059706"/>
                <a:ext cx="2036966" cy="369332"/>
              </a:xfrm>
              <a:prstGeom prst="rect">
                <a:avLst/>
              </a:prstGeom>
              <a:noFill/>
            </p:spPr>
            <p:txBody>
              <a:bodyPr wrap="square">
                <a:spAutoFit/>
              </a:bodyPr>
              <a:lstStyle/>
              <a:p>
                <a:r>
                  <a:rPr lang="en-CA" sz="1800" b="1" dirty="0">
                    <a:effectLst/>
                    <a:latin typeface="+mj-lt"/>
                  </a:rPr>
                  <a:t>Jane Doe</a:t>
                </a:r>
              </a:p>
            </p:txBody>
          </p:sp>
          <p:sp>
            <p:nvSpPr>
              <p:cNvPr id="33" name="TextBox 32">
                <a:extLst>
                  <a:ext uri="{FF2B5EF4-FFF2-40B4-BE49-F238E27FC236}">
                    <a16:creationId xmlns:a16="http://schemas.microsoft.com/office/drawing/2014/main" id="{9CA3F520-E4DF-363A-EBC0-F48F21585D22}"/>
                  </a:ext>
                </a:extLst>
              </p:cNvPr>
              <p:cNvSpPr txBox="1"/>
              <p:nvPr/>
            </p:nvSpPr>
            <p:spPr>
              <a:xfrm>
                <a:off x="455067" y="3454888"/>
                <a:ext cx="1149531" cy="338554"/>
              </a:xfrm>
              <a:prstGeom prst="rect">
                <a:avLst/>
              </a:prstGeom>
              <a:noFill/>
            </p:spPr>
            <p:txBody>
              <a:bodyPr wrap="square">
                <a:spAutoFit/>
              </a:bodyPr>
              <a:lstStyle/>
              <a:p>
                <a:r>
                  <a:rPr lang="en-CA" sz="1600" dirty="0">
                    <a:effectLst/>
                  </a:rPr>
                  <a:t>CEO</a:t>
                </a:r>
              </a:p>
            </p:txBody>
          </p:sp>
          <p:sp>
            <p:nvSpPr>
              <p:cNvPr id="34" name="TextBox 33">
                <a:extLst>
                  <a:ext uri="{FF2B5EF4-FFF2-40B4-BE49-F238E27FC236}">
                    <a16:creationId xmlns:a16="http://schemas.microsoft.com/office/drawing/2014/main" id="{D1B94E68-73D8-FF85-DA87-7D53C8A0CAEE}"/>
                  </a:ext>
                </a:extLst>
              </p:cNvPr>
              <p:cNvSpPr txBox="1"/>
              <p:nvPr/>
            </p:nvSpPr>
            <p:spPr>
              <a:xfrm>
                <a:off x="455067" y="4066791"/>
                <a:ext cx="2511562" cy="2031325"/>
              </a:xfrm>
              <a:prstGeom prst="rect">
                <a:avLst/>
              </a:prstGeom>
              <a:noFill/>
            </p:spPr>
            <p:txBody>
              <a:bodyPr wrap="square">
                <a:spAutoFit/>
              </a:bodyPr>
              <a:lstStyle/>
              <a:p>
                <a:r>
                  <a:rPr lang="en-CA" sz="1400" dirty="0">
                    <a:effectLst/>
                  </a:rPr>
                  <a:t>10+ years in cosmetics industry. </a:t>
                </a:r>
                <a:r>
                  <a:rPr lang="en-CA" sz="1400" b="0" i="0" dirty="0">
                    <a:solidFill>
                      <a:schemeClr val="tx2">
                        <a:lumMod val="85000"/>
                        <a:lumOff val="15000"/>
                      </a:schemeClr>
                    </a:solidFill>
                    <a:effectLst/>
                    <a:latin typeface="+mn-lt"/>
                    <a:cs typeface="Aparajita" panose="02020603050405020304" pitchFamily="18" charset="0"/>
                  </a:rPr>
                  <a:t>Lorem ipsum dolor sit </a:t>
                </a:r>
                <a:r>
                  <a:rPr lang="en-CA" sz="1400" b="0" i="0" dirty="0" err="1">
                    <a:solidFill>
                      <a:schemeClr val="tx2">
                        <a:lumMod val="85000"/>
                        <a:lumOff val="15000"/>
                      </a:schemeClr>
                    </a:solidFill>
                    <a:effectLst/>
                    <a:latin typeface="+mn-lt"/>
                    <a:cs typeface="Aparajita" panose="02020603050405020304" pitchFamily="18" charset="0"/>
                  </a:rPr>
                  <a:t>amet</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consectetur</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adipiscing</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elit</a:t>
                </a:r>
                <a:r>
                  <a:rPr lang="en-CA" sz="1400" b="0" i="0" dirty="0">
                    <a:solidFill>
                      <a:schemeClr val="tx2">
                        <a:lumMod val="85000"/>
                        <a:lumOff val="15000"/>
                      </a:schemeClr>
                    </a:solidFill>
                    <a:effectLst/>
                    <a:latin typeface="+mn-lt"/>
                    <a:cs typeface="Aparajita" panose="02020603050405020304" pitchFamily="18" charset="0"/>
                  </a:rPr>
                  <a:t>, sed do </a:t>
                </a:r>
                <a:r>
                  <a:rPr lang="en-CA" sz="1400" b="0" i="0" dirty="0" err="1">
                    <a:solidFill>
                      <a:schemeClr val="tx2">
                        <a:lumMod val="85000"/>
                        <a:lumOff val="15000"/>
                      </a:schemeClr>
                    </a:solidFill>
                    <a:effectLst/>
                    <a:latin typeface="+mn-lt"/>
                    <a:cs typeface="Aparajita" panose="02020603050405020304" pitchFamily="18" charset="0"/>
                  </a:rPr>
                  <a:t>eiusmod</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tempor</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incididunt</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ut</a:t>
                </a:r>
                <a:r>
                  <a:rPr lang="en-CA" sz="1400" b="0" i="0" dirty="0">
                    <a:solidFill>
                      <a:schemeClr val="tx2">
                        <a:lumMod val="85000"/>
                        <a:lumOff val="15000"/>
                      </a:schemeClr>
                    </a:solidFill>
                    <a:effectLst/>
                    <a:latin typeface="+mn-lt"/>
                    <a:cs typeface="Aparajita" panose="02020603050405020304" pitchFamily="18" charset="0"/>
                  </a:rPr>
                  <a:t> labore et dolore magna </a:t>
                </a:r>
                <a:r>
                  <a:rPr lang="en-CA" sz="1400" b="0" i="0" dirty="0" err="1">
                    <a:solidFill>
                      <a:schemeClr val="tx2">
                        <a:lumMod val="85000"/>
                        <a:lumOff val="15000"/>
                      </a:schemeClr>
                    </a:solidFill>
                    <a:effectLst/>
                    <a:latin typeface="+mn-lt"/>
                    <a:cs typeface="Aparajita" panose="02020603050405020304" pitchFamily="18" charset="0"/>
                  </a:rPr>
                  <a:t>aliqua</a:t>
                </a:r>
                <a:r>
                  <a:rPr lang="en-CA" sz="1400" b="0" i="0" dirty="0">
                    <a:solidFill>
                      <a:schemeClr val="tx2">
                        <a:lumMod val="85000"/>
                        <a:lumOff val="15000"/>
                      </a:schemeClr>
                    </a:solidFill>
                    <a:effectLst/>
                    <a:latin typeface="+mn-lt"/>
                    <a:cs typeface="Aparajita" panose="02020603050405020304" pitchFamily="18" charset="0"/>
                  </a:rPr>
                  <a:t>. Ut </a:t>
                </a:r>
                <a:r>
                  <a:rPr lang="en-CA" sz="1400" b="0" i="0" dirty="0" err="1">
                    <a:solidFill>
                      <a:schemeClr val="tx2">
                        <a:lumMod val="85000"/>
                        <a:lumOff val="15000"/>
                      </a:schemeClr>
                    </a:solidFill>
                    <a:effectLst/>
                    <a:latin typeface="+mn-lt"/>
                    <a:cs typeface="Aparajita" panose="02020603050405020304" pitchFamily="18" charset="0"/>
                  </a:rPr>
                  <a:t>enim</a:t>
                </a:r>
                <a:r>
                  <a:rPr lang="en-CA" sz="1400" b="0" i="0" dirty="0">
                    <a:solidFill>
                      <a:schemeClr val="tx2">
                        <a:lumMod val="85000"/>
                        <a:lumOff val="15000"/>
                      </a:schemeClr>
                    </a:solidFill>
                    <a:effectLst/>
                    <a:latin typeface="+mn-lt"/>
                    <a:cs typeface="Aparajita" panose="02020603050405020304" pitchFamily="18" charset="0"/>
                  </a:rPr>
                  <a:t> ad minim </a:t>
                </a:r>
                <a:r>
                  <a:rPr lang="en-CA" sz="1400" b="0" i="0" dirty="0" err="1">
                    <a:solidFill>
                      <a:schemeClr val="tx2">
                        <a:lumMod val="85000"/>
                        <a:lumOff val="15000"/>
                      </a:schemeClr>
                    </a:solidFill>
                    <a:effectLst/>
                    <a:latin typeface="+mn-lt"/>
                    <a:cs typeface="Aparajita" panose="02020603050405020304" pitchFamily="18" charset="0"/>
                  </a:rPr>
                  <a:t>veniam</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quis</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nostrud</a:t>
                </a:r>
                <a:r>
                  <a:rPr lang="en-CA" sz="1400" b="0" i="0" dirty="0">
                    <a:solidFill>
                      <a:schemeClr val="tx2">
                        <a:lumMod val="85000"/>
                        <a:lumOff val="15000"/>
                      </a:schemeClr>
                    </a:solidFill>
                    <a:effectLst/>
                    <a:latin typeface="+mn-lt"/>
                    <a:cs typeface="Aparajita" panose="02020603050405020304" pitchFamily="18" charset="0"/>
                  </a:rPr>
                  <a:t> exercitation.</a:t>
                </a:r>
                <a:endParaRPr kumimoji="0" lang="en-CA" sz="1400" b="0" i="0" u="none" strike="noStrike" kern="1200" cap="none" spc="0" normalizeH="0" baseline="0" noProof="0" dirty="0">
                  <a:ln>
                    <a:noFill/>
                  </a:ln>
                  <a:solidFill>
                    <a:schemeClr val="tx2">
                      <a:lumMod val="85000"/>
                      <a:lumOff val="15000"/>
                    </a:schemeClr>
                  </a:solidFill>
                  <a:effectLst/>
                  <a:uLnTx/>
                  <a:uFillTx/>
                  <a:latin typeface="+mn-lt"/>
                  <a:ea typeface="Cambria" panose="02040503050406030204" pitchFamily="18" charset="0"/>
                  <a:cs typeface="Arial" panose="020B0604020202020204" pitchFamily="34" charset="0"/>
                </a:endParaRPr>
              </a:p>
            </p:txBody>
          </p:sp>
        </p:grpSp>
        <p:grpSp>
          <p:nvGrpSpPr>
            <p:cNvPr id="48" name="Group 47">
              <a:extLst>
                <a:ext uri="{FF2B5EF4-FFF2-40B4-BE49-F238E27FC236}">
                  <a16:creationId xmlns:a16="http://schemas.microsoft.com/office/drawing/2014/main" id="{8CC15773-4DFF-B951-DE98-C1BB2B1EE1A2}"/>
                </a:ext>
              </a:extLst>
            </p:cNvPr>
            <p:cNvGrpSpPr/>
            <p:nvPr/>
          </p:nvGrpSpPr>
          <p:grpSpPr>
            <a:xfrm>
              <a:off x="6482905" y="3113718"/>
              <a:ext cx="2511562" cy="3038410"/>
              <a:chOff x="6482905" y="3059706"/>
              <a:chExt cx="2511562" cy="3038410"/>
            </a:xfrm>
          </p:grpSpPr>
          <p:sp>
            <p:nvSpPr>
              <p:cNvPr id="37" name="TextBox 36">
                <a:extLst>
                  <a:ext uri="{FF2B5EF4-FFF2-40B4-BE49-F238E27FC236}">
                    <a16:creationId xmlns:a16="http://schemas.microsoft.com/office/drawing/2014/main" id="{3ECB25DD-F8B4-3FB4-9F99-05BF91FD188D}"/>
                  </a:ext>
                </a:extLst>
              </p:cNvPr>
              <p:cNvSpPr txBox="1"/>
              <p:nvPr/>
            </p:nvSpPr>
            <p:spPr>
              <a:xfrm>
                <a:off x="6482905" y="3059706"/>
                <a:ext cx="2036966" cy="369332"/>
              </a:xfrm>
              <a:prstGeom prst="rect">
                <a:avLst/>
              </a:prstGeom>
              <a:noFill/>
            </p:spPr>
            <p:txBody>
              <a:bodyPr wrap="square">
                <a:spAutoFit/>
              </a:bodyPr>
              <a:lstStyle/>
              <a:p>
                <a:r>
                  <a:rPr lang="en-CA" sz="1800" b="1" dirty="0">
                    <a:effectLst/>
                    <a:latin typeface="+mj-lt"/>
                  </a:rPr>
                  <a:t>Mark Doe</a:t>
                </a:r>
              </a:p>
            </p:txBody>
          </p:sp>
          <p:sp>
            <p:nvSpPr>
              <p:cNvPr id="38" name="TextBox 37">
                <a:extLst>
                  <a:ext uri="{FF2B5EF4-FFF2-40B4-BE49-F238E27FC236}">
                    <a16:creationId xmlns:a16="http://schemas.microsoft.com/office/drawing/2014/main" id="{03F4438D-7771-C052-01F4-3F21502404F8}"/>
                  </a:ext>
                </a:extLst>
              </p:cNvPr>
              <p:cNvSpPr txBox="1"/>
              <p:nvPr/>
            </p:nvSpPr>
            <p:spPr>
              <a:xfrm>
                <a:off x="6482905" y="3454888"/>
                <a:ext cx="1149531" cy="338554"/>
              </a:xfrm>
              <a:prstGeom prst="rect">
                <a:avLst/>
              </a:prstGeom>
              <a:noFill/>
            </p:spPr>
            <p:txBody>
              <a:bodyPr wrap="square">
                <a:spAutoFit/>
              </a:bodyPr>
              <a:lstStyle/>
              <a:p>
                <a:r>
                  <a:rPr lang="en-CA" sz="1600" dirty="0">
                    <a:effectLst/>
                  </a:rPr>
                  <a:t>CEO</a:t>
                </a:r>
              </a:p>
            </p:txBody>
          </p:sp>
          <p:sp>
            <p:nvSpPr>
              <p:cNvPr id="39" name="TextBox 38">
                <a:extLst>
                  <a:ext uri="{FF2B5EF4-FFF2-40B4-BE49-F238E27FC236}">
                    <a16:creationId xmlns:a16="http://schemas.microsoft.com/office/drawing/2014/main" id="{4937D490-C06B-8029-60BF-7709E809BA79}"/>
                  </a:ext>
                </a:extLst>
              </p:cNvPr>
              <p:cNvSpPr txBox="1"/>
              <p:nvPr/>
            </p:nvSpPr>
            <p:spPr>
              <a:xfrm>
                <a:off x="6482905" y="4066791"/>
                <a:ext cx="2511562" cy="2031325"/>
              </a:xfrm>
              <a:prstGeom prst="rect">
                <a:avLst/>
              </a:prstGeom>
              <a:noFill/>
            </p:spPr>
            <p:txBody>
              <a:bodyPr wrap="square">
                <a:spAutoFit/>
              </a:bodyPr>
              <a:lstStyle/>
              <a:p>
                <a:r>
                  <a:rPr lang="en-CA" sz="1400" dirty="0">
                    <a:effectLst/>
                  </a:rPr>
                  <a:t>10+ years in cosmetics industry. </a:t>
                </a:r>
                <a:r>
                  <a:rPr lang="en-CA" sz="1400" b="0" i="0" dirty="0">
                    <a:solidFill>
                      <a:schemeClr val="tx2">
                        <a:lumMod val="85000"/>
                        <a:lumOff val="15000"/>
                      </a:schemeClr>
                    </a:solidFill>
                    <a:effectLst/>
                    <a:latin typeface="+mn-lt"/>
                    <a:cs typeface="Aparajita" panose="02020603050405020304" pitchFamily="18" charset="0"/>
                  </a:rPr>
                  <a:t>Lorem ipsum dolor sit </a:t>
                </a:r>
                <a:r>
                  <a:rPr lang="en-CA" sz="1400" b="0" i="0" dirty="0" err="1">
                    <a:solidFill>
                      <a:schemeClr val="tx2">
                        <a:lumMod val="85000"/>
                        <a:lumOff val="15000"/>
                      </a:schemeClr>
                    </a:solidFill>
                    <a:effectLst/>
                    <a:latin typeface="+mn-lt"/>
                    <a:cs typeface="Aparajita" panose="02020603050405020304" pitchFamily="18" charset="0"/>
                  </a:rPr>
                  <a:t>amet</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consectetur</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adipiscing</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elit</a:t>
                </a:r>
                <a:r>
                  <a:rPr lang="en-CA" sz="1400" b="0" i="0" dirty="0">
                    <a:solidFill>
                      <a:schemeClr val="tx2">
                        <a:lumMod val="85000"/>
                        <a:lumOff val="15000"/>
                      </a:schemeClr>
                    </a:solidFill>
                    <a:effectLst/>
                    <a:latin typeface="+mn-lt"/>
                    <a:cs typeface="Aparajita" panose="02020603050405020304" pitchFamily="18" charset="0"/>
                  </a:rPr>
                  <a:t>, sed do </a:t>
                </a:r>
                <a:r>
                  <a:rPr lang="en-CA" sz="1400" b="0" i="0" dirty="0" err="1">
                    <a:solidFill>
                      <a:schemeClr val="tx2">
                        <a:lumMod val="85000"/>
                        <a:lumOff val="15000"/>
                      </a:schemeClr>
                    </a:solidFill>
                    <a:effectLst/>
                    <a:latin typeface="+mn-lt"/>
                    <a:cs typeface="Aparajita" panose="02020603050405020304" pitchFamily="18" charset="0"/>
                  </a:rPr>
                  <a:t>eiusmod</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tempor</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incididunt</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ut</a:t>
                </a:r>
                <a:r>
                  <a:rPr lang="en-CA" sz="1400" b="0" i="0" dirty="0">
                    <a:solidFill>
                      <a:schemeClr val="tx2">
                        <a:lumMod val="85000"/>
                        <a:lumOff val="15000"/>
                      </a:schemeClr>
                    </a:solidFill>
                    <a:effectLst/>
                    <a:latin typeface="+mn-lt"/>
                    <a:cs typeface="Aparajita" panose="02020603050405020304" pitchFamily="18" charset="0"/>
                  </a:rPr>
                  <a:t> labore et dolore magna </a:t>
                </a:r>
                <a:r>
                  <a:rPr lang="en-CA" sz="1400" b="0" i="0" dirty="0" err="1">
                    <a:solidFill>
                      <a:schemeClr val="tx2">
                        <a:lumMod val="85000"/>
                        <a:lumOff val="15000"/>
                      </a:schemeClr>
                    </a:solidFill>
                    <a:effectLst/>
                    <a:latin typeface="+mn-lt"/>
                    <a:cs typeface="Aparajita" panose="02020603050405020304" pitchFamily="18" charset="0"/>
                  </a:rPr>
                  <a:t>aliqua</a:t>
                </a:r>
                <a:r>
                  <a:rPr lang="en-CA" sz="1400" b="0" i="0" dirty="0">
                    <a:solidFill>
                      <a:schemeClr val="tx2">
                        <a:lumMod val="85000"/>
                        <a:lumOff val="15000"/>
                      </a:schemeClr>
                    </a:solidFill>
                    <a:effectLst/>
                    <a:latin typeface="+mn-lt"/>
                    <a:cs typeface="Aparajita" panose="02020603050405020304" pitchFamily="18" charset="0"/>
                  </a:rPr>
                  <a:t>. Ut </a:t>
                </a:r>
                <a:r>
                  <a:rPr lang="en-CA" sz="1400" b="0" i="0" dirty="0" err="1">
                    <a:solidFill>
                      <a:schemeClr val="tx2">
                        <a:lumMod val="85000"/>
                        <a:lumOff val="15000"/>
                      </a:schemeClr>
                    </a:solidFill>
                    <a:effectLst/>
                    <a:latin typeface="+mn-lt"/>
                    <a:cs typeface="Aparajita" panose="02020603050405020304" pitchFamily="18" charset="0"/>
                  </a:rPr>
                  <a:t>enim</a:t>
                </a:r>
                <a:r>
                  <a:rPr lang="en-CA" sz="1400" b="0" i="0" dirty="0">
                    <a:solidFill>
                      <a:schemeClr val="tx2">
                        <a:lumMod val="85000"/>
                        <a:lumOff val="15000"/>
                      </a:schemeClr>
                    </a:solidFill>
                    <a:effectLst/>
                    <a:latin typeface="+mn-lt"/>
                    <a:cs typeface="Aparajita" panose="02020603050405020304" pitchFamily="18" charset="0"/>
                  </a:rPr>
                  <a:t> ad minim </a:t>
                </a:r>
                <a:r>
                  <a:rPr lang="en-CA" sz="1400" b="0" i="0" dirty="0" err="1">
                    <a:solidFill>
                      <a:schemeClr val="tx2">
                        <a:lumMod val="85000"/>
                        <a:lumOff val="15000"/>
                      </a:schemeClr>
                    </a:solidFill>
                    <a:effectLst/>
                    <a:latin typeface="+mn-lt"/>
                    <a:cs typeface="Aparajita" panose="02020603050405020304" pitchFamily="18" charset="0"/>
                  </a:rPr>
                  <a:t>veniam</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quis</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nostrud</a:t>
                </a:r>
                <a:r>
                  <a:rPr lang="en-CA" sz="1400" b="0" i="0" dirty="0">
                    <a:solidFill>
                      <a:schemeClr val="tx2">
                        <a:lumMod val="85000"/>
                        <a:lumOff val="15000"/>
                      </a:schemeClr>
                    </a:solidFill>
                    <a:effectLst/>
                    <a:latin typeface="+mn-lt"/>
                    <a:cs typeface="Aparajita" panose="02020603050405020304" pitchFamily="18" charset="0"/>
                  </a:rPr>
                  <a:t> exercitation.</a:t>
                </a:r>
                <a:endParaRPr kumimoji="0" lang="en-CA" sz="1400" b="0" i="0" u="none" strike="noStrike" kern="1200" cap="none" spc="0" normalizeH="0" baseline="0" noProof="0" dirty="0">
                  <a:ln>
                    <a:noFill/>
                  </a:ln>
                  <a:solidFill>
                    <a:schemeClr val="tx2">
                      <a:lumMod val="85000"/>
                      <a:lumOff val="15000"/>
                    </a:schemeClr>
                  </a:solidFill>
                  <a:effectLst/>
                  <a:uLnTx/>
                  <a:uFillTx/>
                  <a:latin typeface="+mn-lt"/>
                  <a:ea typeface="Cambria" panose="02040503050406030204" pitchFamily="18" charset="0"/>
                  <a:cs typeface="Arial" panose="020B0604020202020204" pitchFamily="34" charset="0"/>
                </a:endParaRPr>
              </a:p>
            </p:txBody>
          </p:sp>
        </p:grpSp>
        <p:grpSp>
          <p:nvGrpSpPr>
            <p:cNvPr id="49" name="Group 48">
              <a:extLst>
                <a:ext uri="{FF2B5EF4-FFF2-40B4-BE49-F238E27FC236}">
                  <a16:creationId xmlns:a16="http://schemas.microsoft.com/office/drawing/2014/main" id="{C0D83A48-D294-51E0-BF33-76BBD9148DFA}"/>
                </a:ext>
              </a:extLst>
            </p:cNvPr>
            <p:cNvGrpSpPr/>
            <p:nvPr/>
          </p:nvGrpSpPr>
          <p:grpSpPr>
            <a:xfrm>
              <a:off x="9385817" y="3113718"/>
              <a:ext cx="2511562" cy="3038410"/>
              <a:chOff x="9496824" y="3059706"/>
              <a:chExt cx="2511562" cy="3038410"/>
            </a:xfrm>
          </p:grpSpPr>
          <p:sp>
            <p:nvSpPr>
              <p:cNvPr id="42" name="TextBox 41">
                <a:extLst>
                  <a:ext uri="{FF2B5EF4-FFF2-40B4-BE49-F238E27FC236}">
                    <a16:creationId xmlns:a16="http://schemas.microsoft.com/office/drawing/2014/main" id="{8366C71B-C078-27E8-9D04-B7E66A515A7F}"/>
                  </a:ext>
                </a:extLst>
              </p:cNvPr>
              <p:cNvSpPr txBox="1"/>
              <p:nvPr/>
            </p:nvSpPr>
            <p:spPr>
              <a:xfrm>
                <a:off x="9496824" y="3059706"/>
                <a:ext cx="2036966" cy="369332"/>
              </a:xfrm>
              <a:prstGeom prst="rect">
                <a:avLst/>
              </a:prstGeom>
              <a:noFill/>
            </p:spPr>
            <p:txBody>
              <a:bodyPr wrap="square">
                <a:spAutoFit/>
              </a:bodyPr>
              <a:lstStyle/>
              <a:p>
                <a:r>
                  <a:rPr lang="en-CA" sz="1800" b="1" dirty="0">
                    <a:effectLst/>
                    <a:latin typeface="+mj-lt"/>
                  </a:rPr>
                  <a:t>Emily Brown</a:t>
                </a:r>
              </a:p>
            </p:txBody>
          </p:sp>
          <p:sp>
            <p:nvSpPr>
              <p:cNvPr id="43" name="TextBox 42">
                <a:extLst>
                  <a:ext uri="{FF2B5EF4-FFF2-40B4-BE49-F238E27FC236}">
                    <a16:creationId xmlns:a16="http://schemas.microsoft.com/office/drawing/2014/main" id="{8B42985A-ACA1-8128-2085-8B573B7C9104}"/>
                  </a:ext>
                </a:extLst>
              </p:cNvPr>
              <p:cNvSpPr txBox="1"/>
              <p:nvPr/>
            </p:nvSpPr>
            <p:spPr>
              <a:xfrm>
                <a:off x="9496824" y="3454888"/>
                <a:ext cx="2240110" cy="338554"/>
              </a:xfrm>
              <a:prstGeom prst="rect">
                <a:avLst/>
              </a:prstGeom>
              <a:noFill/>
            </p:spPr>
            <p:txBody>
              <a:bodyPr wrap="square">
                <a:spAutoFit/>
              </a:bodyPr>
              <a:lstStyle/>
              <a:p>
                <a:r>
                  <a:rPr lang="en-CA" sz="1600" dirty="0">
                    <a:effectLst/>
                  </a:rPr>
                  <a:t>Head of Marketing</a:t>
                </a:r>
              </a:p>
            </p:txBody>
          </p:sp>
          <p:sp>
            <p:nvSpPr>
              <p:cNvPr id="44" name="TextBox 43">
                <a:extLst>
                  <a:ext uri="{FF2B5EF4-FFF2-40B4-BE49-F238E27FC236}">
                    <a16:creationId xmlns:a16="http://schemas.microsoft.com/office/drawing/2014/main" id="{6178C33D-2178-2FA0-1043-F125D40D4467}"/>
                  </a:ext>
                </a:extLst>
              </p:cNvPr>
              <p:cNvSpPr txBox="1"/>
              <p:nvPr/>
            </p:nvSpPr>
            <p:spPr>
              <a:xfrm>
                <a:off x="9496824" y="4066791"/>
                <a:ext cx="2511562" cy="2031325"/>
              </a:xfrm>
              <a:prstGeom prst="rect">
                <a:avLst/>
              </a:prstGeom>
              <a:noFill/>
            </p:spPr>
            <p:txBody>
              <a:bodyPr wrap="square">
                <a:spAutoFit/>
              </a:bodyPr>
              <a:lstStyle/>
              <a:p>
                <a:r>
                  <a:rPr lang="en-US" sz="1400" dirty="0">
                    <a:effectLst/>
                  </a:rPr>
                  <a:t>Scaled 2 startups to $10M+ revenue. </a:t>
                </a:r>
                <a:r>
                  <a:rPr lang="en-CA" sz="1400" b="0" i="0" dirty="0">
                    <a:solidFill>
                      <a:schemeClr val="tx2">
                        <a:lumMod val="85000"/>
                        <a:lumOff val="15000"/>
                      </a:schemeClr>
                    </a:solidFill>
                    <a:effectLst/>
                    <a:latin typeface="+mn-lt"/>
                    <a:cs typeface="Aparajita" panose="02020603050405020304" pitchFamily="18" charset="0"/>
                  </a:rPr>
                  <a:t>Lorem ipsum dolor sit </a:t>
                </a:r>
                <a:r>
                  <a:rPr lang="en-CA" sz="1400" b="0" i="0" dirty="0" err="1">
                    <a:solidFill>
                      <a:schemeClr val="tx2">
                        <a:lumMod val="85000"/>
                        <a:lumOff val="15000"/>
                      </a:schemeClr>
                    </a:solidFill>
                    <a:effectLst/>
                    <a:latin typeface="+mn-lt"/>
                    <a:cs typeface="Aparajita" panose="02020603050405020304" pitchFamily="18" charset="0"/>
                  </a:rPr>
                  <a:t>amet</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consectetur</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adipiscing</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elit</a:t>
                </a:r>
                <a:r>
                  <a:rPr lang="en-CA" sz="1400" b="0" i="0" dirty="0">
                    <a:solidFill>
                      <a:schemeClr val="tx2">
                        <a:lumMod val="85000"/>
                        <a:lumOff val="15000"/>
                      </a:schemeClr>
                    </a:solidFill>
                    <a:effectLst/>
                    <a:latin typeface="+mn-lt"/>
                    <a:cs typeface="Aparajita" panose="02020603050405020304" pitchFamily="18" charset="0"/>
                  </a:rPr>
                  <a:t>, sed do </a:t>
                </a:r>
                <a:r>
                  <a:rPr lang="en-CA" sz="1400" b="0" i="0" dirty="0" err="1">
                    <a:solidFill>
                      <a:schemeClr val="tx2">
                        <a:lumMod val="85000"/>
                        <a:lumOff val="15000"/>
                      </a:schemeClr>
                    </a:solidFill>
                    <a:effectLst/>
                    <a:latin typeface="+mn-lt"/>
                    <a:cs typeface="Aparajita" panose="02020603050405020304" pitchFamily="18" charset="0"/>
                  </a:rPr>
                  <a:t>eiusmod</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tempor</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incididunt</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ut</a:t>
                </a:r>
                <a:r>
                  <a:rPr lang="en-CA" sz="1400" b="0" i="0" dirty="0">
                    <a:solidFill>
                      <a:schemeClr val="tx2">
                        <a:lumMod val="85000"/>
                        <a:lumOff val="15000"/>
                      </a:schemeClr>
                    </a:solidFill>
                    <a:effectLst/>
                    <a:latin typeface="+mn-lt"/>
                    <a:cs typeface="Aparajita" panose="02020603050405020304" pitchFamily="18" charset="0"/>
                  </a:rPr>
                  <a:t> labore et dolore magna </a:t>
                </a:r>
                <a:r>
                  <a:rPr lang="en-CA" sz="1400" b="0" i="0" dirty="0" err="1">
                    <a:solidFill>
                      <a:schemeClr val="tx2">
                        <a:lumMod val="85000"/>
                        <a:lumOff val="15000"/>
                      </a:schemeClr>
                    </a:solidFill>
                    <a:effectLst/>
                    <a:latin typeface="+mn-lt"/>
                    <a:cs typeface="Aparajita" panose="02020603050405020304" pitchFamily="18" charset="0"/>
                  </a:rPr>
                  <a:t>aliqua</a:t>
                </a:r>
                <a:r>
                  <a:rPr lang="en-CA" sz="1400" b="0" i="0" dirty="0">
                    <a:solidFill>
                      <a:schemeClr val="tx2">
                        <a:lumMod val="85000"/>
                        <a:lumOff val="15000"/>
                      </a:schemeClr>
                    </a:solidFill>
                    <a:effectLst/>
                    <a:latin typeface="+mn-lt"/>
                    <a:cs typeface="Aparajita" panose="02020603050405020304" pitchFamily="18" charset="0"/>
                  </a:rPr>
                  <a:t>. Ut </a:t>
                </a:r>
                <a:r>
                  <a:rPr lang="en-CA" sz="1400" b="0" i="0" dirty="0" err="1">
                    <a:solidFill>
                      <a:schemeClr val="tx2">
                        <a:lumMod val="85000"/>
                        <a:lumOff val="15000"/>
                      </a:schemeClr>
                    </a:solidFill>
                    <a:effectLst/>
                    <a:latin typeface="+mn-lt"/>
                    <a:cs typeface="Aparajita" panose="02020603050405020304" pitchFamily="18" charset="0"/>
                  </a:rPr>
                  <a:t>enim</a:t>
                </a:r>
                <a:r>
                  <a:rPr lang="en-CA" sz="1400" b="0" i="0" dirty="0">
                    <a:solidFill>
                      <a:schemeClr val="tx2">
                        <a:lumMod val="85000"/>
                        <a:lumOff val="15000"/>
                      </a:schemeClr>
                    </a:solidFill>
                    <a:effectLst/>
                    <a:latin typeface="+mn-lt"/>
                    <a:cs typeface="Aparajita" panose="02020603050405020304" pitchFamily="18" charset="0"/>
                  </a:rPr>
                  <a:t> ad minim </a:t>
                </a:r>
                <a:r>
                  <a:rPr lang="en-CA" sz="1400" b="0" i="0" dirty="0" err="1">
                    <a:solidFill>
                      <a:schemeClr val="tx2">
                        <a:lumMod val="85000"/>
                        <a:lumOff val="15000"/>
                      </a:schemeClr>
                    </a:solidFill>
                    <a:effectLst/>
                    <a:latin typeface="+mn-lt"/>
                    <a:cs typeface="Aparajita" panose="02020603050405020304" pitchFamily="18" charset="0"/>
                  </a:rPr>
                  <a:t>veniam</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quis</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nostrud</a:t>
                </a:r>
                <a:r>
                  <a:rPr lang="en-CA" sz="1400" b="0" i="0" dirty="0">
                    <a:solidFill>
                      <a:schemeClr val="tx2">
                        <a:lumMod val="85000"/>
                        <a:lumOff val="15000"/>
                      </a:schemeClr>
                    </a:solidFill>
                    <a:effectLst/>
                    <a:latin typeface="+mn-lt"/>
                    <a:cs typeface="Aparajita" panose="02020603050405020304" pitchFamily="18" charset="0"/>
                  </a:rPr>
                  <a:t> exercitation.</a:t>
                </a:r>
                <a:endParaRPr kumimoji="0" lang="en-CA" sz="1400" b="0" i="0" u="none" strike="noStrike" kern="1200" cap="none" spc="0" normalizeH="0" baseline="0" noProof="0" dirty="0">
                  <a:ln>
                    <a:noFill/>
                  </a:ln>
                  <a:solidFill>
                    <a:schemeClr val="tx2">
                      <a:lumMod val="85000"/>
                      <a:lumOff val="15000"/>
                    </a:schemeClr>
                  </a:solidFill>
                  <a:effectLst/>
                  <a:uLnTx/>
                  <a:uFillTx/>
                  <a:latin typeface="+mn-lt"/>
                  <a:ea typeface="Cambria" panose="02040503050406030204" pitchFamily="18" charset="0"/>
                  <a:cs typeface="Arial" panose="020B0604020202020204" pitchFamily="34" charset="0"/>
                </a:endParaRPr>
              </a:p>
            </p:txBody>
          </p:sp>
        </p:grpSp>
      </p:grpSp>
      <p:sp>
        <p:nvSpPr>
          <p:cNvPr id="2" name="Title 1">
            <a:extLst>
              <a:ext uri="{FF2B5EF4-FFF2-40B4-BE49-F238E27FC236}">
                <a16:creationId xmlns:a16="http://schemas.microsoft.com/office/drawing/2014/main" id="{55466DE9-566C-31FE-6122-23B8D4AEAE68}"/>
              </a:ext>
            </a:extLst>
          </p:cNvPr>
          <p:cNvSpPr>
            <a:spLocks noGrp="1"/>
          </p:cNvSpPr>
          <p:nvPr>
            <p:ph type="title"/>
          </p:nvPr>
        </p:nvSpPr>
        <p:spPr/>
        <p:txBody>
          <a:bodyPr/>
          <a:lstStyle/>
          <a:p>
            <a:r>
              <a:rPr lang="en-CA" dirty="0"/>
              <a:t>Meet the team</a:t>
            </a:r>
          </a:p>
        </p:txBody>
      </p:sp>
      <p:sp>
        <p:nvSpPr>
          <p:cNvPr id="3" name="Footer Placeholder 2">
            <a:extLst>
              <a:ext uri="{FF2B5EF4-FFF2-40B4-BE49-F238E27FC236}">
                <a16:creationId xmlns:a16="http://schemas.microsoft.com/office/drawing/2014/main" id="{40319987-2B46-3B68-48A2-EC8BEBD01718}"/>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17A3E329-ADF2-E2AE-83A1-7DAC83570C08}"/>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9</a:t>
            </a:fld>
            <a:endParaRPr lang="en-IN" dirty="0"/>
          </a:p>
        </p:txBody>
      </p:sp>
      <p:pic>
        <p:nvPicPr>
          <p:cNvPr id="14" name="Picture Placeholder 13" descr="A person with red hair and red lipstick&#10;&#10;AI-generated content may be incorrect.">
            <a:extLst>
              <a:ext uri="{FF2B5EF4-FFF2-40B4-BE49-F238E27FC236}">
                <a16:creationId xmlns:a16="http://schemas.microsoft.com/office/drawing/2014/main" id="{7F9B3978-6D47-8B38-438D-F0B5A0E9E550}"/>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pic>
        <p:nvPicPr>
          <p:cNvPr id="17" name="Picture Placeholder 16" descr="A person in a white shirt&#10;&#10;AI-generated content may be incorrect.">
            <a:extLst>
              <a:ext uri="{FF2B5EF4-FFF2-40B4-BE49-F238E27FC236}">
                <a16:creationId xmlns:a16="http://schemas.microsoft.com/office/drawing/2014/main" id="{4F68FB46-BA52-99B9-790E-7FCD3125D0F5}"/>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p:pic>
      <p:pic>
        <p:nvPicPr>
          <p:cNvPr id="22" name="Picture Placeholder 21" descr="A person smiling with her hand on her face&#10;&#10;AI-generated content may be incorrect.">
            <a:extLst>
              <a:ext uri="{FF2B5EF4-FFF2-40B4-BE49-F238E27FC236}">
                <a16:creationId xmlns:a16="http://schemas.microsoft.com/office/drawing/2014/main" id="{5FD17B7F-FE77-1766-6E0E-89FCFC22ED2F}"/>
              </a:ext>
            </a:extLst>
          </p:cNvPr>
          <p:cNvPicPr>
            <a:picLocks noGrp="1" noChangeAspect="1"/>
          </p:cNvPicPr>
          <p:nvPr>
            <p:ph type="pic" sz="quarter" idx="15"/>
          </p:nvPr>
        </p:nvPicPr>
        <p:blipFill>
          <a:blip r:embed="rId4" cstate="screen">
            <a:extLst>
              <a:ext uri="{28A0092B-C50C-407E-A947-70E740481C1C}">
                <a14:useLocalDpi xmlns:a14="http://schemas.microsoft.com/office/drawing/2010/main"/>
              </a:ext>
            </a:extLst>
          </a:blip>
          <a:srcRect/>
          <a:stretch>
            <a:fillRect/>
          </a:stretch>
        </p:blipFill>
        <p:spPr/>
      </p:pic>
      <p:pic>
        <p:nvPicPr>
          <p:cNvPr id="20" name="Picture Placeholder 19" descr="A person with glasses and a hand on his face&#10;&#10;AI-generated content may be incorrect.">
            <a:extLst>
              <a:ext uri="{FF2B5EF4-FFF2-40B4-BE49-F238E27FC236}">
                <a16:creationId xmlns:a16="http://schemas.microsoft.com/office/drawing/2014/main" id="{B4225639-8AF7-94E7-D45D-7E3116870E8C}"/>
              </a:ext>
            </a:extLst>
          </p:cNvPr>
          <p:cNvPicPr>
            <a:picLocks noGrp="1" noChangeAspect="1"/>
          </p:cNvPicPr>
          <p:nvPr>
            <p:ph type="pic" sz="quarter" idx="16"/>
          </p:nvPr>
        </p:nvPicPr>
        <p:blipFill>
          <a:blip r:embed="rId5" cstate="screen">
            <a:extLst>
              <a:ext uri="{28A0092B-C50C-407E-A947-70E740481C1C}">
                <a14:useLocalDpi xmlns:a14="http://schemas.microsoft.com/office/drawing/2010/main"/>
              </a:ext>
            </a:extLst>
          </a:blip>
          <a:srcRect/>
          <a:stretch>
            <a:fillRect/>
          </a:stretch>
        </p:blipFill>
        <p:spPr/>
      </p:pic>
      <p:sp>
        <p:nvSpPr>
          <p:cNvPr id="25" name="Rectangle: Rounded Corners 24">
            <a:extLst>
              <a:ext uri="{FF2B5EF4-FFF2-40B4-BE49-F238E27FC236}">
                <a16:creationId xmlns:a16="http://schemas.microsoft.com/office/drawing/2014/main" id="{C5719AA3-7949-85C6-56D2-E6D732599A5F}"/>
              </a:ext>
            </a:extLst>
          </p:cNvPr>
          <p:cNvSpPr/>
          <p:nvPr/>
        </p:nvSpPr>
        <p:spPr>
          <a:xfrm>
            <a:off x="3177394" y="1179751"/>
            <a:ext cx="2913856" cy="2006603"/>
          </a:xfrm>
          <a:prstGeom prst="roundRect">
            <a:avLst>
              <a:gd name="adj" fmla="val 50000"/>
            </a:avLst>
          </a:prstGeom>
          <a:noFill/>
          <a:ln w="254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ectangle: Rounded Corners 26">
            <a:extLst>
              <a:ext uri="{FF2B5EF4-FFF2-40B4-BE49-F238E27FC236}">
                <a16:creationId xmlns:a16="http://schemas.microsoft.com/office/drawing/2014/main" id="{43B2B794-970C-9A96-1E8A-3BB1F405A9E0}"/>
              </a:ext>
            </a:extLst>
          </p:cNvPr>
          <p:cNvSpPr/>
          <p:nvPr/>
        </p:nvSpPr>
        <p:spPr>
          <a:xfrm>
            <a:off x="6153793" y="1179751"/>
            <a:ext cx="2913856" cy="2006603"/>
          </a:xfrm>
          <a:prstGeom prst="roundRect">
            <a:avLst>
              <a:gd name="adj" fmla="val 50000"/>
            </a:avLst>
          </a:prstGeom>
          <a:noFill/>
          <a:ln w="254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Rounded Corners 28">
            <a:extLst>
              <a:ext uri="{FF2B5EF4-FFF2-40B4-BE49-F238E27FC236}">
                <a16:creationId xmlns:a16="http://schemas.microsoft.com/office/drawing/2014/main" id="{B79DB650-468F-A146-48EA-0930B4FB33AA}"/>
              </a:ext>
            </a:extLst>
          </p:cNvPr>
          <p:cNvSpPr/>
          <p:nvPr/>
        </p:nvSpPr>
        <p:spPr>
          <a:xfrm>
            <a:off x="9130192" y="1179751"/>
            <a:ext cx="2913856" cy="2006603"/>
          </a:xfrm>
          <a:prstGeom prst="roundRect">
            <a:avLst>
              <a:gd name="adj" fmla="val 50000"/>
            </a:avLst>
          </a:prstGeom>
          <a:noFill/>
          <a:ln w="254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878736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27669-B5B6-4B45-BE14-95790AEE8166}"/>
              </a:ext>
            </a:extLst>
          </p:cNvPr>
          <p:cNvSpPr>
            <a:spLocks noGrp="1"/>
          </p:cNvSpPr>
          <p:nvPr>
            <p:ph type="title"/>
          </p:nvPr>
        </p:nvSpPr>
        <p:spPr/>
        <p:txBody>
          <a:bodyPr>
            <a:normAutofit/>
          </a:bodyPr>
          <a:lstStyle/>
          <a:p>
            <a:r>
              <a:rPr lang="en-CA" i="0" dirty="0">
                <a:effectLst/>
              </a:rPr>
              <a:t>Competitive Analysis</a:t>
            </a:r>
            <a:endParaRPr lang="en-CA" dirty="0"/>
          </a:p>
        </p:txBody>
      </p:sp>
      <p:sp>
        <p:nvSpPr>
          <p:cNvPr id="4" name="Footer Placeholder 3">
            <a:extLst>
              <a:ext uri="{FF2B5EF4-FFF2-40B4-BE49-F238E27FC236}">
                <a16:creationId xmlns:a16="http://schemas.microsoft.com/office/drawing/2014/main" id="{CD4D6260-9139-0FC0-95D5-0E8C6DFEA008}"/>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700FF9C0-EBEF-44A7-D691-76C15B4C79B6}"/>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10</a:t>
            </a:fld>
            <a:endParaRPr lang="en-IN" dirty="0"/>
          </a:p>
        </p:txBody>
      </p:sp>
      <p:graphicFrame>
        <p:nvGraphicFramePr>
          <p:cNvPr id="6" name="Table 5">
            <a:extLst>
              <a:ext uri="{FF2B5EF4-FFF2-40B4-BE49-F238E27FC236}">
                <a16:creationId xmlns:a16="http://schemas.microsoft.com/office/drawing/2014/main" id="{D0844B0A-CC87-2493-377A-DBD7D920D3D6}"/>
              </a:ext>
            </a:extLst>
          </p:cNvPr>
          <p:cNvGraphicFramePr>
            <a:graphicFrameLocks noGrp="1"/>
          </p:cNvGraphicFramePr>
          <p:nvPr>
            <p:extLst>
              <p:ext uri="{D42A27DB-BD31-4B8C-83A1-F6EECF244321}">
                <p14:modId xmlns:p14="http://schemas.microsoft.com/office/powerpoint/2010/main" val="3671116387"/>
              </p:ext>
            </p:extLst>
          </p:nvPr>
        </p:nvGraphicFramePr>
        <p:xfrm>
          <a:off x="249334" y="2424104"/>
          <a:ext cx="11693332" cy="4068768"/>
        </p:xfrm>
        <a:graphic>
          <a:graphicData uri="http://schemas.openxmlformats.org/drawingml/2006/table">
            <a:tbl>
              <a:tblPr/>
              <a:tblGrid>
                <a:gridCol w="2923333">
                  <a:extLst>
                    <a:ext uri="{9D8B030D-6E8A-4147-A177-3AD203B41FA5}">
                      <a16:colId xmlns:a16="http://schemas.microsoft.com/office/drawing/2014/main" val="1698883854"/>
                    </a:ext>
                  </a:extLst>
                </a:gridCol>
                <a:gridCol w="2923333">
                  <a:extLst>
                    <a:ext uri="{9D8B030D-6E8A-4147-A177-3AD203B41FA5}">
                      <a16:colId xmlns:a16="http://schemas.microsoft.com/office/drawing/2014/main" val="4049003629"/>
                    </a:ext>
                  </a:extLst>
                </a:gridCol>
                <a:gridCol w="2923333">
                  <a:extLst>
                    <a:ext uri="{9D8B030D-6E8A-4147-A177-3AD203B41FA5}">
                      <a16:colId xmlns:a16="http://schemas.microsoft.com/office/drawing/2014/main" val="2748059997"/>
                    </a:ext>
                  </a:extLst>
                </a:gridCol>
                <a:gridCol w="2923333">
                  <a:extLst>
                    <a:ext uri="{9D8B030D-6E8A-4147-A177-3AD203B41FA5}">
                      <a16:colId xmlns:a16="http://schemas.microsoft.com/office/drawing/2014/main" val="2405410397"/>
                    </a:ext>
                  </a:extLst>
                </a:gridCol>
              </a:tblGrid>
              <a:tr h="678128">
                <a:tc>
                  <a:txBody>
                    <a:bodyPr/>
                    <a:lstStyle/>
                    <a:p>
                      <a:pPr algn="l"/>
                      <a:r>
                        <a:rPr lang="en-CA" b="1" dirty="0">
                          <a:solidFill>
                            <a:schemeClr val="tx2">
                              <a:lumMod val="85000"/>
                              <a:lumOff val="15000"/>
                            </a:schemeClr>
                          </a:solidFill>
                          <a:effectLst/>
                          <a:latin typeface="+mj-lt"/>
                        </a:rPr>
                        <a:t>Features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l"/>
                      <a:r>
                        <a:rPr lang="en-CA" b="1" dirty="0">
                          <a:solidFill>
                            <a:schemeClr val="tx2">
                              <a:lumMod val="85000"/>
                              <a:lumOff val="15000"/>
                            </a:schemeClr>
                          </a:solidFill>
                          <a:effectLst/>
                          <a:latin typeface="+mj-lt"/>
                        </a:rPr>
                        <a:t>Our Brand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l"/>
                      <a:r>
                        <a:rPr lang="en-CA" b="1" dirty="0">
                          <a:solidFill>
                            <a:schemeClr val="tx2">
                              <a:lumMod val="85000"/>
                              <a:lumOff val="15000"/>
                            </a:schemeClr>
                          </a:solidFill>
                          <a:effectLst/>
                          <a:latin typeface="+mj-lt"/>
                        </a:rPr>
                        <a:t>Competitor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l"/>
                      <a:r>
                        <a:rPr lang="en-CA" b="1" dirty="0">
                          <a:solidFill>
                            <a:schemeClr val="tx2">
                              <a:lumMod val="85000"/>
                              <a:lumOff val="15000"/>
                            </a:schemeClr>
                          </a:solidFill>
                          <a:effectLst/>
                          <a:latin typeface="+mj-lt"/>
                        </a:rPr>
                        <a:t>Competitor B</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411219073"/>
                  </a:ext>
                </a:extLst>
              </a:tr>
              <a:tr h="678128">
                <a:tc>
                  <a:txBody>
                    <a:bodyPr/>
                    <a:lstStyle/>
                    <a:p>
                      <a:r>
                        <a:rPr lang="en-CA" sz="1600" b="1" dirty="0">
                          <a:solidFill>
                            <a:schemeClr val="tx2">
                              <a:lumMod val="85000"/>
                              <a:lumOff val="15000"/>
                            </a:schemeClr>
                          </a:solidFill>
                          <a:effectLst/>
                          <a:latin typeface="+mn-lt"/>
                        </a:rPr>
                        <a:t>Clean Ingredients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600" b="0" dirty="0">
                          <a:solidFill>
                            <a:schemeClr val="tx2">
                              <a:lumMod val="85000"/>
                              <a:lumOff val="15000"/>
                            </a:schemeClr>
                          </a:solidFill>
                          <a:effectLst/>
                          <a:latin typeface="+mn-lt"/>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600" b="0" dirty="0">
                          <a:solidFill>
                            <a:schemeClr val="tx2">
                              <a:lumMod val="85000"/>
                              <a:lumOff val="15000"/>
                            </a:schemeClr>
                          </a:solidFill>
                          <a:effectLst/>
                          <a:latin typeface="+mn-lt"/>
                        </a:rPr>
                        <a:t>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600" b="0" dirty="0">
                          <a:solidFill>
                            <a:schemeClr val="tx2">
                              <a:lumMod val="85000"/>
                              <a:lumOff val="15000"/>
                            </a:schemeClr>
                          </a:solidFill>
                          <a:effectLst/>
                          <a:latin typeface="+mn-lt"/>
                        </a:rPr>
                        <a:t>yes</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6451147"/>
                  </a:ext>
                </a:extLst>
              </a:tr>
              <a:tr h="678128">
                <a:tc>
                  <a:txBody>
                    <a:bodyPr/>
                    <a:lstStyle/>
                    <a:p>
                      <a:r>
                        <a:rPr lang="en-CA" sz="1600" b="1">
                          <a:solidFill>
                            <a:schemeClr val="tx2">
                              <a:lumMod val="85000"/>
                              <a:lumOff val="15000"/>
                            </a:schemeClr>
                          </a:solidFill>
                          <a:effectLst/>
                          <a:latin typeface="+mn-lt"/>
                        </a:rPr>
                        <a:t>Inclusive Shades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600" b="0" dirty="0">
                          <a:solidFill>
                            <a:schemeClr val="tx2">
                              <a:lumMod val="85000"/>
                              <a:lumOff val="15000"/>
                            </a:schemeClr>
                          </a:solidFill>
                          <a:effectLst/>
                          <a:latin typeface="+mn-lt"/>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600" b="0">
                          <a:solidFill>
                            <a:schemeClr val="tx2">
                              <a:lumMod val="85000"/>
                              <a:lumOff val="15000"/>
                            </a:schemeClr>
                          </a:solidFill>
                          <a:effectLst/>
                          <a:latin typeface="+mn-lt"/>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600" b="0">
                          <a:solidFill>
                            <a:schemeClr val="tx2">
                              <a:lumMod val="85000"/>
                              <a:lumOff val="15000"/>
                            </a:schemeClr>
                          </a:solidFill>
                          <a:effectLst/>
                          <a:latin typeface="+mn-lt"/>
                        </a:rPr>
                        <a:t>20</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4989083"/>
                  </a:ext>
                </a:extLst>
              </a:tr>
              <a:tr h="678128">
                <a:tc>
                  <a:txBody>
                    <a:bodyPr/>
                    <a:lstStyle/>
                    <a:p>
                      <a:r>
                        <a:rPr lang="en-CA" sz="1600" b="1" dirty="0">
                          <a:solidFill>
                            <a:schemeClr val="tx2">
                              <a:lumMod val="85000"/>
                              <a:lumOff val="15000"/>
                            </a:schemeClr>
                          </a:solidFill>
                          <a:effectLst/>
                          <a:latin typeface="+mn-lt"/>
                        </a:rPr>
                        <a:t>Sustainable Packaging</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600" b="0" dirty="0">
                          <a:solidFill>
                            <a:schemeClr val="tx2">
                              <a:lumMod val="85000"/>
                              <a:lumOff val="15000"/>
                            </a:schemeClr>
                          </a:solidFill>
                          <a:effectLst/>
                          <a:latin typeface="+mn-lt"/>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600" b="0" dirty="0">
                          <a:solidFill>
                            <a:schemeClr val="tx2">
                              <a:lumMod val="85000"/>
                              <a:lumOff val="15000"/>
                            </a:schemeClr>
                          </a:solidFill>
                          <a:effectLst/>
                          <a:latin typeface="+mn-lt"/>
                        </a:rPr>
                        <a:t>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600" b="0" dirty="0">
                          <a:solidFill>
                            <a:schemeClr val="tx2">
                              <a:lumMod val="85000"/>
                              <a:lumOff val="15000"/>
                            </a:schemeClr>
                          </a:solidFill>
                          <a:effectLst/>
                          <a:latin typeface="+mn-lt"/>
                        </a:rPr>
                        <a:t>no</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94443152"/>
                  </a:ext>
                </a:extLst>
              </a:tr>
              <a:tr h="678128">
                <a:tc>
                  <a:txBody>
                    <a:bodyPr/>
                    <a:lstStyle/>
                    <a:p>
                      <a:r>
                        <a:rPr lang="en-CA" sz="1600" b="1" dirty="0">
                          <a:solidFill>
                            <a:schemeClr val="tx2">
                              <a:lumMod val="85000"/>
                              <a:lumOff val="15000"/>
                            </a:schemeClr>
                          </a:solidFill>
                          <a:effectLst/>
                          <a:latin typeface="+mn-lt"/>
                        </a:rPr>
                        <a:t>Price Range</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600" b="0" dirty="0">
                          <a:solidFill>
                            <a:schemeClr val="tx2">
                              <a:lumMod val="85000"/>
                              <a:lumOff val="15000"/>
                            </a:schemeClr>
                          </a:solidFill>
                          <a:effectLst/>
                          <a:latin typeface="+mn-lt"/>
                        </a:rPr>
                        <a:t>$25−45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600" b="0" dirty="0">
                          <a:solidFill>
                            <a:schemeClr val="tx2">
                              <a:lumMod val="85000"/>
                              <a:lumOff val="15000"/>
                            </a:schemeClr>
                          </a:solidFill>
                          <a:effectLst/>
                          <a:latin typeface="+mn-lt"/>
                        </a:rPr>
                        <a:t>$40−60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600" b="0" dirty="0">
                          <a:solidFill>
                            <a:schemeClr val="tx2">
                              <a:lumMod val="85000"/>
                              <a:lumOff val="15000"/>
                            </a:schemeClr>
                          </a:solidFill>
                          <a:effectLst/>
                          <a:latin typeface="+mn-lt"/>
                        </a:rPr>
                        <a:t>$30−50</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1178617"/>
                  </a:ext>
                </a:extLst>
              </a:tr>
              <a:tr h="6781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600" b="1" dirty="0">
                          <a:solidFill>
                            <a:schemeClr val="tx2">
                              <a:lumMod val="85000"/>
                              <a:lumOff val="15000"/>
                            </a:schemeClr>
                          </a:solidFill>
                          <a:effectLst/>
                          <a:latin typeface="+mn-lt"/>
                        </a:rPr>
                        <a:t>Lorem ipsum</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600" b="0" dirty="0">
                          <a:solidFill>
                            <a:schemeClr val="tx2">
                              <a:lumMod val="85000"/>
                              <a:lumOff val="15000"/>
                            </a:schemeClr>
                          </a:solidFill>
                          <a:effectLst/>
                          <a:latin typeface="+mn-lt"/>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600" b="0" dirty="0">
                          <a:solidFill>
                            <a:schemeClr val="tx2">
                              <a:lumMod val="85000"/>
                              <a:lumOff val="15000"/>
                            </a:schemeClr>
                          </a:solidFill>
                          <a:effectLst/>
                          <a:latin typeface="+mn-lt"/>
                        </a:rPr>
                        <a:t>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600" b="0" dirty="0">
                          <a:solidFill>
                            <a:schemeClr val="tx2">
                              <a:lumMod val="85000"/>
                              <a:lumOff val="15000"/>
                            </a:schemeClr>
                          </a:solidFill>
                          <a:effectLst/>
                          <a:latin typeface="+mn-lt"/>
                        </a:rPr>
                        <a:t>No</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35824281"/>
                  </a:ext>
                </a:extLst>
              </a:tr>
            </a:tbl>
          </a:graphicData>
        </a:graphic>
      </p:graphicFrame>
      <p:sp>
        <p:nvSpPr>
          <p:cNvPr id="9" name="TextBox 8">
            <a:extLst>
              <a:ext uri="{FF2B5EF4-FFF2-40B4-BE49-F238E27FC236}">
                <a16:creationId xmlns:a16="http://schemas.microsoft.com/office/drawing/2014/main" id="{CA874F4D-C8B3-FA64-F43B-19526FEF2C2E}"/>
              </a:ext>
            </a:extLst>
          </p:cNvPr>
          <p:cNvSpPr txBox="1"/>
          <p:nvPr/>
        </p:nvSpPr>
        <p:spPr>
          <a:xfrm>
            <a:off x="249334" y="1232459"/>
            <a:ext cx="11693332" cy="1015663"/>
          </a:xfrm>
          <a:prstGeom prst="rect">
            <a:avLst/>
          </a:prstGeom>
          <a:noFill/>
        </p:spPr>
        <p:txBody>
          <a:bodyPr wrap="square">
            <a:spAutoFit/>
          </a:bodyPr>
          <a:lstStyle/>
          <a:p>
            <a:r>
              <a:rPr lang="en-US" sz="2000" b="0" i="0" dirty="0">
                <a:solidFill>
                  <a:schemeClr val="tx2">
                    <a:lumMod val="85000"/>
                    <a:lumOff val="15000"/>
                  </a:schemeClr>
                </a:solidFill>
                <a:effectLst/>
                <a:latin typeface="+mj-lt"/>
              </a:rPr>
              <a:t>We stand out in the crowded cosmetics market by offering clean, inclusive, and sustainable products at an affordable price point. Unlike our competitors, we prioritize both performance and ethics.</a:t>
            </a:r>
            <a:endParaRPr lang="en-CA" sz="2000" dirty="0">
              <a:solidFill>
                <a:schemeClr val="tx2">
                  <a:lumMod val="85000"/>
                  <a:lumOff val="15000"/>
                </a:schemeClr>
              </a:solidFill>
              <a:latin typeface="+mj-lt"/>
            </a:endParaRPr>
          </a:p>
        </p:txBody>
      </p:sp>
    </p:spTree>
    <p:extLst>
      <p:ext uri="{BB962C8B-B14F-4D97-AF65-F5344CB8AC3E}">
        <p14:creationId xmlns:p14="http://schemas.microsoft.com/office/powerpoint/2010/main" val="1609966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108D0-F33B-AC60-32A0-150529EA920F}"/>
              </a:ext>
            </a:extLst>
          </p:cNvPr>
          <p:cNvSpPr>
            <a:spLocks noGrp="1"/>
          </p:cNvSpPr>
          <p:nvPr>
            <p:ph type="title"/>
          </p:nvPr>
        </p:nvSpPr>
        <p:spPr/>
        <p:txBody>
          <a:bodyPr>
            <a:normAutofit/>
          </a:bodyPr>
          <a:lstStyle/>
          <a:p>
            <a:r>
              <a:rPr lang="en-US" sz="3600" dirty="0">
                <a:solidFill>
                  <a:srgbClr val="2B2C30"/>
                </a:solidFill>
                <a:ea typeface="Public Sans Bold"/>
                <a:cs typeface="Public Sans Bold"/>
                <a:sym typeface="Public Sans Bold"/>
              </a:rPr>
              <a:t>Size of market</a:t>
            </a:r>
            <a:endParaRPr lang="en-CA" dirty="0"/>
          </a:p>
        </p:txBody>
      </p:sp>
      <p:sp>
        <p:nvSpPr>
          <p:cNvPr id="4" name="Footer Placeholder 3">
            <a:extLst>
              <a:ext uri="{FF2B5EF4-FFF2-40B4-BE49-F238E27FC236}">
                <a16:creationId xmlns:a16="http://schemas.microsoft.com/office/drawing/2014/main" id="{18EB1145-D4B3-CB6A-E5D3-B9D84AA2003C}"/>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178F5718-85CD-EC1A-35E6-2A4AE0257370}"/>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11</a:t>
            </a:fld>
            <a:endParaRPr lang="en-IN" dirty="0"/>
          </a:p>
        </p:txBody>
      </p:sp>
      <p:grpSp>
        <p:nvGrpSpPr>
          <p:cNvPr id="9" name="Group 18">
            <a:extLst>
              <a:ext uri="{FF2B5EF4-FFF2-40B4-BE49-F238E27FC236}">
                <a16:creationId xmlns:a16="http://schemas.microsoft.com/office/drawing/2014/main" id="{5B26609E-527A-6A08-7302-A87D00854ED0}"/>
              </a:ext>
            </a:extLst>
          </p:cNvPr>
          <p:cNvGrpSpPr/>
          <p:nvPr/>
        </p:nvGrpSpPr>
        <p:grpSpPr>
          <a:xfrm>
            <a:off x="6678310" y="1402564"/>
            <a:ext cx="5049664" cy="4892277"/>
            <a:chOff x="0" y="-66675"/>
            <a:chExt cx="7742332" cy="7856270"/>
          </a:xfrm>
        </p:grpSpPr>
        <p:sp>
          <p:nvSpPr>
            <p:cNvPr id="10" name="TextBox 19">
              <a:extLst>
                <a:ext uri="{FF2B5EF4-FFF2-40B4-BE49-F238E27FC236}">
                  <a16:creationId xmlns:a16="http://schemas.microsoft.com/office/drawing/2014/main" id="{C3C937D5-DD36-1670-5F85-D28839410C89}"/>
                </a:ext>
              </a:extLst>
            </p:cNvPr>
            <p:cNvSpPr txBox="1"/>
            <p:nvPr/>
          </p:nvSpPr>
          <p:spPr>
            <a:xfrm>
              <a:off x="0" y="-66675"/>
              <a:ext cx="6861860" cy="666850"/>
            </a:xfrm>
            <a:prstGeom prst="rect">
              <a:avLst/>
            </a:prstGeom>
          </p:spPr>
          <p:txBody>
            <a:bodyPr lIns="0" tIns="0" rIns="0" bIns="0" rtlCol="0" anchor="t">
              <a:spAutoFit/>
            </a:bodyPr>
            <a:lstStyle/>
            <a:p>
              <a:pPr>
                <a:lnSpc>
                  <a:spcPts val="2613"/>
                </a:lnSpc>
              </a:pPr>
              <a:r>
                <a:rPr lang="en-US" sz="2400" b="1" dirty="0">
                  <a:solidFill>
                    <a:srgbClr val="2B2C30"/>
                  </a:solidFill>
                  <a:latin typeface="+mj-lt"/>
                  <a:ea typeface="Public Sans Bold"/>
                  <a:cs typeface="Public Sans Bold"/>
                  <a:sym typeface="Public Sans Bold"/>
                </a:rPr>
                <a:t>TAM</a:t>
              </a:r>
            </a:p>
          </p:txBody>
        </p:sp>
        <p:sp>
          <p:nvSpPr>
            <p:cNvPr id="11" name="TextBox 20">
              <a:extLst>
                <a:ext uri="{FF2B5EF4-FFF2-40B4-BE49-F238E27FC236}">
                  <a16:creationId xmlns:a16="http://schemas.microsoft.com/office/drawing/2014/main" id="{E28D6A17-4F2D-5AE3-341E-9D331CF339C6}"/>
                </a:ext>
              </a:extLst>
            </p:cNvPr>
            <p:cNvSpPr txBox="1"/>
            <p:nvPr/>
          </p:nvSpPr>
          <p:spPr>
            <a:xfrm>
              <a:off x="0" y="743373"/>
              <a:ext cx="7742332" cy="1810882"/>
            </a:xfrm>
            <a:prstGeom prst="rect">
              <a:avLst/>
            </a:prstGeom>
          </p:spPr>
          <p:txBody>
            <a:bodyPr wrap="square" lIns="0" tIns="0" rIns="0" bIns="0" rtlCol="0" anchor="t">
              <a:spAutoFit/>
            </a:bodyPr>
            <a:lstStyle/>
            <a:p>
              <a:pPr>
                <a:lnSpc>
                  <a:spcPts val="1773"/>
                </a:lnSpc>
              </a:pPr>
              <a:r>
                <a:rPr lang="en-US" sz="1400" dirty="0">
                  <a:solidFill>
                    <a:srgbClr val="2B2C30"/>
                  </a:solidFill>
                  <a:ea typeface="Public Sans"/>
                  <a:cs typeface="Public Sans"/>
                  <a:sym typeface="Public Sans"/>
                </a:rPr>
                <a:t>Lorem ipsum dolor sit </a:t>
              </a:r>
              <a:r>
                <a:rPr lang="en-US" sz="1400" dirty="0" err="1">
                  <a:solidFill>
                    <a:srgbClr val="2B2C30"/>
                  </a:solidFill>
                  <a:ea typeface="Public Sans"/>
                  <a:cs typeface="Public Sans"/>
                  <a:sym typeface="Public Sans"/>
                </a:rPr>
                <a:t>amet</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adipiscing</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elit</a:t>
              </a:r>
              <a:r>
                <a:rPr lang="en-US" sz="1400" dirty="0">
                  <a:solidFill>
                    <a:srgbClr val="2B2C30"/>
                  </a:solidFill>
                  <a:ea typeface="Public Sans"/>
                  <a:cs typeface="Public Sans"/>
                  <a:sym typeface="Public Sans"/>
                </a:rPr>
                <a:t>, sed do </a:t>
              </a:r>
              <a:r>
                <a:rPr lang="en-US" sz="1400" dirty="0" err="1">
                  <a:solidFill>
                    <a:srgbClr val="2B2C30"/>
                  </a:solidFill>
                  <a:ea typeface="Public Sans"/>
                  <a:cs typeface="Public Sans"/>
                  <a:sym typeface="Public Sans"/>
                </a:rPr>
                <a:t>eiusmod</a:t>
              </a:r>
              <a:r>
                <a:rPr lang="en-US" sz="1400" dirty="0">
                  <a:solidFill>
                    <a:srgbClr val="2B2C30"/>
                  </a:solidFill>
                  <a:ea typeface="Public Sans"/>
                  <a:cs typeface="Public Sans"/>
                  <a:sym typeface="Public Sans"/>
                </a:rPr>
                <a:t> tempo. Ut </a:t>
              </a:r>
              <a:r>
                <a:rPr lang="en-US" sz="1400" dirty="0" err="1">
                  <a:solidFill>
                    <a:srgbClr val="2B2C30"/>
                  </a:solidFill>
                  <a:ea typeface="Public Sans"/>
                  <a:cs typeface="Public Sans"/>
                  <a:sym typeface="Public Sans"/>
                </a:rPr>
                <a:t>enim</a:t>
              </a:r>
              <a:r>
                <a:rPr lang="en-US" sz="1400" dirty="0">
                  <a:solidFill>
                    <a:srgbClr val="2B2C30"/>
                  </a:solidFill>
                  <a:ea typeface="Public Sans"/>
                  <a:cs typeface="Public Sans"/>
                  <a:sym typeface="Public Sans"/>
                </a:rPr>
                <a:t> ad minim lore </a:t>
              </a:r>
              <a:r>
                <a:rPr lang="en-US" sz="1400" dirty="0" err="1">
                  <a:solidFill>
                    <a:srgbClr val="2B2C30"/>
                  </a:solidFill>
                  <a:ea typeface="Public Sans"/>
                  <a:cs typeface="Public Sans"/>
                  <a:sym typeface="Public Sans"/>
                </a:rPr>
                <a:t>veniam</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quis</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nostrud</a:t>
              </a:r>
              <a:r>
                <a:rPr lang="en-US" sz="1400" dirty="0">
                  <a:solidFill>
                    <a:srgbClr val="2B2C30"/>
                  </a:solidFill>
                  <a:ea typeface="Public Sans"/>
                  <a:cs typeface="Public Sans"/>
                  <a:sym typeface="Public Sans"/>
                </a:rPr>
                <a:t> exercitation </a:t>
              </a:r>
              <a:r>
                <a:rPr lang="en-US" sz="1400" dirty="0" err="1">
                  <a:solidFill>
                    <a:srgbClr val="2B2C30"/>
                  </a:solidFill>
                  <a:ea typeface="Public Sans"/>
                  <a:cs typeface="Public Sans"/>
                  <a:sym typeface="Public Sans"/>
                </a:rPr>
                <a:t>ullamco</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ips</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laboris</a:t>
              </a:r>
              <a:r>
                <a:rPr lang="en-US" sz="1400" dirty="0">
                  <a:solidFill>
                    <a:srgbClr val="2B2C30"/>
                  </a:solidFill>
                  <a:ea typeface="Public Sans"/>
                  <a:cs typeface="Public Sans"/>
                  <a:sym typeface="Public Sans"/>
                </a:rPr>
                <a:t> nisi </a:t>
              </a:r>
              <a:r>
                <a:rPr lang="en-US" sz="1400" dirty="0" err="1">
                  <a:solidFill>
                    <a:srgbClr val="2B2C30"/>
                  </a:solidFill>
                  <a:ea typeface="Public Sans"/>
                  <a:cs typeface="Public Sans"/>
                  <a:sym typeface="Public Sans"/>
                </a:rPr>
                <a:t>ut</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aliquip</a:t>
              </a:r>
              <a:r>
                <a:rPr lang="en-US" sz="1400" dirty="0">
                  <a:solidFill>
                    <a:srgbClr val="2B2C30"/>
                  </a:solidFill>
                  <a:ea typeface="Public Sans"/>
                  <a:cs typeface="Public Sans"/>
                  <a:sym typeface="Public Sans"/>
                </a:rPr>
                <a:t>.</a:t>
              </a:r>
            </a:p>
          </p:txBody>
        </p:sp>
        <p:sp>
          <p:nvSpPr>
            <p:cNvPr id="12" name="TextBox 21">
              <a:extLst>
                <a:ext uri="{FF2B5EF4-FFF2-40B4-BE49-F238E27FC236}">
                  <a16:creationId xmlns:a16="http://schemas.microsoft.com/office/drawing/2014/main" id="{6CC73A1A-3A5C-D5C0-D82E-EBA22DBFA562}"/>
                </a:ext>
              </a:extLst>
            </p:cNvPr>
            <p:cNvSpPr txBox="1"/>
            <p:nvPr/>
          </p:nvSpPr>
          <p:spPr>
            <a:xfrm>
              <a:off x="0" y="2986190"/>
              <a:ext cx="6861860" cy="666850"/>
            </a:xfrm>
            <a:prstGeom prst="rect">
              <a:avLst/>
            </a:prstGeom>
          </p:spPr>
          <p:txBody>
            <a:bodyPr lIns="0" tIns="0" rIns="0" bIns="0" rtlCol="0" anchor="t">
              <a:spAutoFit/>
            </a:bodyPr>
            <a:lstStyle/>
            <a:p>
              <a:pPr>
                <a:lnSpc>
                  <a:spcPts val="2613"/>
                </a:lnSpc>
              </a:pPr>
              <a:r>
                <a:rPr lang="en-US" sz="2400" b="1">
                  <a:solidFill>
                    <a:srgbClr val="2B2C30"/>
                  </a:solidFill>
                  <a:latin typeface="+mj-lt"/>
                  <a:ea typeface="Public Sans Bold"/>
                  <a:cs typeface="Public Sans Bold"/>
                  <a:sym typeface="Public Sans Bold"/>
                </a:rPr>
                <a:t>SAM</a:t>
              </a:r>
            </a:p>
          </p:txBody>
        </p:sp>
        <p:sp>
          <p:nvSpPr>
            <p:cNvPr id="13" name="TextBox 22">
              <a:extLst>
                <a:ext uri="{FF2B5EF4-FFF2-40B4-BE49-F238E27FC236}">
                  <a16:creationId xmlns:a16="http://schemas.microsoft.com/office/drawing/2014/main" id="{FED62745-CD58-74A9-F941-C6E58736E49E}"/>
                </a:ext>
              </a:extLst>
            </p:cNvPr>
            <p:cNvSpPr txBox="1"/>
            <p:nvPr/>
          </p:nvSpPr>
          <p:spPr>
            <a:xfrm>
              <a:off x="0" y="3796236"/>
              <a:ext cx="7742332" cy="1384994"/>
            </a:xfrm>
            <a:prstGeom prst="rect">
              <a:avLst/>
            </a:prstGeom>
          </p:spPr>
          <p:txBody>
            <a:bodyPr wrap="square" lIns="0" tIns="0" rIns="0" bIns="0" rtlCol="0" anchor="t">
              <a:spAutoFit/>
            </a:bodyPr>
            <a:lstStyle/>
            <a:p>
              <a:pPr>
                <a:lnSpc>
                  <a:spcPts val="1773"/>
                </a:lnSpc>
              </a:pPr>
              <a:r>
                <a:rPr lang="en-US" sz="1400">
                  <a:solidFill>
                    <a:srgbClr val="2B2C30"/>
                  </a:solidFill>
                  <a:ea typeface="Public Sans"/>
                  <a:cs typeface="Public Sans"/>
                  <a:sym typeface="Public Sans"/>
                </a:rPr>
                <a:t>Lorem ipsum dolor sit amet, adipiscing elit, sed do eiusmod tempor incididunt ut labore et dolore magna aliqua.</a:t>
              </a:r>
            </a:p>
          </p:txBody>
        </p:sp>
        <p:sp>
          <p:nvSpPr>
            <p:cNvPr id="14" name="TextBox 23">
              <a:extLst>
                <a:ext uri="{FF2B5EF4-FFF2-40B4-BE49-F238E27FC236}">
                  <a16:creationId xmlns:a16="http://schemas.microsoft.com/office/drawing/2014/main" id="{BD948E96-319D-0174-6590-60295023E72D}"/>
                </a:ext>
              </a:extLst>
            </p:cNvPr>
            <p:cNvSpPr txBox="1"/>
            <p:nvPr/>
          </p:nvSpPr>
          <p:spPr>
            <a:xfrm>
              <a:off x="0" y="5594552"/>
              <a:ext cx="6861860" cy="666850"/>
            </a:xfrm>
            <a:prstGeom prst="rect">
              <a:avLst/>
            </a:prstGeom>
          </p:spPr>
          <p:txBody>
            <a:bodyPr lIns="0" tIns="0" rIns="0" bIns="0" rtlCol="0" anchor="t">
              <a:spAutoFit/>
            </a:bodyPr>
            <a:lstStyle/>
            <a:p>
              <a:pPr>
                <a:lnSpc>
                  <a:spcPts val="2613"/>
                </a:lnSpc>
              </a:pPr>
              <a:r>
                <a:rPr lang="en-US" sz="2400" b="1">
                  <a:solidFill>
                    <a:srgbClr val="2B2C30"/>
                  </a:solidFill>
                  <a:latin typeface="+mj-lt"/>
                  <a:ea typeface="Public Sans Bold"/>
                  <a:cs typeface="Public Sans Bold"/>
                  <a:sym typeface="Public Sans Bold"/>
                </a:rPr>
                <a:t>SOM</a:t>
              </a:r>
            </a:p>
          </p:txBody>
        </p:sp>
        <p:sp>
          <p:nvSpPr>
            <p:cNvPr id="15" name="TextBox 24">
              <a:extLst>
                <a:ext uri="{FF2B5EF4-FFF2-40B4-BE49-F238E27FC236}">
                  <a16:creationId xmlns:a16="http://schemas.microsoft.com/office/drawing/2014/main" id="{8AC79721-AD80-BB14-54F4-D3B49090973F}"/>
                </a:ext>
              </a:extLst>
            </p:cNvPr>
            <p:cNvSpPr txBox="1"/>
            <p:nvPr/>
          </p:nvSpPr>
          <p:spPr>
            <a:xfrm>
              <a:off x="0" y="6404601"/>
              <a:ext cx="7742332" cy="1384994"/>
            </a:xfrm>
            <a:prstGeom prst="rect">
              <a:avLst/>
            </a:prstGeom>
          </p:spPr>
          <p:txBody>
            <a:bodyPr wrap="square" lIns="0" tIns="0" rIns="0" bIns="0" rtlCol="0" anchor="t">
              <a:spAutoFit/>
            </a:bodyPr>
            <a:lstStyle/>
            <a:p>
              <a:pPr>
                <a:lnSpc>
                  <a:spcPts val="1773"/>
                </a:lnSpc>
              </a:pPr>
              <a:r>
                <a:rPr lang="en-US" sz="1400">
                  <a:solidFill>
                    <a:srgbClr val="2B2C30"/>
                  </a:solidFill>
                  <a:ea typeface="Public Sans"/>
                  <a:cs typeface="Public Sans"/>
                  <a:sym typeface="Public Sans"/>
                </a:rPr>
                <a:t>Lorem ipsum dolor sit amet, adipiscing elit, sed do eiusmod tempor incididunt ut labore et dolore magna aliqua.</a:t>
              </a:r>
            </a:p>
          </p:txBody>
        </p:sp>
      </p:grpSp>
      <p:grpSp>
        <p:nvGrpSpPr>
          <p:cNvPr id="30" name="Group 29">
            <a:extLst>
              <a:ext uri="{FF2B5EF4-FFF2-40B4-BE49-F238E27FC236}">
                <a16:creationId xmlns:a16="http://schemas.microsoft.com/office/drawing/2014/main" id="{80591C4C-1EF4-95BF-DC82-B1F3F44CE05D}"/>
              </a:ext>
            </a:extLst>
          </p:cNvPr>
          <p:cNvGrpSpPr/>
          <p:nvPr/>
        </p:nvGrpSpPr>
        <p:grpSpPr>
          <a:xfrm>
            <a:off x="648932" y="1233488"/>
            <a:ext cx="5447068" cy="5460594"/>
            <a:chOff x="719894" y="1110828"/>
            <a:chExt cx="5576404" cy="5590252"/>
          </a:xfrm>
        </p:grpSpPr>
        <p:sp>
          <p:nvSpPr>
            <p:cNvPr id="29" name="Freeform 7">
              <a:extLst>
                <a:ext uri="{FF2B5EF4-FFF2-40B4-BE49-F238E27FC236}">
                  <a16:creationId xmlns:a16="http://schemas.microsoft.com/office/drawing/2014/main" id="{3BFBA0A3-78B7-96C0-3BDC-E806A273AE42}"/>
                </a:ext>
              </a:extLst>
            </p:cNvPr>
            <p:cNvSpPr/>
            <p:nvPr/>
          </p:nvSpPr>
          <p:spPr>
            <a:xfrm>
              <a:off x="719894" y="1110828"/>
              <a:ext cx="5576404" cy="55764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accent3"/>
            </a:solidFill>
            <a:ln w="6350" cap="sq">
              <a:solidFill>
                <a:srgbClr val="2B2C30"/>
              </a:solidFill>
              <a:prstDash val="solid"/>
              <a:miter/>
            </a:ln>
          </p:spPr>
          <p:txBody>
            <a:bodyPr/>
            <a:lstStyle/>
            <a:p>
              <a:endParaRPr lang="en-CA" sz="1200"/>
            </a:p>
          </p:txBody>
        </p:sp>
        <p:grpSp>
          <p:nvGrpSpPr>
            <p:cNvPr id="16" name="Group 15">
              <a:extLst>
                <a:ext uri="{FF2B5EF4-FFF2-40B4-BE49-F238E27FC236}">
                  <a16:creationId xmlns:a16="http://schemas.microsoft.com/office/drawing/2014/main" id="{CB3BA014-55AD-4241-1919-D343842B6DF0}"/>
                </a:ext>
              </a:extLst>
            </p:cNvPr>
            <p:cNvGrpSpPr/>
            <p:nvPr/>
          </p:nvGrpSpPr>
          <p:grpSpPr>
            <a:xfrm>
              <a:off x="1320787" y="1120035"/>
              <a:ext cx="4374622" cy="5581045"/>
              <a:chOff x="515223" y="1095525"/>
              <a:chExt cx="6372622" cy="8130050"/>
            </a:xfrm>
          </p:grpSpPr>
          <p:sp>
            <p:nvSpPr>
              <p:cNvPr id="28" name="TextBox 8">
                <a:extLst>
                  <a:ext uri="{FF2B5EF4-FFF2-40B4-BE49-F238E27FC236}">
                    <a16:creationId xmlns:a16="http://schemas.microsoft.com/office/drawing/2014/main" id="{4F7DD423-39C0-CBDC-75AD-A120FD318D41}"/>
                  </a:ext>
                </a:extLst>
              </p:cNvPr>
              <p:cNvSpPr txBox="1"/>
              <p:nvPr/>
            </p:nvSpPr>
            <p:spPr>
              <a:xfrm>
                <a:off x="638515" y="2302296"/>
                <a:ext cx="6126034" cy="6037677"/>
              </a:xfrm>
              <a:prstGeom prst="rect">
                <a:avLst/>
              </a:prstGeom>
            </p:spPr>
            <p:txBody>
              <a:bodyPr lIns="33867" tIns="33867" rIns="33867" bIns="33867" rtlCol="0" anchor="ctr"/>
              <a:lstStyle/>
              <a:p>
                <a:pPr algn="ctr">
                  <a:lnSpc>
                    <a:spcPts val="1413"/>
                  </a:lnSpc>
                </a:pPr>
                <a:endParaRPr sz="1200"/>
              </a:p>
            </p:txBody>
          </p:sp>
          <p:grpSp>
            <p:nvGrpSpPr>
              <p:cNvPr id="18" name="Group 9">
                <a:extLst>
                  <a:ext uri="{FF2B5EF4-FFF2-40B4-BE49-F238E27FC236}">
                    <a16:creationId xmlns:a16="http://schemas.microsoft.com/office/drawing/2014/main" id="{E7625E3E-8537-4575-8CEA-50F3E9D7D313}"/>
                  </a:ext>
                </a:extLst>
              </p:cNvPr>
              <p:cNvGrpSpPr/>
              <p:nvPr/>
            </p:nvGrpSpPr>
            <p:grpSpPr>
              <a:xfrm>
                <a:off x="515223" y="2837270"/>
                <a:ext cx="6372622" cy="6372622"/>
                <a:chOff x="-25229" y="-25229"/>
                <a:chExt cx="863259" cy="863259"/>
              </a:xfrm>
            </p:grpSpPr>
            <p:sp>
              <p:nvSpPr>
                <p:cNvPr id="25" name="Freeform 10">
                  <a:extLst>
                    <a:ext uri="{FF2B5EF4-FFF2-40B4-BE49-F238E27FC236}">
                      <a16:creationId xmlns:a16="http://schemas.microsoft.com/office/drawing/2014/main" id="{D845409C-8E89-966B-B2B4-28D75588F037}"/>
                    </a:ext>
                  </a:extLst>
                </p:cNvPr>
                <p:cNvSpPr/>
                <p:nvPr/>
              </p:nvSpPr>
              <p:spPr>
                <a:xfrm>
                  <a:off x="-25229" y="-25229"/>
                  <a:ext cx="863259" cy="863259"/>
                </a:xfrm>
                <a:prstGeom prst="ellipse">
                  <a:avLst/>
                </a:prstGeom>
                <a:solidFill>
                  <a:schemeClr val="accent2"/>
                </a:solidFill>
                <a:ln w="6350" cap="sq">
                  <a:solidFill>
                    <a:srgbClr val="2B2C30"/>
                  </a:solidFill>
                  <a:prstDash val="solid"/>
                  <a:miter/>
                </a:ln>
              </p:spPr>
              <p:txBody>
                <a:bodyPr/>
                <a:lstStyle/>
                <a:p>
                  <a:endParaRPr lang="en-CA" sz="1200" dirty="0"/>
                </a:p>
              </p:txBody>
            </p:sp>
            <p:sp>
              <p:nvSpPr>
                <p:cNvPr id="26" name="TextBox 11">
                  <a:extLst>
                    <a:ext uri="{FF2B5EF4-FFF2-40B4-BE49-F238E27FC236}">
                      <a16:creationId xmlns:a16="http://schemas.microsoft.com/office/drawing/2014/main" id="{70F6DDF9-CF29-D133-7765-0D4AF2B4CAAC}"/>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sz="1200"/>
                </a:p>
              </p:txBody>
            </p:sp>
          </p:grpSp>
          <p:grpSp>
            <p:nvGrpSpPr>
              <p:cNvPr id="19" name="Group 12">
                <a:extLst>
                  <a:ext uri="{FF2B5EF4-FFF2-40B4-BE49-F238E27FC236}">
                    <a16:creationId xmlns:a16="http://schemas.microsoft.com/office/drawing/2014/main" id="{DE14D0B7-D37E-61CB-04CB-98648C410BF8}"/>
                  </a:ext>
                </a:extLst>
              </p:cNvPr>
              <p:cNvGrpSpPr/>
              <p:nvPr/>
            </p:nvGrpSpPr>
            <p:grpSpPr>
              <a:xfrm>
                <a:off x="1506922" y="4836358"/>
                <a:ext cx="4389217" cy="4389217"/>
                <a:chOff x="0" y="0"/>
                <a:chExt cx="812800" cy="812800"/>
              </a:xfrm>
            </p:grpSpPr>
            <p:sp>
              <p:nvSpPr>
                <p:cNvPr id="23" name="Freeform 13">
                  <a:extLst>
                    <a:ext uri="{FF2B5EF4-FFF2-40B4-BE49-F238E27FC236}">
                      <a16:creationId xmlns:a16="http://schemas.microsoft.com/office/drawing/2014/main" id="{AF31442C-31E8-CD6F-DEF6-04635D5F0F8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bg2"/>
                </a:solidFill>
                <a:ln w="6350" cap="sq">
                  <a:solidFill>
                    <a:srgbClr val="2B2C30"/>
                  </a:solidFill>
                  <a:prstDash val="solid"/>
                  <a:miter/>
                </a:ln>
              </p:spPr>
              <p:txBody>
                <a:bodyPr/>
                <a:lstStyle/>
                <a:p>
                  <a:endParaRPr lang="en-CA" sz="1200"/>
                </a:p>
              </p:txBody>
            </p:sp>
            <p:sp>
              <p:nvSpPr>
                <p:cNvPr id="24" name="TextBox 14">
                  <a:extLst>
                    <a:ext uri="{FF2B5EF4-FFF2-40B4-BE49-F238E27FC236}">
                      <a16:creationId xmlns:a16="http://schemas.microsoft.com/office/drawing/2014/main" id="{CFEAE183-3991-A32D-FE96-266E7908F1F7}"/>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sz="1200"/>
                </a:p>
              </p:txBody>
            </p:sp>
          </p:grpSp>
          <p:sp>
            <p:nvSpPr>
              <p:cNvPr id="20" name="TextBox 15">
                <a:extLst>
                  <a:ext uri="{FF2B5EF4-FFF2-40B4-BE49-F238E27FC236}">
                    <a16:creationId xmlns:a16="http://schemas.microsoft.com/office/drawing/2014/main" id="{F5619BBF-F79E-B681-B203-8479CC05C5B2}"/>
                  </a:ext>
                </a:extLst>
              </p:cNvPr>
              <p:cNvSpPr txBox="1"/>
              <p:nvPr/>
            </p:nvSpPr>
            <p:spPr>
              <a:xfrm>
                <a:off x="1994619" y="3064262"/>
                <a:ext cx="3413822" cy="1515224"/>
              </a:xfrm>
              <a:prstGeom prst="rect">
                <a:avLst/>
              </a:prstGeom>
            </p:spPr>
            <p:txBody>
              <a:bodyPr lIns="0" tIns="0" rIns="0" bIns="0" rtlCol="0" anchor="t">
                <a:spAutoFit/>
              </a:bodyPr>
              <a:lstStyle/>
              <a:p>
                <a:pPr algn="ctr">
                  <a:lnSpc>
                    <a:spcPts val="9106"/>
                  </a:lnSpc>
                </a:pPr>
                <a:r>
                  <a:rPr lang="en-US" sz="4800" b="1" dirty="0">
                    <a:solidFill>
                      <a:srgbClr val="2B2C30"/>
                    </a:solidFill>
                    <a:latin typeface="+mj-lt"/>
                    <a:ea typeface="Public Sans Bold"/>
                    <a:cs typeface="Public Sans Bold"/>
                    <a:sym typeface="Public Sans Bold"/>
                  </a:rPr>
                  <a:t>488M</a:t>
                </a:r>
              </a:p>
            </p:txBody>
          </p:sp>
          <p:sp>
            <p:nvSpPr>
              <p:cNvPr id="21" name="TextBox 16">
                <a:extLst>
                  <a:ext uri="{FF2B5EF4-FFF2-40B4-BE49-F238E27FC236}">
                    <a16:creationId xmlns:a16="http://schemas.microsoft.com/office/drawing/2014/main" id="{83E739B9-4CAF-FCDD-E820-E317EB4D4366}"/>
                  </a:ext>
                </a:extLst>
              </p:cNvPr>
              <p:cNvSpPr txBox="1"/>
              <p:nvPr/>
            </p:nvSpPr>
            <p:spPr>
              <a:xfrm>
                <a:off x="1751862" y="6117608"/>
                <a:ext cx="3899339" cy="1515224"/>
              </a:xfrm>
              <a:prstGeom prst="rect">
                <a:avLst/>
              </a:prstGeom>
            </p:spPr>
            <p:txBody>
              <a:bodyPr lIns="0" tIns="0" rIns="0" bIns="0" rtlCol="0" anchor="t">
                <a:spAutoFit/>
              </a:bodyPr>
              <a:lstStyle/>
              <a:p>
                <a:pPr algn="ctr">
                  <a:lnSpc>
                    <a:spcPts val="9106"/>
                  </a:lnSpc>
                </a:pPr>
                <a:r>
                  <a:rPr lang="en-US" sz="4800" b="1" dirty="0">
                    <a:solidFill>
                      <a:srgbClr val="2B2C30"/>
                    </a:solidFill>
                    <a:latin typeface="+mj-lt"/>
                    <a:ea typeface="Public Sans Bold"/>
                    <a:cs typeface="Public Sans Bold"/>
                    <a:sym typeface="Public Sans Bold"/>
                  </a:rPr>
                  <a:t>228M</a:t>
                </a:r>
              </a:p>
            </p:txBody>
          </p:sp>
          <p:sp>
            <p:nvSpPr>
              <p:cNvPr id="22" name="TextBox 17">
                <a:extLst>
                  <a:ext uri="{FF2B5EF4-FFF2-40B4-BE49-F238E27FC236}">
                    <a16:creationId xmlns:a16="http://schemas.microsoft.com/office/drawing/2014/main" id="{BA5B5FCA-D761-ED82-0FA2-9B291B63E40A}"/>
                  </a:ext>
                </a:extLst>
              </p:cNvPr>
              <p:cNvSpPr txBox="1"/>
              <p:nvPr/>
            </p:nvSpPr>
            <p:spPr>
              <a:xfrm>
                <a:off x="1994619" y="1095525"/>
                <a:ext cx="3413822" cy="1515223"/>
              </a:xfrm>
              <a:prstGeom prst="rect">
                <a:avLst/>
              </a:prstGeom>
            </p:spPr>
            <p:txBody>
              <a:bodyPr lIns="0" tIns="0" rIns="0" bIns="0" rtlCol="0" anchor="t">
                <a:spAutoFit/>
              </a:bodyPr>
              <a:lstStyle/>
              <a:p>
                <a:pPr algn="ctr">
                  <a:lnSpc>
                    <a:spcPts val="9106"/>
                  </a:lnSpc>
                </a:pPr>
                <a:r>
                  <a:rPr lang="en-US" sz="4800" b="1" dirty="0">
                    <a:solidFill>
                      <a:srgbClr val="2B2C30"/>
                    </a:solidFill>
                    <a:latin typeface="+mj-lt"/>
                    <a:ea typeface="Public Sans Bold"/>
                    <a:cs typeface="Public Sans Bold"/>
                    <a:sym typeface="Public Sans Bold"/>
                  </a:rPr>
                  <a:t>1.3B</a:t>
                </a:r>
              </a:p>
            </p:txBody>
          </p:sp>
        </p:grpSp>
      </p:grpSp>
    </p:spTree>
    <p:extLst>
      <p:ext uri="{BB962C8B-B14F-4D97-AF65-F5344CB8AC3E}">
        <p14:creationId xmlns:p14="http://schemas.microsoft.com/office/powerpoint/2010/main" val="4276246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F734D01D-0D06-6967-B474-588135E51C7B}"/>
              </a:ext>
            </a:extLst>
          </p:cNvPr>
          <p:cNvGrpSpPr/>
          <p:nvPr/>
        </p:nvGrpSpPr>
        <p:grpSpPr>
          <a:xfrm>
            <a:off x="5947360" y="1233489"/>
            <a:ext cx="2946798" cy="5024220"/>
            <a:chOff x="7596293" y="677562"/>
            <a:chExt cx="3628589" cy="5538180"/>
          </a:xfrm>
        </p:grpSpPr>
        <p:sp>
          <p:nvSpPr>
            <p:cNvPr id="23" name="Rectangle: Rounded Corners 22">
              <a:extLst>
                <a:ext uri="{FF2B5EF4-FFF2-40B4-BE49-F238E27FC236}">
                  <a16:creationId xmlns:a16="http://schemas.microsoft.com/office/drawing/2014/main" id="{B09036F2-8559-FBB0-A41B-3403C46675D3}"/>
                </a:ext>
              </a:extLst>
            </p:cNvPr>
            <p:cNvSpPr/>
            <p:nvPr/>
          </p:nvSpPr>
          <p:spPr>
            <a:xfrm>
              <a:off x="7765907" y="677562"/>
              <a:ext cx="3458975" cy="5538180"/>
            </a:xfrm>
            <a:prstGeom prst="roundRect">
              <a:avLst>
                <a:gd name="adj" fmla="val 50000"/>
              </a:avLst>
            </a:prstGeom>
            <a:noFill/>
            <a:ln w="222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Freeform: Shape 23">
              <a:extLst>
                <a:ext uri="{FF2B5EF4-FFF2-40B4-BE49-F238E27FC236}">
                  <a16:creationId xmlns:a16="http://schemas.microsoft.com/office/drawing/2014/main" id="{900D2A0E-E70F-D92C-6715-D8BAA714FA5D}"/>
                </a:ext>
              </a:extLst>
            </p:cNvPr>
            <p:cNvSpPr/>
            <p:nvPr/>
          </p:nvSpPr>
          <p:spPr>
            <a:xfrm>
              <a:off x="7596293" y="4138731"/>
              <a:ext cx="350772" cy="349562"/>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grpSp>
      <p:sp>
        <p:nvSpPr>
          <p:cNvPr id="3" name="Rectangle 2">
            <a:extLst>
              <a:ext uri="{FF2B5EF4-FFF2-40B4-BE49-F238E27FC236}">
                <a16:creationId xmlns:a16="http://schemas.microsoft.com/office/drawing/2014/main" id="{62CD5E67-97D3-1F13-32DB-8168DDBC6E3F}"/>
              </a:ext>
            </a:extLst>
          </p:cNvPr>
          <p:cNvSpPr/>
          <p:nvPr/>
        </p:nvSpPr>
        <p:spPr>
          <a:xfrm>
            <a:off x="258210" y="1526709"/>
            <a:ext cx="2723913" cy="75149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ectangle 18">
            <a:extLst>
              <a:ext uri="{FF2B5EF4-FFF2-40B4-BE49-F238E27FC236}">
                <a16:creationId xmlns:a16="http://schemas.microsoft.com/office/drawing/2014/main" id="{8F1BD22C-2F25-7195-F8CE-8A490A93B5D9}"/>
              </a:ext>
            </a:extLst>
          </p:cNvPr>
          <p:cNvSpPr/>
          <p:nvPr/>
        </p:nvSpPr>
        <p:spPr>
          <a:xfrm>
            <a:off x="3190485" y="1526709"/>
            <a:ext cx="2723913" cy="75149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ectangle 19">
            <a:extLst>
              <a:ext uri="{FF2B5EF4-FFF2-40B4-BE49-F238E27FC236}">
                <a16:creationId xmlns:a16="http://schemas.microsoft.com/office/drawing/2014/main" id="{0388D975-E8CF-2178-161F-A35058AA553F}"/>
              </a:ext>
            </a:extLst>
          </p:cNvPr>
          <p:cNvSpPr/>
          <p:nvPr/>
        </p:nvSpPr>
        <p:spPr>
          <a:xfrm>
            <a:off x="6122760" y="1526709"/>
            <a:ext cx="2723913" cy="75149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a:extLst>
              <a:ext uri="{FF2B5EF4-FFF2-40B4-BE49-F238E27FC236}">
                <a16:creationId xmlns:a16="http://schemas.microsoft.com/office/drawing/2014/main" id="{55739646-4EFE-C915-564A-1924A32663DB}"/>
              </a:ext>
            </a:extLst>
          </p:cNvPr>
          <p:cNvSpPr/>
          <p:nvPr/>
        </p:nvSpPr>
        <p:spPr>
          <a:xfrm>
            <a:off x="9055036" y="1526709"/>
            <a:ext cx="2723913" cy="75149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5B08651C-9578-5F45-0B1C-5C47434E5804}"/>
              </a:ext>
            </a:extLst>
          </p:cNvPr>
          <p:cNvSpPr>
            <a:spLocks noGrp="1"/>
          </p:cNvSpPr>
          <p:nvPr>
            <p:ph type="title"/>
          </p:nvPr>
        </p:nvSpPr>
        <p:spPr/>
        <p:txBody>
          <a:bodyPr/>
          <a:lstStyle/>
          <a:p>
            <a:r>
              <a:rPr lang="en-CA" dirty="0"/>
              <a:t>Our Numbers</a:t>
            </a:r>
          </a:p>
        </p:txBody>
      </p:sp>
      <p:sp>
        <p:nvSpPr>
          <p:cNvPr id="4" name="Footer Placeholder 3">
            <a:extLst>
              <a:ext uri="{FF2B5EF4-FFF2-40B4-BE49-F238E27FC236}">
                <a16:creationId xmlns:a16="http://schemas.microsoft.com/office/drawing/2014/main" id="{B73106C7-1151-FEDB-B0F6-ACC20A66B268}"/>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028088FE-F2F0-9CDF-F842-E2FED293ABA8}"/>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12</a:t>
            </a:fld>
            <a:endParaRPr lang="en-IN" dirty="0"/>
          </a:p>
        </p:txBody>
      </p:sp>
      <p:grpSp>
        <p:nvGrpSpPr>
          <p:cNvPr id="6" name="Group 5">
            <a:extLst>
              <a:ext uri="{FF2B5EF4-FFF2-40B4-BE49-F238E27FC236}">
                <a16:creationId xmlns:a16="http://schemas.microsoft.com/office/drawing/2014/main" id="{A4BD949F-3E9D-29C6-A216-2CB7AD0CE0F3}"/>
              </a:ext>
            </a:extLst>
          </p:cNvPr>
          <p:cNvGrpSpPr/>
          <p:nvPr/>
        </p:nvGrpSpPr>
        <p:grpSpPr>
          <a:xfrm>
            <a:off x="431497" y="1499352"/>
            <a:ext cx="11329006" cy="3765927"/>
            <a:chOff x="677605" y="1499352"/>
            <a:chExt cx="10860898" cy="3610321"/>
          </a:xfrm>
        </p:grpSpPr>
        <p:sp>
          <p:nvSpPr>
            <p:cNvPr id="7" name="TextBox 6">
              <a:extLst>
                <a:ext uri="{FF2B5EF4-FFF2-40B4-BE49-F238E27FC236}">
                  <a16:creationId xmlns:a16="http://schemas.microsoft.com/office/drawing/2014/main" id="{011EFB44-B1E6-1BF7-EFA2-560E0DC8A0E6}"/>
                </a:ext>
              </a:extLst>
            </p:cNvPr>
            <p:cNvSpPr txBox="1"/>
            <p:nvPr/>
          </p:nvSpPr>
          <p:spPr>
            <a:xfrm>
              <a:off x="685800" y="1936402"/>
              <a:ext cx="2507773" cy="270472"/>
            </a:xfrm>
            <a:prstGeom prst="rect">
              <a:avLst/>
            </a:prstGeom>
          </p:spPr>
          <p:txBody>
            <a:bodyPr lIns="0" tIns="0" rIns="0" bIns="0" rtlCol="0" anchor="t">
              <a:spAutoFit/>
            </a:bodyPr>
            <a:lstStyle/>
            <a:p>
              <a:pPr>
                <a:lnSpc>
                  <a:spcPts val="2184"/>
                </a:lnSpc>
              </a:pPr>
              <a:r>
                <a:rPr lang="en-US" sz="2000" i="1" spc="12" dirty="0">
                  <a:solidFill>
                    <a:schemeClr val="tx2">
                      <a:lumMod val="85000"/>
                      <a:lumOff val="15000"/>
                    </a:schemeClr>
                  </a:solidFill>
                  <a:ea typeface="Playfair Display Italics"/>
                  <a:cs typeface="Playfair Display Italics"/>
                  <a:sym typeface="Playfair Display Italics"/>
                </a:rPr>
                <a:t>in operation</a:t>
              </a:r>
            </a:p>
          </p:txBody>
        </p:sp>
        <p:sp>
          <p:nvSpPr>
            <p:cNvPr id="8" name="TextBox 7">
              <a:extLst>
                <a:ext uri="{FF2B5EF4-FFF2-40B4-BE49-F238E27FC236}">
                  <a16:creationId xmlns:a16="http://schemas.microsoft.com/office/drawing/2014/main" id="{E254369F-2618-4E92-B73C-3235F726FD70}"/>
                </a:ext>
              </a:extLst>
            </p:cNvPr>
            <p:cNvSpPr txBox="1"/>
            <p:nvPr/>
          </p:nvSpPr>
          <p:spPr>
            <a:xfrm>
              <a:off x="3459045" y="1936402"/>
              <a:ext cx="2507773" cy="270472"/>
            </a:xfrm>
            <a:prstGeom prst="rect">
              <a:avLst/>
            </a:prstGeom>
          </p:spPr>
          <p:txBody>
            <a:bodyPr lIns="0" tIns="0" rIns="0" bIns="0" rtlCol="0" anchor="t">
              <a:spAutoFit/>
            </a:bodyPr>
            <a:lstStyle/>
            <a:p>
              <a:pPr>
                <a:lnSpc>
                  <a:spcPts val="2184"/>
                </a:lnSpc>
              </a:pPr>
              <a:r>
                <a:rPr lang="en-US" sz="2000" i="1" spc="12">
                  <a:solidFill>
                    <a:schemeClr val="tx2">
                      <a:lumMod val="85000"/>
                      <a:lumOff val="15000"/>
                    </a:schemeClr>
                  </a:solidFill>
                  <a:ea typeface="Playfair Display Italics"/>
                  <a:cs typeface="Playfair Display Italics"/>
                  <a:sym typeface="Playfair Display Italics"/>
                </a:rPr>
                <a:t>subscribers</a:t>
              </a:r>
            </a:p>
          </p:txBody>
        </p:sp>
        <p:sp>
          <p:nvSpPr>
            <p:cNvPr id="9" name="TextBox 8">
              <a:extLst>
                <a:ext uri="{FF2B5EF4-FFF2-40B4-BE49-F238E27FC236}">
                  <a16:creationId xmlns:a16="http://schemas.microsoft.com/office/drawing/2014/main" id="{E9E807D8-828E-A313-0F63-91845FCDF605}"/>
                </a:ext>
              </a:extLst>
            </p:cNvPr>
            <p:cNvSpPr txBox="1"/>
            <p:nvPr/>
          </p:nvSpPr>
          <p:spPr>
            <a:xfrm>
              <a:off x="6241712" y="1936402"/>
              <a:ext cx="2507773" cy="270472"/>
            </a:xfrm>
            <a:prstGeom prst="rect">
              <a:avLst/>
            </a:prstGeom>
          </p:spPr>
          <p:txBody>
            <a:bodyPr lIns="0" tIns="0" rIns="0" bIns="0" rtlCol="0" anchor="t">
              <a:spAutoFit/>
            </a:bodyPr>
            <a:lstStyle/>
            <a:p>
              <a:pPr>
                <a:lnSpc>
                  <a:spcPts val="2184"/>
                </a:lnSpc>
              </a:pPr>
              <a:r>
                <a:rPr lang="en-US" sz="2000" i="1" spc="12">
                  <a:solidFill>
                    <a:schemeClr val="tx2">
                      <a:lumMod val="85000"/>
                      <a:lumOff val="15000"/>
                    </a:schemeClr>
                  </a:solidFill>
                  <a:ea typeface="Playfair Display Italics"/>
                  <a:cs typeface="Playfair Display Italics"/>
                  <a:sym typeface="Playfair Display Italics"/>
                </a:rPr>
                <a:t>raised</a:t>
              </a:r>
            </a:p>
          </p:txBody>
        </p:sp>
        <p:sp>
          <p:nvSpPr>
            <p:cNvPr id="10" name="TextBox 9">
              <a:extLst>
                <a:ext uri="{FF2B5EF4-FFF2-40B4-BE49-F238E27FC236}">
                  <a16:creationId xmlns:a16="http://schemas.microsoft.com/office/drawing/2014/main" id="{E47C21C2-D105-CF5A-4925-CCEFF1D59B02}"/>
                </a:ext>
              </a:extLst>
            </p:cNvPr>
            <p:cNvSpPr txBox="1"/>
            <p:nvPr/>
          </p:nvSpPr>
          <p:spPr>
            <a:xfrm>
              <a:off x="677605" y="1499352"/>
              <a:ext cx="2515968" cy="390339"/>
            </a:xfrm>
            <a:prstGeom prst="rect">
              <a:avLst/>
            </a:prstGeom>
          </p:spPr>
          <p:txBody>
            <a:bodyPr lIns="0" tIns="0" rIns="0" bIns="0" rtlCol="0" anchor="t">
              <a:spAutoFit/>
            </a:bodyPr>
            <a:lstStyle/>
            <a:p>
              <a:pPr>
                <a:lnSpc>
                  <a:spcPts val="3267"/>
                </a:lnSpc>
              </a:pPr>
              <a:r>
                <a:rPr lang="en-US" sz="2333" b="1" dirty="0">
                  <a:solidFill>
                    <a:schemeClr val="tx2">
                      <a:lumMod val="85000"/>
                      <a:lumOff val="15000"/>
                    </a:schemeClr>
                  </a:solidFill>
                  <a:latin typeface="+mj-lt"/>
                  <a:ea typeface="Public Sans Bold"/>
                  <a:cs typeface="Public Sans Bold"/>
                  <a:sym typeface="Public Sans Bold"/>
                </a:rPr>
                <a:t>1 year</a:t>
              </a:r>
            </a:p>
          </p:txBody>
        </p:sp>
        <p:sp>
          <p:nvSpPr>
            <p:cNvPr id="11" name="TextBox 10">
              <a:extLst>
                <a:ext uri="{FF2B5EF4-FFF2-40B4-BE49-F238E27FC236}">
                  <a16:creationId xmlns:a16="http://schemas.microsoft.com/office/drawing/2014/main" id="{BF2F91B9-A1B8-B148-0E07-26111F77FB1D}"/>
                </a:ext>
              </a:extLst>
            </p:cNvPr>
            <p:cNvSpPr txBox="1"/>
            <p:nvPr/>
          </p:nvSpPr>
          <p:spPr>
            <a:xfrm>
              <a:off x="3450849" y="1499352"/>
              <a:ext cx="2515968" cy="390339"/>
            </a:xfrm>
            <a:prstGeom prst="rect">
              <a:avLst/>
            </a:prstGeom>
          </p:spPr>
          <p:txBody>
            <a:bodyPr lIns="0" tIns="0" rIns="0" bIns="0" rtlCol="0" anchor="t">
              <a:spAutoFit/>
            </a:bodyPr>
            <a:lstStyle/>
            <a:p>
              <a:pPr>
                <a:lnSpc>
                  <a:spcPts val="3267"/>
                </a:lnSpc>
              </a:pPr>
              <a:r>
                <a:rPr lang="en-US" sz="2333" b="1" dirty="0">
                  <a:solidFill>
                    <a:schemeClr val="tx2">
                      <a:lumMod val="85000"/>
                      <a:lumOff val="15000"/>
                    </a:schemeClr>
                  </a:solidFill>
                  <a:latin typeface="+mj-lt"/>
                  <a:ea typeface="Public Sans Bold"/>
                  <a:cs typeface="Public Sans Bold"/>
                  <a:sym typeface="Public Sans Bold"/>
                </a:rPr>
                <a:t>290 k</a:t>
              </a:r>
            </a:p>
          </p:txBody>
        </p:sp>
        <p:sp>
          <p:nvSpPr>
            <p:cNvPr id="12" name="TextBox 11">
              <a:extLst>
                <a:ext uri="{FF2B5EF4-FFF2-40B4-BE49-F238E27FC236}">
                  <a16:creationId xmlns:a16="http://schemas.microsoft.com/office/drawing/2014/main" id="{19F75CF1-332A-B27A-BBA7-6D838662FCF4}"/>
                </a:ext>
              </a:extLst>
            </p:cNvPr>
            <p:cNvSpPr txBox="1"/>
            <p:nvPr/>
          </p:nvSpPr>
          <p:spPr>
            <a:xfrm>
              <a:off x="6233517" y="1499352"/>
              <a:ext cx="2515968" cy="390339"/>
            </a:xfrm>
            <a:prstGeom prst="rect">
              <a:avLst/>
            </a:prstGeom>
          </p:spPr>
          <p:txBody>
            <a:bodyPr lIns="0" tIns="0" rIns="0" bIns="0" rtlCol="0" anchor="t">
              <a:spAutoFit/>
            </a:bodyPr>
            <a:lstStyle/>
            <a:p>
              <a:pPr>
                <a:lnSpc>
                  <a:spcPts val="3267"/>
                </a:lnSpc>
              </a:pPr>
              <a:r>
                <a:rPr lang="en-US" sz="2333" b="1" dirty="0">
                  <a:solidFill>
                    <a:schemeClr val="tx2">
                      <a:lumMod val="85000"/>
                      <a:lumOff val="15000"/>
                    </a:schemeClr>
                  </a:solidFill>
                  <a:latin typeface="+mj-lt"/>
                  <a:ea typeface="Public Sans Bold"/>
                  <a:cs typeface="Public Sans Bold"/>
                  <a:sym typeface="Public Sans Bold"/>
                </a:rPr>
                <a:t>5 million</a:t>
              </a:r>
            </a:p>
          </p:txBody>
        </p:sp>
        <p:sp>
          <p:nvSpPr>
            <p:cNvPr id="13" name="TextBox 12">
              <a:extLst>
                <a:ext uri="{FF2B5EF4-FFF2-40B4-BE49-F238E27FC236}">
                  <a16:creationId xmlns:a16="http://schemas.microsoft.com/office/drawing/2014/main" id="{0EC608C7-865F-88A8-4EC4-2070F3527202}"/>
                </a:ext>
              </a:extLst>
            </p:cNvPr>
            <p:cNvSpPr txBox="1"/>
            <p:nvPr/>
          </p:nvSpPr>
          <p:spPr>
            <a:xfrm>
              <a:off x="9030730" y="1936402"/>
              <a:ext cx="2507773" cy="270472"/>
            </a:xfrm>
            <a:prstGeom prst="rect">
              <a:avLst/>
            </a:prstGeom>
          </p:spPr>
          <p:txBody>
            <a:bodyPr lIns="0" tIns="0" rIns="0" bIns="0" rtlCol="0" anchor="t">
              <a:spAutoFit/>
            </a:bodyPr>
            <a:lstStyle/>
            <a:p>
              <a:pPr>
                <a:lnSpc>
                  <a:spcPts val="2184"/>
                </a:lnSpc>
              </a:pPr>
              <a:r>
                <a:rPr lang="en-US" sz="2000" i="1" spc="12" dirty="0">
                  <a:solidFill>
                    <a:schemeClr val="tx2">
                      <a:lumMod val="85000"/>
                      <a:lumOff val="15000"/>
                    </a:schemeClr>
                  </a:solidFill>
                  <a:ea typeface="Playfair Display Italics"/>
                  <a:cs typeface="Playfair Display Italics"/>
                  <a:sym typeface="Playfair Display Italics"/>
                </a:rPr>
                <a:t>employees</a:t>
              </a:r>
            </a:p>
          </p:txBody>
        </p:sp>
        <p:sp>
          <p:nvSpPr>
            <p:cNvPr id="14" name="TextBox 13">
              <a:extLst>
                <a:ext uri="{FF2B5EF4-FFF2-40B4-BE49-F238E27FC236}">
                  <a16:creationId xmlns:a16="http://schemas.microsoft.com/office/drawing/2014/main" id="{99D68441-1A5E-4D14-8A09-7C454F35323D}"/>
                </a:ext>
              </a:extLst>
            </p:cNvPr>
            <p:cNvSpPr txBox="1"/>
            <p:nvPr/>
          </p:nvSpPr>
          <p:spPr>
            <a:xfrm>
              <a:off x="9022535" y="1499352"/>
              <a:ext cx="2515968" cy="390339"/>
            </a:xfrm>
            <a:prstGeom prst="rect">
              <a:avLst/>
            </a:prstGeom>
          </p:spPr>
          <p:txBody>
            <a:bodyPr lIns="0" tIns="0" rIns="0" bIns="0" rtlCol="0" anchor="t">
              <a:spAutoFit/>
            </a:bodyPr>
            <a:lstStyle/>
            <a:p>
              <a:pPr>
                <a:lnSpc>
                  <a:spcPts val="3267"/>
                </a:lnSpc>
              </a:pPr>
              <a:r>
                <a:rPr lang="en-US" sz="2333" b="1" dirty="0">
                  <a:solidFill>
                    <a:schemeClr val="tx2">
                      <a:lumMod val="85000"/>
                      <a:lumOff val="15000"/>
                    </a:schemeClr>
                  </a:solidFill>
                  <a:latin typeface="+mj-lt"/>
                  <a:ea typeface="Public Sans Bold"/>
                  <a:cs typeface="Public Sans Bold"/>
                  <a:sym typeface="Public Sans Bold"/>
                </a:rPr>
                <a:t>65</a:t>
              </a:r>
            </a:p>
          </p:txBody>
        </p:sp>
        <p:sp>
          <p:nvSpPr>
            <p:cNvPr id="15" name="TextBox 14">
              <a:extLst>
                <a:ext uri="{FF2B5EF4-FFF2-40B4-BE49-F238E27FC236}">
                  <a16:creationId xmlns:a16="http://schemas.microsoft.com/office/drawing/2014/main" id="{3DD7170C-F56A-7A22-7D81-65F541BF97D1}"/>
                </a:ext>
              </a:extLst>
            </p:cNvPr>
            <p:cNvSpPr txBox="1"/>
            <p:nvPr/>
          </p:nvSpPr>
          <p:spPr>
            <a:xfrm>
              <a:off x="677605" y="2697131"/>
              <a:ext cx="2515968" cy="2412542"/>
            </a:xfrm>
            <a:prstGeom prst="rect">
              <a:avLst/>
            </a:prstGeom>
          </p:spPr>
          <p:txBody>
            <a:bodyPr lIns="0" tIns="0" rIns="0" bIns="0" rtlCol="0" anchor="t">
              <a:spAutoFit/>
            </a:bodyPr>
            <a:lstStyle/>
            <a:p>
              <a:pPr>
                <a:lnSpc>
                  <a:spcPts val="1773"/>
                </a:lnSpc>
              </a:pPr>
              <a:r>
                <a:rPr lang="en-CA" sz="1200" b="0" i="0" dirty="0">
                  <a:solidFill>
                    <a:schemeClr val="tx2">
                      <a:lumMod val="85000"/>
                      <a:lumOff val="15000"/>
                    </a:schemeClr>
                  </a:solidFill>
                  <a:effectLst/>
                  <a:latin typeface="+mn-lt"/>
                  <a:cs typeface="Aparajita" panose="02020603050405020304" pitchFamily="18" charset="0"/>
                </a:rPr>
                <a:t>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 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a:t>
              </a:r>
              <a:endParaRPr lang="en-US" sz="1200" dirty="0">
                <a:solidFill>
                  <a:schemeClr val="tx2">
                    <a:lumMod val="85000"/>
                    <a:lumOff val="15000"/>
                  </a:schemeClr>
                </a:solidFill>
                <a:ea typeface="Public Sans"/>
                <a:cs typeface="Public Sans"/>
                <a:sym typeface="Public Sans"/>
              </a:endParaRPr>
            </a:p>
          </p:txBody>
        </p:sp>
        <p:sp>
          <p:nvSpPr>
            <p:cNvPr id="16" name="TextBox 15">
              <a:extLst>
                <a:ext uri="{FF2B5EF4-FFF2-40B4-BE49-F238E27FC236}">
                  <a16:creationId xmlns:a16="http://schemas.microsoft.com/office/drawing/2014/main" id="{AB5D517A-E4B3-CFAA-3DFC-1D8F37D845FB}"/>
                </a:ext>
              </a:extLst>
            </p:cNvPr>
            <p:cNvSpPr txBox="1"/>
            <p:nvPr/>
          </p:nvSpPr>
          <p:spPr>
            <a:xfrm>
              <a:off x="3450850" y="2697131"/>
              <a:ext cx="2514705" cy="2412542"/>
            </a:xfrm>
            <a:prstGeom prst="rect">
              <a:avLst/>
            </a:prstGeom>
          </p:spPr>
          <p:txBody>
            <a:bodyPr lIns="0" tIns="0" rIns="0" bIns="0" rtlCol="0" anchor="t">
              <a:spAutoFit/>
            </a:bodyPr>
            <a:lstStyle/>
            <a:p>
              <a:pPr>
                <a:lnSpc>
                  <a:spcPts val="1773"/>
                </a:lnSpc>
              </a:pPr>
              <a:r>
                <a:rPr lang="en-CA" sz="1200" b="0" i="0" dirty="0">
                  <a:solidFill>
                    <a:schemeClr val="tx2">
                      <a:lumMod val="85000"/>
                      <a:lumOff val="15000"/>
                    </a:schemeClr>
                  </a:solidFill>
                  <a:effectLst/>
                  <a:latin typeface="+mn-lt"/>
                  <a:cs typeface="Aparajita" panose="02020603050405020304" pitchFamily="18" charset="0"/>
                </a:rPr>
                <a:t>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 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a:t>
              </a:r>
              <a:endParaRPr lang="en-US" sz="1200" dirty="0">
                <a:solidFill>
                  <a:schemeClr val="tx2">
                    <a:lumMod val="85000"/>
                    <a:lumOff val="15000"/>
                  </a:schemeClr>
                </a:solidFill>
                <a:ea typeface="Public Sans"/>
                <a:cs typeface="Public Sans"/>
                <a:sym typeface="Public Sans"/>
              </a:endParaRPr>
            </a:p>
          </p:txBody>
        </p:sp>
        <p:sp>
          <p:nvSpPr>
            <p:cNvPr id="17" name="TextBox 16">
              <a:extLst>
                <a:ext uri="{FF2B5EF4-FFF2-40B4-BE49-F238E27FC236}">
                  <a16:creationId xmlns:a16="http://schemas.microsoft.com/office/drawing/2014/main" id="{45601245-0892-6E98-0439-1FEC2BFA917B}"/>
                </a:ext>
              </a:extLst>
            </p:cNvPr>
            <p:cNvSpPr txBox="1"/>
            <p:nvPr/>
          </p:nvSpPr>
          <p:spPr>
            <a:xfrm>
              <a:off x="6222832" y="2697131"/>
              <a:ext cx="2514705" cy="2412542"/>
            </a:xfrm>
            <a:prstGeom prst="rect">
              <a:avLst/>
            </a:prstGeom>
          </p:spPr>
          <p:txBody>
            <a:bodyPr lIns="0" tIns="0" rIns="0" bIns="0" rtlCol="0" anchor="t">
              <a:spAutoFit/>
            </a:bodyPr>
            <a:lstStyle/>
            <a:p>
              <a:pPr>
                <a:lnSpc>
                  <a:spcPts val="1773"/>
                </a:lnSpc>
              </a:pPr>
              <a:r>
                <a:rPr lang="en-CA" sz="1200" b="0" i="0" dirty="0">
                  <a:solidFill>
                    <a:schemeClr val="tx2">
                      <a:lumMod val="85000"/>
                      <a:lumOff val="15000"/>
                    </a:schemeClr>
                  </a:solidFill>
                  <a:effectLst/>
                  <a:latin typeface="+mn-lt"/>
                  <a:cs typeface="Aparajita" panose="02020603050405020304" pitchFamily="18" charset="0"/>
                </a:rPr>
                <a:t>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 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a:t>
              </a:r>
              <a:endParaRPr lang="en-US" sz="1200" dirty="0">
                <a:solidFill>
                  <a:schemeClr val="tx2">
                    <a:lumMod val="85000"/>
                    <a:lumOff val="15000"/>
                  </a:schemeClr>
                </a:solidFill>
                <a:ea typeface="Public Sans"/>
                <a:cs typeface="Public Sans"/>
                <a:sym typeface="Public Sans"/>
              </a:endParaRPr>
            </a:p>
          </p:txBody>
        </p:sp>
        <p:sp>
          <p:nvSpPr>
            <p:cNvPr id="18" name="TextBox 17">
              <a:extLst>
                <a:ext uri="{FF2B5EF4-FFF2-40B4-BE49-F238E27FC236}">
                  <a16:creationId xmlns:a16="http://schemas.microsoft.com/office/drawing/2014/main" id="{A32078FF-CC89-94EB-F06A-57F96CA3E4F6}"/>
                </a:ext>
              </a:extLst>
            </p:cNvPr>
            <p:cNvSpPr txBox="1"/>
            <p:nvPr/>
          </p:nvSpPr>
          <p:spPr>
            <a:xfrm>
              <a:off x="8994813" y="2697131"/>
              <a:ext cx="2511387" cy="2412542"/>
            </a:xfrm>
            <a:prstGeom prst="rect">
              <a:avLst/>
            </a:prstGeom>
          </p:spPr>
          <p:txBody>
            <a:bodyPr lIns="0" tIns="0" rIns="0" bIns="0" rtlCol="0" anchor="t">
              <a:spAutoFit/>
            </a:bodyPr>
            <a:lstStyle/>
            <a:p>
              <a:pPr>
                <a:lnSpc>
                  <a:spcPts val="1773"/>
                </a:lnSpc>
              </a:pPr>
              <a:r>
                <a:rPr lang="en-CA" sz="1200" b="0" i="0" dirty="0">
                  <a:solidFill>
                    <a:schemeClr val="tx2">
                      <a:lumMod val="85000"/>
                      <a:lumOff val="15000"/>
                    </a:schemeClr>
                  </a:solidFill>
                  <a:effectLst/>
                  <a:latin typeface="+mn-lt"/>
                  <a:cs typeface="Aparajita" panose="02020603050405020304" pitchFamily="18" charset="0"/>
                </a:rPr>
                <a:t>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 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a:t>
              </a:r>
              <a:endParaRPr lang="en-US" sz="1200" dirty="0">
                <a:solidFill>
                  <a:schemeClr val="tx2">
                    <a:lumMod val="85000"/>
                    <a:lumOff val="15000"/>
                  </a:schemeClr>
                </a:solidFill>
                <a:ea typeface="Public Sans"/>
                <a:cs typeface="Public Sans"/>
                <a:sym typeface="Public Sans"/>
              </a:endParaRPr>
            </a:p>
          </p:txBody>
        </p:sp>
      </p:grpSp>
      <p:grpSp>
        <p:nvGrpSpPr>
          <p:cNvPr id="26" name="Group 25">
            <a:extLst>
              <a:ext uri="{FF2B5EF4-FFF2-40B4-BE49-F238E27FC236}">
                <a16:creationId xmlns:a16="http://schemas.microsoft.com/office/drawing/2014/main" id="{7E159BD1-0B99-871F-003A-B7FF4739E53A}"/>
              </a:ext>
            </a:extLst>
          </p:cNvPr>
          <p:cNvGrpSpPr/>
          <p:nvPr/>
        </p:nvGrpSpPr>
        <p:grpSpPr>
          <a:xfrm>
            <a:off x="82711" y="1233489"/>
            <a:ext cx="2946798" cy="5024220"/>
            <a:chOff x="7596293" y="677562"/>
            <a:chExt cx="3628589" cy="5538180"/>
          </a:xfrm>
        </p:grpSpPr>
        <p:sp>
          <p:nvSpPr>
            <p:cNvPr id="27" name="Rectangle: Rounded Corners 26">
              <a:extLst>
                <a:ext uri="{FF2B5EF4-FFF2-40B4-BE49-F238E27FC236}">
                  <a16:creationId xmlns:a16="http://schemas.microsoft.com/office/drawing/2014/main" id="{6BD7C6BA-A71F-29F4-92D0-C434DAF1AFC9}"/>
                </a:ext>
              </a:extLst>
            </p:cNvPr>
            <p:cNvSpPr/>
            <p:nvPr/>
          </p:nvSpPr>
          <p:spPr>
            <a:xfrm>
              <a:off x="7765907" y="677562"/>
              <a:ext cx="3458975" cy="5538180"/>
            </a:xfrm>
            <a:prstGeom prst="roundRect">
              <a:avLst>
                <a:gd name="adj" fmla="val 50000"/>
              </a:avLst>
            </a:prstGeom>
            <a:noFill/>
            <a:ln w="222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Freeform: Shape 27">
              <a:extLst>
                <a:ext uri="{FF2B5EF4-FFF2-40B4-BE49-F238E27FC236}">
                  <a16:creationId xmlns:a16="http://schemas.microsoft.com/office/drawing/2014/main" id="{A7B86F18-323F-54ED-3B23-6767888867F2}"/>
                </a:ext>
              </a:extLst>
            </p:cNvPr>
            <p:cNvSpPr/>
            <p:nvPr/>
          </p:nvSpPr>
          <p:spPr>
            <a:xfrm>
              <a:off x="7596293" y="4138731"/>
              <a:ext cx="350772" cy="349562"/>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grpSp>
      <p:sp>
        <p:nvSpPr>
          <p:cNvPr id="30" name="Freeform: Shape 29">
            <a:extLst>
              <a:ext uri="{FF2B5EF4-FFF2-40B4-BE49-F238E27FC236}">
                <a16:creationId xmlns:a16="http://schemas.microsoft.com/office/drawing/2014/main" id="{070DE8E2-E68B-9E94-9F57-0E218CE6EC8D}"/>
              </a:ext>
            </a:extLst>
          </p:cNvPr>
          <p:cNvSpPr/>
          <p:nvPr/>
        </p:nvSpPr>
        <p:spPr>
          <a:xfrm>
            <a:off x="11475639" y="5227392"/>
            <a:ext cx="284864" cy="317122"/>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sp>
        <p:nvSpPr>
          <p:cNvPr id="32" name="Freeform: Shape 31">
            <a:extLst>
              <a:ext uri="{FF2B5EF4-FFF2-40B4-BE49-F238E27FC236}">
                <a16:creationId xmlns:a16="http://schemas.microsoft.com/office/drawing/2014/main" id="{5E26277C-9762-A28D-03AA-6102558B6894}"/>
              </a:ext>
            </a:extLst>
          </p:cNvPr>
          <p:cNvSpPr/>
          <p:nvPr/>
        </p:nvSpPr>
        <p:spPr>
          <a:xfrm>
            <a:off x="5136983" y="2368859"/>
            <a:ext cx="284864" cy="317122"/>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spTree>
    <p:extLst>
      <p:ext uri="{BB962C8B-B14F-4D97-AF65-F5344CB8AC3E}">
        <p14:creationId xmlns:p14="http://schemas.microsoft.com/office/powerpoint/2010/main" val="3303143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C47D8-5E31-A03E-3946-BDF4E71EB7CD}"/>
              </a:ext>
            </a:extLst>
          </p:cNvPr>
          <p:cNvSpPr>
            <a:spLocks noGrp="1"/>
          </p:cNvSpPr>
          <p:nvPr>
            <p:ph type="title"/>
          </p:nvPr>
        </p:nvSpPr>
        <p:spPr/>
        <p:txBody>
          <a:bodyPr/>
          <a:lstStyle/>
          <a:p>
            <a:r>
              <a:rPr lang="en-CA" dirty="0"/>
              <a:t>Our Numbers</a:t>
            </a:r>
          </a:p>
        </p:txBody>
      </p:sp>
      <p:sp>
        <p:nvSpPr>
          <p:cNvPr id="3" name="Footer Placeholder 2">
            <a:extLst>
              <a:ext uri="{FF2B5EF4-FFF2-40B4-BE49-F238E27FC236}">
                <a16:creationId xmlns:a16="http://schemas.microsoft.com/office/drawing/2014/main" id="{742CEA2A-2717-4480-6F2F-2EC5D7D8A17D}"/>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6B6193DA-BF05-AD4F-2486-B9609070049B}"/>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13</a:t>
            </a:fld>
            <a:endParaRPr lang="en-IN" dirty="0"/>
          </a:p>
        </p:txBody>
      </p:sp>
      <p:grpSp>
        <p:nvGrpSpPr>
          <p:cNvPr id="50" name="Group 49">
            <a:extLst>
              <a:ext uri="{FF2B5EF4-FFF2-40B4-BE49-F238E27FC236}">
                <a16:creationId xmlns:a16="http://schemas.microsoft.com/office/drawing/2014/main" id="{2A4C3DA0-00DF-3A4C-A095-5FF11F5FFFF2}"/>
              </a:ext>
            </a:extLst>
          </p:cNvPr>
          <p:cNvGrpSpPr/>
          <p:nvPr/>
        </p:nvGrpSpPr>
        <p:grpSpPr>
          <a:xfrm>
            <a:off x="348518" y="1430422"/>
            <a:ext cx="11479275" cy="2628138"/>
            <a:chOff x="348518" y="1430422"/>
            <a:chExt cx="11479275" cy="2628138"/>
          </a:xfrm>
        </p:grpSpPr>
        <p:grpSp>
          <p:nvGrpSpPr>
            <p:cNvPr id="26" name="Group 25">
              <a:extLst>
                <a:ext uri="{FF2B5EF4-FFF2-40B4-BE49-F238E27FC236}">
                  <a16:creationId xmlns:a16="http://schemas.microsoft.com/office/drawing/2014/main" id="{9C87333F-A880-41B1-7012-88E17E5670E3}"/>
                </a:ext>
              </a:extLst>
            </p:cNvPr>
            <p:cNvGrpSpPr/>
            <p:nvPr/>
          </p:nvGrpSpPr>
          <p:grpSpPr>
            <a:xfrm>
              <a:off x="355372" y="1430422"/>
              <a:ext cx="2712386" cy="856662"/>
              <a:chOff x="355372" y="1467208"/>
              <a:chExt cx="2712386" cy="856662"/>
            </a:xfrm>
          </p:grpSpPr>
          <p:sp>
            <p:nvSpPr>
              <p:cNvPr id="27" name="TextBox 26">
                <a:extLst>
                  <a:ext uri="{FF2B5EF4-FFF2-40B4-BE49-F238E27FC236}">
                    <a16:creationId xmlns:a16="http://schemas.microsoft.com/office/drawing/2014/main" id="{9ED52662-6F81-51A9-7BDC-F9720DAD74E9}"/>
                  </a:ext>
                </a:extLst>
              </p:cNvPr>
              <p:cNvSpPr txBox="1"/>
              <p:nvPr/>
            </p:nvSpPr>
            <p:spPr>
              <a:xfrm>
                <a:off x="364207" y="2030841"/>
                <a:ext cx="2703551" cy="293029"/>
              </a:xfrm>
              <a:prstGeom prst="rect">
                <a:avLst/>
              </a:prstGeom>
            </p:spPr>
            <p:txBody>
              <a:bodyPr lIns="0" tIns="0" rIns="0" bIns="0" rtlCol="0" anchor="t">
                <a:spAutoFit/>
              </a:bodyPr>
              <a:lstStyle/>
              <a:p>
                <a:pPr>
                  <a:lnSpc>
                    <a:spcPts val="2487"/>
                  </a:lnSpc>
                </a:pPr>
                <a:r>
                  <a:rPr lang="en-US" i="1" spc="13" dirty="0">
                    <a:solidFill>
                      <a:srgbClr val="2B2C30"/>
                    </a:solidFill>
                    <a:ea typeface="Playfair Display Italics"/>
                    <a:cs typeface="Playfair Display Italics"/>
                    <a:sym typeface="Playfair Display Italics"/>
                  </a:rPr>
                  <a:t>in operation</a:t>
                </a:r>
              </a:p>
            </p:txBody>
          </p:sp>
          <p:sp>
            <p:nvSpPr>
              <p:cNvPr id="28" name="TextBox 27">
                <a:extLst>
                  <a:ext uri="{FF2B5EF4-FFF2-40B4-BE49-F238E27FC236}">
                    <a16:creationId xmlns:a16="http://schemas.microsoft.com/office/drawing/2014/main" id="{C4A491BF-DDFB-0490-9F70-305300BBCDBA}"/>
                  </a:ext>
                </a:extLst>
              </p:cNvPr>
              <p:cNvSpPr txBox="1"/>
              <p:nvPr/>
            </p:nvSpPr>
            <p:spPr>
              <a:xfrm>
                <a:off x="355372" y="1467208"/>
                <a:ext cx="2712386" cy="503984"/>
              </a:xfrm>
              <a:prstGeom prst="rect">
                <a:avLst/>
              </a:prstGeom>
            </p:spPr>
            <p:txBody>
              <a:bodyPr lIns="0" tIns="0" rIns="0" bIns="0" rtlCol="0" anchor="t">
                <a:spAutoFit/>
              </a:bodyPr>
              <a:lstStyle/>
              <a:p>
                <a:pPr>
                  <a:lnSpc>
                    <a:spcPts val="3827"/>
                  </a:lnSpc>
                </a:pPr>
                <a:r>
                  <a:rPr lang="en-US" sz="3600" b="1" dirty="0">
                    <a:solidFill>
                      <a:srgbClr val="2B2C30"/>
                    </a:solidFill>
                    <a:latin typeface="+mj-lt"/>
                    <a:ea typeface="Public Sans Bold"/>
                    <a:cs typeface="Public Sans Bold"/>
                    <a:sym typeface="Public Sans Bold"/>
                  </a:rPr>
                  <a:t>1 year</a:t>
                </a:r>
              </a:p>
            </p:txBody>
          </p:sp>
        </p:grpSp>
        <p:grpSp>
          <p:nvGrpSpPr>
            <p:cNvPr id="29" name="Group 28">
              <a:extLst>
                <a:ext uri="{FF2B5EF4-FFF2-40B4-BE49-F238E27FC236}">
                  <a16:creationId xmlns:a16="http://schemas.microsoft.com/office/drawing/2014/main" id="{7D51E2B0-59D8-58A1-F08C-69E01A4ABE01}"/>
                </a:ext>
              </a:extLst>
            </p:cNvPr>
            <p:cNvGrpSpPr/>
            <p:nvPr/>
          </p:nvGrpSpPr>
          <p:grpSpPr>
            <a:xfrm>
              <a:off x="348518" y="3201898"/>
              <a:ext cx="2712387" cy="856662"/>
              <a:chOff x="348518" y="2791995"/>
              <a:chExt cx="2712387" cy="856662"/>
            </a:xfrm>
          </p:grpSpPr>
          <p:sp>
            <p:nvSpPr>
              <p:cNvPr id="30" name="TextBox 29">
                <a:extLst>
                  <a:ext uri="{FF2B5EF4-FFF2-40B4-BE49-F238E27FC236}">
                    <a16:creationId xmlns:a16="http://schemas.microsoft.com/office/drawing/2014/main" id="{077E6FAC-40CE-71CD-72D6-AD083932EF7A}"/>
                  </a:ext>
                </a:extLst>
              </p:cNvPr>
              <p:cNvSpPr txBox="1"/>
              <p:nvPr/>
            </p:nvSpPr>
            <p:spPr>
              <a:xfrm>
                <a:off x="357354" y="3355628"/>
                <a:ext cx="2703551" cy="293029"/>
              </a:xfrm>
              <a:prstGeom prst="rect">
                <a:avLst/>
              </a:prstGeom>
            </p:spPr>
            <p:txBody>
              <a:bodyPr lIns="0" tIns="0" rIns="0" bIns="0" rtlCol="0" anchor="t">
                <a:spAutoFit/>
              </a:bodyPr>
              <a:lstStyle/>
              <a:p>
                <a:pPr>
                  <a:lnSpc>
                    <a:spcPts val="2487"/>
                  </a:lnSpc>
                </a:pPr>
                <a:r>
                  <a:rPr lang="en-US" i="1" spc="13" dirty="0">
                    <a:solidFill>
                      <a:srgbClr val="2B2C30"/>
                    </a:solidFill>
                    <a:ea typeface="Playfair Display Italics"/>
                    <a:cs typeface="Playfair Display Italics"/>
                    <a:sym typeface="Playfair Display Italics"/>
                  </a:rPr>
                  <a:t>subscribers</a:t>
                </a:r>
              </a:p>
            </p:txBody>
          </p:sp>
          <p:sp>
            <p:nvSpPr>
              <p:cNvPr id="31" name="TextBox 30">
                <a:extLst>
                  <a:ext uri="{FF2B5EF4-FFF2-40B4-BE49-F238E27FC236}">
                    <a16:creationId xmlns:a16="http://schemas.microsoft.com/office/drawing/2014/main" id="{508E3571-4505-5513-CAFB-AC31FC7367F1}"/>
                  </a:ext>
                </a:extLst>
              </p:cNvPr>
              <p:cNvSpPr txBox="1"/>
              <p:nvPr/>
            </p:nvSpPr>
            <p:spPr>
              <a:xfrm>
                <a:off x="348518" y="2791995"/>
                <a:ext cx="2712386" cy="503984"/>
              </a:xfrm>
              <a:prstGeom prst="rect">
                <a:avLst/>
              </a:prstGeom>
            </p:spPr>
            <p:txBody>
              <a:bodyPr lIns="0" tIns="0" rIns="0" bIns="0" rtlCol="0" anchor="t">
                <a:spAutoFit/>
              </a:bodyPr>
              <a:lstStyle/>
              <a:p>
                <a:pPr>
                  <a:lnSpc>
                    <a:spcPts val="3827"/>
                  </a:lnSpc>
                </a:pPr>
                <a:r>
                  <a:rPr lang="en-US" sz="3600" b="1" dirty="0">
                    <a:solidFill>
                      <a:srgbClr val="2B2C30"/>
                    </a:solidFill>
                    <a:latin typeface="+mj-lt"/>
                    <a:ea typeface="Public Sans Bold"/>
                    <a:cs typeface="Public Sans Bold"/>
                    <a:sym typeface="Public Sans Bold"/>
                  </a:rPr>
                  <a:t>290 k</a:t>
                </a:r>
              </a:p>
            </p:txBody>
          </p:sp>
        </p:grpSp>
        <p:grpSp>
          <p:nvGrpSpPr>
            <p:cNvPr id="32" name="Group 31">
              <a:extLst>
                <a:ext uri="{FF2B5EF4-FFF2-40B4-BE49-F238E27FC236}">
                  <a16:creationId xmlns:a16="http://schemas.microsoft.com/office/drawing/2014/main" id="{C330B964-233A-EF17-B5F3-831A53111C54}"/>
                </a:ext>
              </a:extLst>
            </p:cNvPr>
            <p:cNvGrpSpPr/>
            <p:nvPr/>
          </p:nvGrpSpPr>
          <p:grpSpPr>
            <a:xfrm>
              <a:off x="3275383" y="1430422"/>
              <a:ext cx="2712387" cy="856662"/>
              <a:chOff x="3345120" y="1467208"/>
              <a:chExt cx="2712387" cy="856662"/>
            </a:xfrm>
          </p:grpSpPr>
          <p:sp>
            <p:nvSpPr>
              <p:cNvPr id="33" name="TextBox 32">
                <a:extLst>
                  <a:ext uri="{FF2B5EF4-FFF2-40B4-BE49-F238E27FC236}">
                    <a16:creationId xmlns:a16="http://schemas.microsoft.com/office/drawing/2014/main" id="{0AAC0E03-0C00-B8F9-0D3E-A97170B1859A}"/>
                  </a:ext>
                </a:extLst>
              </p:cNvPr>
              <p:cNvSpPr txBox="1"/>
              <p:nvPr/>
            </p:nvSpPr>
            <p:spPr>
              <a:xfrm>
                <a:off x="3353956" y="2030841"/>
                <a:ext cx="2703551" cy="293029"/>
              </a:xfrm>
              <a:prstGeom prst="rect">
                <a:avLst/>
              </a:prstGeom>
            </p:spPr>
            <p:txBody>
              <a:bodyPr lIns="0" tIns="0" rIns="0" bIns="0" rtlCol="0" anchor="t">
                <a:spAutoFit/>
              </a:bodyPr>
              <a:lstStyle/>
              <a:p>
                <a:pPr>
                  <a:lnSpc>
                    <a:spcPts val="2487"/>
                  </a:lnSpc>
                </a:pPr>
                <a:r>
                  <a:rPr lang="en-US" i="1" spc="13" dirty="0">
                    <a:solidFill>
                      <a:srgbClr val="2B2C30"/>
                    </a:solidFill>
                    <a:ea typeface="Playfair Display Italics"/>
                    <a:cs typeface="Playfair Display Italics"/>
                    <a:sym typeface="Playfair Display Italics"/>
                  </a:rPr>
                  <a:t>raised</a:t>
                </a:r>
              </a:p>
            </p:txBody>
          </p:sp>
          <p:sp>
            <p:nvSpPr>
              <p:cNvPr id="34" name="TextBox 33">
                <a:extLst>
                  <a:ext uri="{FF2B5EF4-FFF2-40B4-BE49-F238E27FC236}">
                    <a16:creationId xmlns:a16="http://schemas.microsoft.com/office/drawing/2014/main" id="{2F2ABE73-2019-D9C7-A8C6-8CEC6F2A0F66}"/>
                  </a:ext>
                </a:extLst>
              </p:cNvPr>
              <p:cNvSpPr txBox="1"/>
              <p:nvPr/>
            </p:nvSpPr>
            <p:spPr>
              <a:xfrm>
                <a:off x="3345120" y="1467208"/>
                <a:ext cx="2712386" cy="503984"/>
              </a:xfrm>
              <a:prstGeom prst="rect">
                <a:avLst/>
              </a:prstGeom>
            </p:spPr>
            <p:txBody>
              <a:bodyPr lIns="0" tIns="0" rIns="0" bIns="0" rtlCol="0" anchor="t">
                <a:spAutoFit/>
              </a:bodyPr>
              <a:lstStyle/>
              <a:p>
                <a:pPr>
                  <a:lnSpc>
                    <a:spcPts val="3827"/>
                  </a:lnSpc>
                </a:pPr>
                <a:r>
                  <a:rPr lang="en-US" sz="3600" b="1" dirty="0">
                    <a:solidFill>
                      <a:srgbClr val="2B2C30"/>
                    </a:solidFill>
                    <a:latin typeface="+mj-lt"/>
                    <a:ea typeface="Public Sans Bold"/>
                    <a:cs typeface="Public Sans Bold"/>
                    <a:sym typeface="Public Sans Bold"/>
                  </a:rPr>
                  <a:t>5 million</a:t>
                </a:r>
              </a:p>
            </p:txBody>
          </p:sp>
        </p:grpSp>
        <p:grpSp>
          <p:nvGrpSpPr>
            <p:cNvPr id="35" name="Group 34">
              <a:extLst>
                <a:ext uri="{FF2B5EF4-FFF2-40B4-BE49-F238E27FC236}">
                  <a16:creationId xmlns:a16="http://schemas.microsoft.com/office/drawing/2014/main" id="{2790A242-9EA6-F1EB-DCFE-7200AE64851B}"/>
                </a:ext>
              </a:extLst>
            </p:cNvPr>
            <p:cNvGrpSpPr/>
            <p:nvPr/>
          </p:nvGrpSpPr>
          <p:grpSpPr>
            <a:xfrm>
              <a:off x="3270814" y="3201898"/>
              <a:ext cx="2712387" cy="856662"/>
              <a:chOff x="3345120" y="2791995"/>
              <a:chExt cx="2712387" cy="856662"/>
            </a:xfrm>
          </p:grpSpPr>
          <p:sp>
            <p:nvSpPr>
              <p:cNvPr id="36" name="TextBox 35">
                <a:extLst>
                  <a:ext uri="{FF2B5EF4-FFF2-40B4-BE49-F238E27FC236}">
                    <a16:creationId xmlns:a16="http://schemas.microsoft.com/office/drawing/2014/main" id="{2FED4EF6-7AC5-CABB-3E1D-EA70A831E9C6}"/>
                  </a:ext>
                </a:extLst>
              </p:cNvPr>
              <p:cNvSpPr txBox="1"/>
              <p:nvPr/>
            </p:nvSpPr>
            <p:spPr>
              <a:xfrm>
                <a:off x="3353956" y="3355628"/>
                <a:ext cx="2703551" cy="293029"/>
              </a:xfrm>
              <a:prstGeom prst="rect">
                <a:avLst/>
              </a:prstGeom>
            </p:spPr>
            <p:txBody>
              <a:bodyPr lIns="0" tIns="0" rIns="0" bIns="0" rtlCol="0" anchor="t">
                <a:spAutoFit/>
              </a:bodyPr>
              <a:lstStyle/>
              <a:p>
                <a:pPr>
                  <a:lnSpc>
                    <a:spcPts val="2487"/>
                  </a:lnSpc>
                </a:pPr>
                <a:r>
                  <a:rPr lang="en-US" i="1" spc="13" dirty="0">
                    <a:solidFill>
                      <a:srgbClr val="2B2C30"/>
                    </a:solidFill>
                    <a:ea typeface="Playfair Display Italics"/>
                    <a:cs typeface="Playfair Display Italics"/>
                    <a:sym typeface="Playfair Display Italics"/>
                  </a:rPr>
                  <a:t>employees</a:t>
                </a:r>
              </a:p>
            </p:txBody>
          </p:sp>
          <p:sp>
            <p:nvSpPr>
              <p:cNvPr id="37" name="TextBox 36">
                <a:extLst>
                  <a:ext uri="{FF2B5EF4-FFF2-40B4-BE49-F238E27FC236}">
                    <a16:creationId xmlns:a16="http://schemas.microsoft.com/office/drawing/2014/main" id="{30A69543-1950-6747-2074-EE051BCC42ED}"/>
                  </a:ext>
                </a:extLst>
              </p:cNvPr>
              <p:cNvSpPr txBox="1"/>
              <p:nvPr/>
            </p:nvSpPr>
            <p:spPr>
              <a:xfrm>
                <a:off x="3345120" y="2791995"/>
                <a:ext cx="2712386" cy="503984"/>
              </a:xfrm>
              <a:prstGeom prst="rect">
                <a:avLst/>
              </a:prstGeom>
            </p:spPr>
            <p:txBody>
              <a:bodyPr lIns="0" tIns="0" rIns="0" bIns="0" rtlCol="0" anchor="t">
                <a:spAutoFit/>
              </a:bodyPr>
              <a:lstStyle/>
              <a:p>
                <a:pPr>
                  <a:lnSpc>
                    <a:spcPts val="3827"/>
                  </a:lnSpc>
                </a:pPr>
                <a:r>
                  <a:rPr lang="en-US" sz="3600" b="1" dirty="0">
                    <a:solidFill>
                      <a:srgbClr val="2B2C30"/>
                    </a:solidFill>
                    <a:latin typeface="+mj-lt"/>
                    <a:ea typeface="Public Sans Bold"/>
                    <a:cs typeface="Public Sans Bold"/>
                    <a:sym typeface="Public Sans Bold"/>
                  </a:rPr>
                  <a:t>65</a:t>
                </a:r>
              </a:p>
            </p:txBody>
          </p:sp>
        </p:grpSp>
        <p:grpSp>
          <p:nvGrpSpPr>
            <p:cNvPr id="38" name="Group 37">
              <a:extLst>
                <a:ext uri="{FF2B5EF4-FFF2-40B4-BE49-F238E27FC236}">
                  <a16:creationId xmlns:a16="http://schemas.microsoft.com/office/drawing/2014/main" id="{E0CF7BD1-037A-76A7-BEF3-A9B7CA0AB488}"/>
                </a:ext>
              </a:extLst>
            </p:cNvPr>
            <p:cNvGrpSpPr/>
            <p:nvPr/>
          </p:nvGrpSpPr>
          <p:grpSpPr>
            <a:xfrm>
              <a:off x="6195395" y="1430422"/>
              <a:ext cx="2712386" cy="856660"/>
              <a:chOff x="355372" y="4114501"/>
              <a:chExt cx="2712386" cy="856660"/>
            </a:xfrm>
          </p:grpSpPr>
          <p:sp>
            <p:nvSpPr>
              <p:cNvPr id="39" name="TextBox 38">
                <a:extLst>
                  <a:ext uri="{FF2B5EF4-FFF2-40B4-BE49-F238E27FC236}">
                    <a16:creationId xmlns:a16="http://schemas.microsoft.com/office/drawing/2014/main" id="{E273717F-14ED-6D7D-649D-169AD8914638}"/>
                  </a:ext>
                </a:extLst>
              </p:cNvPr>
              <p:cNvSpPr txBox="1"/>
              <p:nvPr/>
            </p:nvSpPr>
            <p:spPr>
              <a:xfrm>
                <a:off x="364207" y="4678132"/>
                <a:ext cx="2703551" cy="293029"/>
              </a:xfrm>
              <a:prstGeom prst="rect">
                <a:avLst/>
              </a:prstGeom>
            </p:spPr>
            <p:txBody>
              <a:bodyPr lIns="0" tIns="0" rIns="0" bIns="0" rtlCol="0" anchor="t">
                <a:spAutoFit/>
              </a:bodyPr>
              <a:lstStyle/>
              <a:p>
                <a:pPr>
                  <a:lnSpc>
                    <a:spcPts val="2487"/>
                  </a:lnSpc>
                </a:pPr>
                <a:r>
                  <a:rPr lang="en-US" i="1" spc="13" dirty="0">
                    <a:solidFill>
                      <a:srgbClr val="2B2C30"/>
                    </a:solidFill>
                    <a:ea typeface="Playfair Display Italics"/>
                    <a:cs typeface="Playfair Display Italics"/>
                    <a:sym typeface="Playfair Display Italics"/>
                  </a:rPr>
                  <a:t>Lorem</a:t>
                </a:r>
              </a:p>
            </p:txBody>
          </p:sp>
          <p:sp>
            <p:nvSpPr>
              <p:cNvPr id="40" name="TextBox 39">
                <a:extLst>
                  <a:ext uri="{FF2B5EF4-FFF2-40B4-BE49-F238E27FC236}">
                    <a16:creationId xmlns:a16="http://schemas.microsoft.com/office/drawing/2014/main" id="{B6D9F3E6-A80F-8B03-4E18-0A0BB1F933DD}"/>
                  </a:ext>
                </a:extLst>
              </p:cNvPr>
              <p:cNvSpPr txBox="1"/>
              <p:nvPr/>
            </p:nvSpPr>
            <p:spPr>
              <a:xfrm>
                <a:off x="355372" y="4114501"/>
                <a:ext cx="2712386" cy="503984"/>
              </a:xfrm>
              <a:prstGeom prst="rect">
                <a:avLst/>
              </a:prstGeom>
            </p:spPr>
            <p:txBody>
              <a:bodyPr lIns="0" tIns="0" rIns="0" bIns="0" rtlCol="0" anchor="t">
                <a:spAutoFit/>
              </a:bodyPr>
              <a:lstStyle/>
              <a:p>
                <a:pPr>
                  <a:lnSpc>
                    <a:spcPts val="3827"/>
                  </a:lnSpc>
                </a:pPr>
                <a:r>
                  <a:rPr lang="en-US" sz="3600" b="1" dirty="0">
                    <a:solidFill>
                      <a:srgbClr val="2B2C30"/>
                    </a:solidFill>
                    <a:latin typeface="+mj-lt"/>
                    <a:ea typeface="Public Sans Bold"/>
                    <a:cs typeface="Public Sans Bold"/>
                    <a:sym typeface="Public Sans Bold"/>
                  </a:rPr>
                  <a:t>54k</a:t>
                </a:r>
              </a:p>
            </p:txBody>
          </p:sp>
        </p:grpSp>
        <p:grpSp>
          <p:nvGrpSpPr>
            <p:cNvPr id="41" name="Group 40">
              <a:extLst>
                <a:ext uri="{FF2B5EF4-FFF2-40B4-BE49-F238E27FC236}">
                  <a16:creationId xmlns:a16="http://schemas.microsoft.com/office/drawing/2014/main" id="{EAC9A946-49AE-3A78-535F-354481643C13}"/>
                </a:ext>
              </a:extLst>
            </p:cNvPr>
            <p:cNvGrpSpPr/>
            <p:nvPr/>
          </p:nvGrpSpPr>
          <p:grpSpPr>
            <a:xfrm>
              <a:off x="6193110" y="3201898"/>
              <a:ext cx="2712387" cy="856660"/>
              <a:chOff x="348518" y="5439288"/>
              <a:chExt cx="2712387" cy="856660"/>
            </a:xfrm>
          </p:grpSpPr>
          <p:sp>
            <p:nvSpPr>
              <p:cNvPr id="42" name="TextBox 41">
                <a:extLst>
                  <a:ext uri="{FF2B5EF4-FFF2-40B4-BE49-F238E27FC236}">
                    <a16:creationId xmlns:a16="http://schemas.microsoft.com/office/drawing/2014/main" id="{3C5F7B4F-1EF7-4338-DAC3-7542E9CF1292}"/>
                  </a:ext>
                </a:extLst>
              </p:cNvPr>
              <p:cNvSpPr txBox="1"/>
              <p:nvPr/>
            </p:nvSpPr>
            <p:spPr>
              <a:xfrm>
                <a:off x="357354" y="6002919"/>
                <a:ext cx="2703551" cy="293029"/>
              </a:xfrm>
              <a:prstGeom prst="rect">
                <a:avLst/>
              </a:prstGeom>
            </p:spPr>
            <p:txBody>
              <a:bodyPr lIns="0" tIns="0" rIns="0" bIns="0" rtlCol="0" anchor="t">
                <a:spAutoFit/>
              </a:bodyPr>
              <a:lstStyle/>
              <a:p>
                <a:pPr>
                  <a:lnSpc>
                    <a:spcPts val="2487"/>
                  </a:lnSpc>
                </a:pPr>
                <a:r>
                  <a:rPr lang="en-US" i="1" spc="13" dirty="0">
                    <a:solidFill>
                      <a:srgbClr val="2B2C30"/>
                    </a:solidFill>
                    <a:ea typeface="Playfair Display Italics"/>
                    <a:cs typeface="Playfair Display Italics"/>
                    <a:sym typeface="Playfair Display Italics"/>
                  </a:rPr>
                  <a:t>Lorem</a:t>
                </a:r>
              </a:p>
            </p:txBody>
          </p:sp>
          <p:sp>
            <p:nvSpPr>
              <p:cNvPr id="43" name="TextBox 42">
                <a:extLst>
                  <a:ext uri="{FF2B5EF4-FFF2-40B4-BE49-F238E27FC236}">
                    <a16:creationId xmlns:a16="http://schemas.microsoft.com/office/drawing/2014/main" id="{053728CB-DC87-0A3B-1EB6-686454FD40E2}"/>
                  </a:ext>
                </a:extLst>
              </p:cNvPr>
              <p:cNvSpPr txBox="1"/>
              <p:nvPr/>
            </p:nvSpPr>
            <p:spPr>
              <a:xfrm>
                <a:off x="348518" y="5439288"/>
                <a:ext cx="2712386" cy="503984"/>
              </a:xfrm>
              <a:prstGeom prst="rect">
                <a:avLst/>
              </a:prstGeom>
            </p:spPr>
            <p:txBody>
              <a:bodyPr lIns="0" tIns="0" rIns="0" bIns="0" rtlCol="0" anchor="t">
                <a:spAutoFit/>
              </a:bodyPr>
              <a:lstStyle/>
              <a:p>
                <a:pPr>
                  <a:lnSpc>
                    <a:spcPts val="3827"/>
                  </a:lnSpc>
                </a:pPr>
                <a:r>
                  <a:rPr lang="en-US" sz="3600" b="1" dirty="0">
                    <a:solidFill>
                      <a:srgbClr val="2B2C30"/>
                    </a:solidFill>
                    <a:latin typeface="+mj-lt"/>
                    <a:ea typeface="Public Sans Bold"/>
                    <a:cs typeface="Public Sans Bold"/>
                    <a:sym typeface="Public Sans Bold"/>
                  </a:rPr>
                  <a:t>10.8k</a:t>
                </a:r>
              </a:p>
            </p:txBody>
          </p:sp>
        </p:grpSp>
        <p:grpSp>
          <p:nvGrpSpPr>
            <p:cNvPr id="44" name="Group 43">
              <a:extLst>
                <a:ext uri="{FF2B5EF4-FFF2-40B4-BE49-F238E27FC236}">
                  <a16:creationId xmlns:a16="http://schemas.microsoft.com/office/drawing/2014/main" id="{82818070-553F-E0DE-4301-CA70E508C781}"/>
                </a:ext>
              </a:extLst>
            </p:cNvPr>
            <p:cNvGrpSpPr/>
            <p:nvPr/>
          </p:nvGrpSpPr>
          <p:grpSpPr>
            <a:xfrm>
              <a:off x="9115406" y="1430422"/>
              <a:ext cx="2712387" cy="856660"/>
              <a:chOff x="3345120" y="4114501"/>
              <a:chExt cx="2712387" cy="856660"/>
            </a:xfrm>
          </p:grpSpPr>
          <p:sp>
            <p:nvSpPr>
              <p:cNvPr id="45" name="TextBox 44">
                <a:extLst>
                  <a:ext uri="{FF2B5EF4-FFF2-40B4-BE49-F238E27FC236}">
                    <a16:creationId xmlns:a16="http://schemas.microsoft.com/office/drawing/2014/main" id="{6388CB3A-4057-978E-C9B1-9FA2E0491765}"/>
                  </a:ext>
                </a:extLst>
              </p:cNvPr>
              <p:cNvSpPr txBox="1"/>
              <p:nvPr/>
            </p:nvSpPr>
            <p:spPr>
              <a:xfrm>
                <a:off x="3353956" y="4678132"/>
                <a:ext cx="2703551" cy="293029"/>
              </a:xfrm>
              <a:prstGeom prst="rect">
                <a:avLst/>
              </a:prstGeom>
            </p:spPr>
            <p:txBody>
              <a:bodyPr lIns="0" tIns="0" rIns="0" bIns="0" rtlCol="0" anchor="t">
                <a:spAutoFit/>
              </a:bodyPr>
              <a:lstStyle/>
              <a:p>
                <a:pPr>
                  <a:lnSpc>
                    <a:spcPts val="2487"/>
                  </a:lnSpc>
                </a:pPr>
                <a:r>
                  <a:rPr lang="en-US" i="1" spc="13">
                    <a:solidFill>
                      <a:srgbClr val="2B2C30"/>
                    </a:solidFill>
                    <a:ea typeface="Playfair Display Italics"/>
                    <a:cs typeface="Playfair Display Italics"/>
                    <a:sym typeface="Playfair Display Italics"/>
                  </a:rPr>
                  <a:t>churn rate</a:t>
                </a:r>
              </a:p>
            </p:txBody>
          </p:sp>
          <p:sp>
            <p:nvSpPr>
              <p:cNvPr id="46" name="TextBox 45">
                <a:extLst>
                  <a:ext uri="{FF2B5EF4-FFF2-40B4-BE49-F238E27FC236}">
                    <a16:creationId xmlns:a16="http://schemas.microsoft.com/office/drawing/2014/main" id="{C2556FCF-3F4E-E511-A0D9-EF467C1FB32B}"/>
                  </a:ext>
                </a:extLst>
              </p:cNvPr>
              <p:cNvSpPr txBox="1"/>
              <p:nvPr/>
            </p:nvSpPr>
            <p:spPr>
              <a:xfrm>
                <a:off x="3345120" y="4114501"/>
                <a:ext cx="2712386" cy="503984"/>
              </a:xfrm>
              <a:prstGeom prst="rect">
                <a:avLst/>
              </a:prstGeom>
            </p:spPr>
            <p:txBody>
              <a:bodyPr lIns="0" tIns="0" rIns="0" bIns="0" rtlCol="0" anchor="t">
                <a:spAutoFit/>
              </a:bodyPr>
              <a:lstStyle/>
              <a:p>
                <a:pPr>
                  <a:lnSpc>
                    <a:spcPts val="3827"/>
                  </a:lnSpc>
                </a:pPr>
                <a:r>
                  <a:rPr lang="en-US" sz="3600" b="1" dirty="0">
                    <a:solidFill>
                      <a:srgbClr val="2B2C30"/>
                    </a:solidFill>
                    <a:latin typeface="+mj-lt"/>
                    <a:ea typeface="Public Sans Bold"/>
                    <a:cs typeface="Public Sans Bold"/>
                    <a:sym typeface="Public Sans Bold"/>
                  </a:rPr>
                  <a:t>9%</a:t>
                </a:r>
              </a:p>
            </p:txBody>
          </p:sp>
        </p:grpSp>
        <p:grpSp>
          <p:nvGrpSpPr>
            <p:cNvPr id="47" name="Group 46">
              <a:extLst>
                <a:ext uri="{FF2B5EF4-FFF2-40B4-BE49-F238E27FC236}">
                  <a16:creationId xmlns:a16="http://schemas.microsoft.com/office/drawing/2014/main" id="{09AF5D68-AFB7-0077-15C6-1346AFC15FD6}"/>
                </a:ext>
              </a:extLst>
            </p:cNvPr>
            <p:cNvGrpSpPr/>
            <p:nvPr/>
          </p:nvGrpSpPr>
          <p:grpSpPr>
            <a:xfrm>
              <a:off x="9115406" y="3201898"/>
              <a:ext cx="2712387" cy="856660"/>
              <a:chOff x="3345120" y="5439288"/>
              <a:chExt cx="2712387" cy="856660"/>
            </a:xfrm>
          </p:grpSpPr>
          <p:sp>
            <p:nvSpPr>
              <p:cNvPr id="48" name="TextBox 47">
                <a:extLst>
                  <a:ext uri="{FF2B5EF4-FFF2-40B4-BE49-F238E27FC236}">
                    <a16:creationId xmlns:a16="http://schemas.microsoft.com/office/drawing/2014/main" id="{EAC30D61-7BA2-E963-44E7-8D46F9181F97}"/>
                  </a:ext>
                </a:extLst>
              </p:cNvPr>
              <p:cNvSpPr txBox="1"/>
              <p:nvPr/>
            </p:nvSpPr>
            <p:spPr>
              <a:xfrm>
                <a:off x="3353956" y="6002919"/>
                <a:ext cx="2703551" cy="293029"/>
              </a:xfrm>
              <a:prstGeom prst="rect">
                <a:avLst/>
              </a:prstGeom>
            </p:spPr>
            <p:txBody>
              <a:bodyPr lIns="0" tIns="0" rIns="0" bIns="0" rtlCol="0" anchor="t">
                <a:spAutoFit/>
              </a:bodyPr>
              <a:lstStyle/>
              <a:p>
                <a:pPr>
                  <a:lnSpc>
                    <a:spcPts val="2487"/>
                  </a:lnSpc>
                </a:pPr>
                <a:r>
                  <a:rPr lang="en-US" i="1" spc="13" dirty="0">
                    <a:solidFill>
                      <a:srgbClr val="2B2C30"/>
                    </a:solidFill>
                    <a:ea typeface="Playfair Display Italics"/>
                    <a:cs typeface="Playfair Display Italics"/>
                    <a:sym typeface="Playfair Display Italics"/>
                  </a:rPr>
                  <a:t>Lorem Ipsum</a:t>
                </a:r>
              </a:p>
            </p:txBody>
          </p:sp>
          <p:sp>
            <p:nvSpPr>
              <p:cNvPr id="49" name="TextBox 48">
                <a:extLst>
                  <a:ext uri="{FF2B5EF4-FFF2-40B4-BE49-F238E27FC236}">
                    <a16:creationId xmlns:a16="http://schemas.microsoft.com/office/drawing/2014/main" id="{ECC01078-F261-EB0A-1E70-348C31514776}"/>
                  </a:ext>
                </a:extLst>
              </p:cNvPr>
              <p:cNvSpPr txBox="1"/>
              <p:nvPr/>
            </p:nvSpPr>
            <p:spPr>
              <a:xfrm>
                <a:off x="3345120" y="5439288"/>
                <a:ext cx="2712386" cy="503984"/>
              </a:xfrm>
              <a:prstGeom prst="rect">
                <a:avLst/>
              </a:prstGeom>
            </p:spPr>
            <p:txBody>
              <a:bodyPr lIns="0" tIns="0" rIns="0" bIns="0" rtlCol="0" anchor="t">
                <a:spAutoFit/>
              </a:bodyPr>
              <a:lstStyle/>
              <a:p>
                <a:pPr>
                  <a:lnSpc>
                    <a:spcPts val="3827"/>
                  </a:lnSpc>
                </a:pPr>
                <a:r>
                  <a:rPr lang="en-US" sz="3600" b="1" dirty="0">
                    <a:solidFill>
                      <a:srgbClr val="2B2C30"/>
                    </a:solidFill>
                    <a:latin typeface="+mj-lt"/>
                    <a:ea typeface="Public Sans Bold"/>
                    <a:cs typeface="Public Sans Bold"/>
                    <a:sym typeface="Public Sans Bold"/>
                  </a:rPr>
                  <a:t>44%</a:t>
                </a:r>
              </a:p>
            </p:txBody>
          </p:sp>
        </p:grpSp>
      </p:grpSp>
      <p:pic>
        <p:nvPicPr>
          <p:cNvPr id="8" name="Picture Placeholder 7" descr="A row of lipsticks in different colors&#10;&#10;AI-generated content may be incorrect.">
            <a:extLst>
              <a:ext uri="{FF2B5EF4-FFF2-40B4-BE49-F238E27FC236}">
                <a16:creationId xmlns:a16="http://schemas.microsoft.com/office/drawing/2014/main" id="{58B27D43-1556-6350-FEB7-FCDF1AD2C80B}"/>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a:stretch/>
        </p:blipFill>
        <p:spPr/>
      </p:pic>
      <p:grpSp>
        <p:nvGrpSpPr>
          <p:cNvPr id="13" name="Group 12">
            <a:extLst>
              <a:ext uri="{FF2B5EF4-FFF2-40B4-BE49-F238E27FC236}">
                <a16:creationId xmlns:a16="http://schemas.microsoft.com/office/drawing/2014/main" id="{A3634EC3-5DE9-1FA0-CF13-50A9BC631842}"/>
              </a:ext>
            </a:extLst>
          </p:cNvPr>
          <p:cNvGrpSpPr/>
          <p:nvPr/>
        </p:nvGrpSpPr>
        <p:grpSpPr>
          <a:xfrm>
            <a:off x="0" y="1035715"/>
            <a:ext cx="12191999" cy="3775831"/>
            <a:chOff x="130347" y="1035715"/>
            <a:chExt cx="12191999" cy="3775831"/>
          </a:xfrm>
        </p:grpSpPr>
        <p:grpSp>
          <p:nvGrpSpPr>
            <p:cNvPr id="6" name="Group 5">
              <a:extLst>
                <a:ext uri="{FF2B5EF4-FFF2-40B4-BE49-F238E27FC236}">
                  <a16:creationId xmlns:a16="http://schemas.microsoft.com/office/drawing/2014/main" id="{108E9444-5B27-E780-89ED-FB67BB519746}"/>
                </a:ext>
              </a:extLst>
            </p:cNvPr>
            <p:cNvGrpSpPr/>
            <p:nvPr/>
          </p:nvGrpSpPr>
          <p:grpSpPr>
            <a:xfrm rot="16200000">
              <a:off x="1971016" y="679949"/>
              <a:ext cx="2290928" cy="5972265"/>
              <a:chOff x="7469803" y="677562"/>
              <a:chExt cx="3755079" cy="5538180"/>
            </a:xfrm>
          </p:grpSpPr>
          <p:sp>
            <p:nvSpPr>
              <p:cNvPr id="7" name="Rectangle: Rounded Corners 6">
                <a:extLst>
                  <a:ext uri="{FF2B5EF4-FFF2-40B4-BE49-F238E27FC236}">
                    <a16:creationId xmlns:a16="http://schemas.microsoft.com/office/drawing/2014/main" id="{C133594D-4A89-9EC3-FD84-B5EAAE936975}"/>
                  </a:ext>
                </a:extLst>
              </p:cNvPr>
              <p:cNvSpPr/>
              <p:nvPr/>
            </p:nvSpPr>
            <p:spPr>
              <a:xfrm>
                <a:off x="7765907" y="677562"/>
                <a:ext cx="3458975" cy="5538180"/>
              </a:xfrm>
              <a:prstGeom prst="roundRect">
                <a:avLst>
                  <a:gd name="adj" fmla="val 50000"/>
                </a:avLst>
              </a:prstGeom>
              <a:noFill/>
              <a:ln w="222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Freeform: Shape 8">
                <a:extLst>
                  <a:ext uri="{FF2B5EF4-FFF2-40B4-BE49-F238E27FC236}">
                    <a16:creationId xmlns:a16="http://schemas.microsoft.com/office/drawing/2014/main" id="{AEA2F591-2F6C-267B-84E9-FB1246F933A7}"/>
                  </a:ext>
                </a:extLst>
              </p:cNvPr>
              <p:cNvSpPr/>
              <p:nvPr/>
            </p:nvSpPr>
            <p:spPr>
              <a:xfrm>
                <a:off x="7469803" y="4244047"/>
                <a:ext cx="592210" cy="369974"/>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grpSp>
        <p:grpSp>
          <p:nvGrpSpPr>
            <p:cNvPr id="10" name="Group 9">
              <a:extLst>
                <a:ext uri="{FF2B5EF4-FFF2-40B4-BE49-F238E27FC236}">
                  <a16:creationId xmlns:a16="http://schemas.microsoft.com/office/drawing/2014/main" id="{7A539211-264D-D47C-0525-D1A1AB56C959}"/>
                </a:ext>
              </a:extLst>
            </p:cNvPr>
            <p:cNvGrpSpPr/>
            <p:nvPr/>
          </p:nvGrpSpPr>
          <p:grpSpPr>
            <a:xfrm rot="16200000">
              <a:off x="7772651" y="-1223051"/>
              <a:ext cx="2290930" cy="6808461"/>
              <a:chOff x="7469803" y="677562"/>
              <a:chExt cx="3755082" cy="6313598"/>
            </a:xfrm>
          </p:grpSpPr>
          <p:sp>
            <p:nvSpPr>
              <p:cNvPr id="11" name="Rectangle: Rounded Corners 10">
                <a:extLst>
                  <a:ext uri="{FF2B5EF4-FFF2-40B4-BE49-F238E27FC236}">
                    <a16:creationId xmlns:a16="http://schemas.microsoft.com/office/drawing/2014/main" id="{6711C7F6-806E-B3D6-2E33-48FE714207AF}"/>
                  </a:ext>
                </a:extLst>
              </p:cNvPr>
              <p:cNvSpPr/>
              <p:nvPr/>
            </p:nvSpPr>
            <p:spPr>
              <a:xfrm>
                <a:off x="7765909" y="677562"/>
                <a:ext cx="3458976" cy="6313598"/>
              </a:xfrm>
              <a:prstGeom prst="roundRect">
                <a:avLst>
                  <a:gd name="adj" fmla="val 50000"/>
                </a:avLst>
              </a:prstGeom>
              <a:noFill/>
              <a:ln w="222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Freeform: Shape 11">
                <a:extLst>
                  <a:ext uri="{FF2B5EF4-FFF2-40B4-BE49-F238E27FC236}">
                    <a16:creationId xmlns:a16="http://schemas.microsoft.com/office/drawing/2014/main" id="{FB28EDAB-403D-F428-DC55-73300F1C972D}"/>
                  </a:ext>
                </a:extLst>
              </p:cNvPr>
              <p:cNvSpPr/>
              <p:nvPr/>
            </p:nvSpPr>
            <p:spPr>
              <a:xfrm>
                <a:off x="7469803" y="4244047"/>
                <a:ext cx="592210" cy="369974"/>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grpSp>
      </p:grpSp>
    </p:spTree>
    <p:extLst>
      <p:ext uri="{BB962C8B-B14F-4D97-AF65-F5344CB8AC3E}">
        <p14:creationId xmlns:p14="http://schemas.microsoft.com/office/powerpoint/2010/main" val="244662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3FE2B-3EAE-C033-705E-1B38511FC651}"/>
              </a:ext>
            </a:extLst>
          </p:cNvPr>
          <p:cNvSpPr>
            <a:spLocks noGrp="1"/>
          </p:cNvSpPr>
          <p:nvPr>
            <p:ph type="title"/>
          </p:nvPr>
        </p:nvSpPr>
        <p:spPr/>
        <p:txBody>
          <a:bodyPr>
            <a:normAutofit fontScale="90000"/>
          </a:bodyPr>
          <a:lstStyle/>
          <a:p>
            <a:pPr>
              <a:lnSpc>
                <a:spcPts val="5973"/>
              </a:lnSpc>
              <a:spcBef>
                <a:spcPct val="0"/>
              </a:spcBef>
            </a:pPr>
            <a:r>
              <a:rPr lang="en-CA" dirty="0"/>
              <a:t>Our Numbers</a:t>
            </a:r>
            <a:endParaRPr lang="en-US" b="0" dirty="0">
              <a:ea typeface="Cormorant Garamond Bold Italics"/>
              <a:cs typeface="Cormorant Garamond Bold Italics"/>
              <a:sym typeface="Cormorant Garamond Bold Italics"/>
            </a:endParaRPr>
          </a:p>
        </p:txBody>
      </p:sp>
      <p:sp>
        <p:nvSpPr>
          <p:cNvPr id="4" name="Footer Placeholder 3">
            <a:extLst>
              <a:ext uri="{FF2B5EF4-FFF2-40B4-BE49-F238E27FC236}">
                <a16:creationId xmlns:a16="http://schemas.microsoft.com/office/drawing/2014/main" id="{1FD8027B-2F6D-C954-FC5B-A3276C07DF4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ADA12AD5-7645-093E-589B-953E4970BE6C}"/>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14</a:t>
            </a:fld>
            <a:endParaRPr lang="en-IN" dirty="0"/>
          </a:p>
        </p:txBody>
      </p:sp>
      <p:grpSp>
        <p:nvGrpSpPr>
          <p:cNvPr id="12" name="Group 11">
            <a:extLst>
              <a:ext uri="{FF2B5EF4-FFF2-40B4-BE49-F238E27FC236}">
                <a16:creationId xmlns:a16="http://schemas.microsoft.com/office/drawing/2014/main" id="{414229F6-7F07-9910-F71D-61EE487A59E3}"/>
              </a:ext>
            </a:extLst>
          </p:cNvPr>
          <p:cNvGrpSpPr/>
          <p:nvPr/>
        </p:nvGrpSpPr>
        <p:grpSpPr>
          <a:xfrm>
            <a:off x="4118786" y="1453732"/>
            <a:ext cx="7681877" cy="4870868"/>
            <a:chOff x="4118786" y="1453732"/>
            <a:chExt cx="7681877" cy="4870868"/>
          </a:xfrm>
        </p:grpSpPr>
        <p:sp>
          <p:nvSpPr>
            <p:cNvPr id="10" name="Rectangle: Rounded Corners 9">
              <a:extLst>
                <a:ext uri="{FF2B5EF4-FFF2-40B4-BE49-F238E27FC236}">
                  <a16:creationId xmlns:a16="http://schemas.microsoft.com/office/drawing/2014/main" id="{ADE615B3-B0E6-3880-1D0F-0E2A8BD7FD3D}"/>
                </a:ext>
              </a:extLst>
            </p:cNvPr>
            <p:cNvSpPr/>
            <p:nvPr/>
          </p:nvSpPr>
          <p:spPr>
            <a:xfrm>
              <a:off x="4150456" y="1453732"/>
              <a:ext cx="7618536" cy="4870868"/>
            </a:xfrm>
            <a:prstGeom prst="roundRect">
              <a:avLst>
                <a:gd name="adj" fmla="val 4375"/>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54" name="Group 53">
              <a:extLst>
                <a:ext uri="{FF2B5EF4-FFF2-40B4-BE49-F238E27FC236}">
                  <a16:creationId xmlns:a16="http://schemas.microsoft.com/office/drawing/2014/main" id="{C599643B-73C6-568D-4798-3BE2AF116239}"/>
                </a:ext>
              </a:extLst>
            </p:cNvPr>
            <p:cNvGrpSpPr/>
            <p:nvPr/>
          </p:nvGrpSpPr>
          <p:grpSpPr>
            <a:xfrm>
              <a:off x="4118786" y="1650627"/>
              <a:ext cx="7681877" cy="4500712"/>
              <a:chOff x="3990697" y="1547447"/>
              <a:chExt cx="7681877" cy="4500712"/>
            </a:xfrm>
          </p:grpSpPr>
          <p:graphicFrame>
            <p:nvGraphicFramePr>
              <p:cNvPr id="3" name="Chart 2">
                <a:extLst>
                  <a:ext uri="{FF2B5EF4-FFF2-40B4-BE49-F238E27FC236}">
                    <a16:creationId xmlns:a16="http://schemas.microsoft.com/office/drawing/2014/main" id="{28EA3426-BF5D-04C8-3139-1673B7EE701B}"/>
                  </a:ext>
                </a:extLst>
              </p:cNvPr>
              <p:cNvGraphicFramePr/>
              <p:nvPr>
                <p:extLst>
                  <p:ext uri="{D42A27DB-BD31-4B8C-83A1-F6EECF244321}">
                    <p14:modId xmlns:p14="http://schemas.microsoft.com/office/powerpoint/2010/main" val="2374862692"/>
                  </p:ext>
                </p:extLst>
              </p:nvPr>
            </p:nvGraphicFramePr>
            <p:xfrm>
              <a:off x="3990697" y="1547447"/>
              <a:ext cx="7681877" cy="4396152"/>
            </p:xfrm>
            <a:graphic>
              <a:graphicData uri="http://schemas.openxmlformats.org/drawingml/2006/chart">
                <c:chart xmlns:c="http://schemas.openxmlformats.org/drawingml/2006/chart" xmlns:r="http://schemas.openxmlformats.org/officeDocument/2006/relationships" r:id="rId2"/>
              </a:graphicData>
            </a:graphic>
          </p:graphicFrame>
          <p:sp>
            <p:nvSpPr>
              <p:cNvPr id="22" name="TextBox 25">
                <a:extLst>
                  <a:ext uri="{FF2B5EF4-FFF2-40B4-BE49-F238E27FC236}">
                    <a16:creationId xmlns:a16="http://schemas.microsoft.com/office/drawing/2014/main" id="{EF45C690-C2CC-0165-10B6-641D3D4009DE}"/>
                  </a:ext>
                </a:extLst>
              </p:cNvPr>
              <p:cNvSpPr txBox="1"/>
              <p:nvPr/>
            </p:nvSpPr>
            <p:spPr>
              <a:xfrm>
                <a:off x="4345584" y="5817327"/>
                <a:ext cx="6972103" cy="2308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i="1" dirty="0">
                    <a:solidFill>
                      <a:schemeClr val="tx2">
                        <a:lumMod val="50000"/>
                        <a:lumOff val="50000"/>
                      </a:schemeClr>
                    </a:solidFill>
                  </a:rPr>
                  <a:t>“This editable PowerPoint graph allows easy customization of colors, values, and legends.”</a:t>
                </a:r>
                <a:endParaRPr lang="en-CA" sz="900" i="1" dirty="0">
                  <a:solidFill>
                    <a:schemeClr val="tx2">
                      <a:lumMod val="50000"/>
                      <a:lumOff val="50000"/>
                    </a:schemeClr>
                  </a:solidFill>
                  <a:ea typeface="Roboto" panose="02000000000000000000" pitchFamily="2" charset="0"/>
                  <a:cs typeface="Biome Light" panose="020B0303030204020804" pitchFamily="34" charset="0"/>
                </a:endParaRPr>
              </a:p>
            </p:txBody>
          </p:sp>
        </p:grpSp>
      </p:grpSp>
      <p:grpSp>
        <p:nvGrpSpPr>
          <p:cNvPr id="26" name="Group 25">
            <a:extLst>
              <a:ext uri="{FF2B5EF4-FFF2-40B4-BE49-F238E27FC236}">
                <a16:creationId xmlns:a16="http://schemas.microsoft.com/office/drawing/2014/main" id="{EA30C8B4-E8C7-7CD3-074A-51A8A0A094C3}"/>
              </a:ext>
            </a:extLst>
          </p:cNvPr>
          <p:cNvGrpSpPr/>
          <p:nvPr/>
        </p:nvGrpSpPr>
        <p:grpSpPr>
          <a:xfrm>
            <a:off x="416830" y="1453732"/>
            <a:ext cx="3556183" cy="4789941"/>
            <a:chOff x="537108" y="1472454"/>
            <a:chExt cx="3556183" cy="4789941"/>
          </a:xfrm>
        </p:grpSpPr>
        <p:grpSp>
          <p:nvGrpSpPr>
            <p:cNvPr id="18" name="Group 17">
              <a:extLst>
                <a:ext uri="{FF2B5EF4-FFF2-40B4-BE49-F238E27FC236}">
                  <a16:creationId xmlns:a16="http://schemas.microsoft.com/office/drawing/2014/main" id="{ED3C6A94-29A2-F6AE-D12B-15CE60DCF167}"/>
                </a:ext>
              </a:extLst>
            </p:cNvPr>
            <p:cNvGrpSpPr/>
            <p:nvPr/>
          </p:nvGrpSpPr>
          <p:grpSpPr>
            <a:xfrm>
              <a:off x="537108" y="1472454"/>
              <a:ext cx="3556183" cy="1039144"/>
              <a:chOff x="5304630" y="1366462"/>
              <a:chExt cx="5497871" cy="1039144"/>
            </a:xfrm>
          </p:grpSpPr>
          <p:sp>
            <p:nvSpPr>
              <p:cNvPr id="20" name="TextBox 19">
                <a:extLst>
                  <a:ext uri="{FF2B5EF4-FFF2-40B4-BE49-F238E27FC236}">
                    <a16:creationId xmlns:a16="http://schemas.microsoft.com/office/drawing/2014/main" id="{F1A5D983-1F88-63B9-755F-A09D8357A0BC}"/>
                  </a:ext>
                </a:extLst>
              </p:cNvPr>
              <p:cNvSpPr txBox="1"/>
              <p:nvPr/>
            </p:nvSpPr>
            <p:spPr>
              <a:xfrm>
                <a:off x="5304630" y="1366462"/>
                <a:ext cx="4240997" cy="369332"/>
              </a:xfrm>
              <a:prstGeom prst="rect">
                <a:avLst/>
              </a:prstGeom>
              <a:noFill/>
            </p:spPr>
            <p:txBody>
              <a:bodyPr wrap="square" rtlCol="0" anchor="t">
                <a:spAutoFit/>
              </a:bodyPr>
              <a:lstStyle/>
              <a:p>
                <a:r>
                  <a:rPr lang="en-US" b="1" dirty="0">
                    <a:solidFill>
                      <a:schemeClr val="tx2">
                        <a:lumMod val="85000"/>
                        <a:lumOff val="15000"/>
                      </a:schemeClr>
                    </a:solidFill>
                    <a:latin typeface="+mj-lt"/>
                    <a:cs typeface="Biome Light" panose="020B0303030204020804" pitchFamily="34" charset="0"/>
                  </a:rPr>
                  <a:t>Year  2022</a:t>
                </a:r>
              </a:p>
            </p:txBody>
          </p:sp>
          <p:sp>
            <p:nvSpPr>
              <p:cNvPr id="21" name="TextBox 20">
                <a:extLst>
                  <a:ext uri="{FF2B5EF4-FFF2-40B4-BE49-F238E27FC236}">
                    <a16:creationId xmlns:a16="http://schemas.microsoft.com/office/drawing/2014/main" id="{23EFF85F-5EDC-7D03-F10F-14BCE8AED060}"/>
                  </a:ext>
                </a:extLst>
              </p:cNvPr>
              <p:cNvSpPr txBox="1"/>
              <p:nvPr/>
            </p:nvSpPr>
            <p:spPr>
              <a:xfrm>
                <a:off x="5304630" y="1759275"/>
                <a:ext cx="5497871" cy="646331"/>
              </a:xfrm>
              <a:prstGeom prst="rect">
                <a:avLst/>
              </a:prstGeom>
              <a:noFill/>
            </p:spPr>
            <p:txBody>
              <a:bodyPr wrap="square" rtlCol="0">
                <a:spAutoFit/>
              </a:bodyPr>
              <a:lstStyle/>
              <a:p>
                <a:r>
                  <a:rPr lang="en-CA" sz="1200" b="0" i="0" dirty="0">
                    <a:solidFill>
                      <a:schemeClr val="tx2">
                        <a:lumMod val="85000"/>
                        <a:lumOff val="15000"/>
                      </a:schemeClr>
                    </a:solidFill>
                    <a:effectLst/>
                    <a:cs typeface="Arial" panose="020B0604020202020204" pitchFamily="34" charset="0"/>
                  </a:rPr>
                  <a:t>Lorem ipsum dolor sit </a:t>
                </a:r>
                <a:r>
                  <a:rPr lang="en-CA" sz="1200" b="0" i="0" dirty="0" err="1">
                    <a:solidFill>
                      <a:schemeClr val="tx2">
                        <a:lumMod val="85000"/>
                        <a:lumOff val="15000"/>
                      </a:schemeClr>
                    </a:solidFill>
                    <a:effectLst/>
                    <a:cs typeface="Arial" panose="020B0604020202020204" pitchFamily="34" charset="0"/>
                  </a:rPr>
                  <a:t>amet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consectetur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adipiscing</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elit</a:t>
                </a:r>
                <a:r>
                  <a:rPr lang="en-CA" sz="1200" b="0" i="0" dirty="0">
                    <a:solidFill>
                      <a:schemeClr val="tx2">
                        <a:lumMod val="85000"/>
                        <a:lumOff val="15000"/>
                      </a:schemeClr>
                    </a:solidFill>
                    <a:effectLst/>
                    <a:cs typeface="Arial" panose="020B0604020202020204" pitchFamily="34" charset="0"/>
                  </a:rPr>
                  <a:t>, sed do </a:t>
                </a:r>
                <a:r>
                  <a:rPr lang="en-CA" sz="1200" b="0" i="0" dirty="0" err="1">
                    <a:solidFill>
                      <a:schemeClr val="tx2">
                        <a:lumMod val="85000"/>
                        <a:lumOff val="15000"/>
                      </a:schemeClr>
                    </a:solidFill>
                    <a:effectLst/>
                    <a:cs typeface="Arial" panose="020B0604020202020204" pitchFamily="34" charset="0"/>
                  </a:rPr>
                  <a:t>eiusmod</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tempor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incididunt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ut</a:t>
                </a:r>
                <a:r>
                  <a:rPr lang="en-CA" sz="1200" b="0" i="0" dirty="0">
                    <a:solidFill>
                      <a:schemeClr val="tx2">
                        <a:lumMod val="85000"/>
                        <a:lumOff val="15000"/>
                      </a:schemeClr>
                    </a:solidFill>
                    <a:effectLst/>
                    <a:cs typeface="Arial" panose="020B0604020202020204" pitchFamily="34" charset="0"/>
                  </a:rPr>
                  <a:t> labore et dolore magna </a:t>
                </a:r>
                <a:r>
                  <a:rPr lang="en-CA" sz="1200" b="0" i="0" dirty="0" err="1">
                    <a:solidFill>
                      <a:schemeClr val="tx2">
                        <a:lumMod val="85000"/>
                        <a:lumOff val="15000"/>
                      </a:schemeClr>
                    </a:solidFill>
                    <a:effectLst/>
                    <a:cs typeface="Arial" panose="020B0604020202020204" pitchFamily="34" charset="0"/>
                  </a:rPr>
                  <a:t>aliqua</a:t>
                </a:r>
                <a:r>
                  <a:rPr lang="en-CA" sz="1200" b="0" i="0" dirty="0">
                    <a:solidFill>
                      <a:schemeClr val="tx2">
                        <a:lumMod val="85000"/>
                        <a:lumOff val="15000"/>
                      </a:schemeClr>
                    </a:solidFill>
                    <a:effectLst/>
                    <a:cs typeface="Arial" panose="020B0604020202020204" pitchFamily="34" charset="0"/>
                  </a:rPr>
                  <a:t>. </a:t>
                </a:r>
              </a:p>
            </p:txBody>
          </p:sp>
        </p:grpSp>
        <p:grpSp>
          <p:nvGrpSpPr>
            <p:cNvPr id="7" name="Group 6">
              <a:extLst>
                <a:ext uri="{FF2B5EF4-FFF2-40B4-BE49-F238E27FC236}">
                  <a16:creationId xmlns:a16="http://schemas.microsoft.com/office/drawing/2014/main" id="{42C6A6D0-726E-5A4D-088E-6DA74C4B5E05}"/>
                </a:ext>
              </a:extLst>
            </p:cNvPr>
            <p:cNvGrpSpPr/>
            <p:nvPr/>
          </p:nvGrpSpPr>
          <p:grpSpPr>
            <a:xfrm>
              <a:off x="537108" y="2722720"/>
              <a:ext cx="3556183" cy="1039144"/>
              <a:chOff x="5304630" y="1366462"/>
              <a:chExt cx="5497871" cy="1039144"/>
            </a:xfrm>
          </p:grpSpPr>
          <p:sp>
            <p:nvSpPr>
              <p:cNvPr id="8" name="TextBox 7">
                <a:extLst>
                  <a:ext uri="{FF2B5EF4-FFF2-40B4-BE49-F238E27FC236}">
                    <a16:creationId xmlns:a16="http://schemas.microsoft.com/office/drawing/2014/main" id="{AA14B79B-DD4D-7AEA-6A8A-F8E13CA1755E}"/>
                  </a:ext>
                </a:extLst>
              </p:cNvPr>
              <p:cNvSpPr txBox="1"/>
              <p:nvPr/>
            </p:nvSpPr>
            <p:spPr>
              <a:xfrm>
                <a:off x="5304630" y="1366462"/>
                <a:ext cx="4240997" cy="369332"/>
              </a:xfrm>
              <a:prstGeom prst="rect">
                <a:avLst/>
              </a:prstGeom>
              <a:noFill/>
            </p:spPr>
            <p:txBody>
              <a:bodyPr wrap="square" rtlCol="0" anchor="t">
                <a:spAutoFit/>
              </a:bodyPr>
              <a:lstStyle/>
              <a:p>
                <a:r>
                  <a:rPr lang="en-US" b="1" dirty="0">
                    <a:solidFill>
                      <a:schemeClr val="tx2">
                        <a:lumMod val="85000"/>
                        <a:lumOff val="15000"/>
                      </a:schemeClr>
                    </a:solidFill>
                    <a:latin typeface="+mj-lt"/>
                    <a:cs typeface="Biome Light" panose="020B0303030204020804" pitchFamily="34" charset="0"/>
                  </a:rPr>
                  <a:t>Year  2023</a:t>
                </a:r>
              </a:p>
            </p:txBody>
          </p:sp>
          <p:sp>
            <p:nvSpPr>
              <p:cNvPr id="9" name="TextBox 8">
                <a:extLst>
                  <a:ext uri="{FF2B5EF4-FFF2-40B4-BE49-F238E27FC236}">
                    <a16:creationId xmlns:a16="http://schemas.microsoft.com/office/drawing/2014/main" id="{AE26150B-0714-1E1A-A3EE-AEA47016397E}"/>
                  </a:ext>
                </a:extLst>
              </p:cNvPr>
              <p:cNvSpPr txBox="1"/>
              <p:nvPr/>
            </p:nvSpPr>
            <p:spPr>
              <a:xfrm>
                <a:off x="5304630" y="1759275"/>
                <a:ext cx="5497871" cy="646331"/>
              </a:xfrm>
              <a:prstGeom prst="rect">
                <a:avLst/>
              </a:prstGeom>
              <a:noFill/>
            </p:spPr>
            <p:txBody>
              <a:bodyPr wrap="square" rtlCol="0">
                <a:spAutoFit/>
              </a:bodyPr>
              <a:lstStyle/>
              <a:p>
                <a:r>
                  <a:rPr lang="en-CA" sz="1200" b="0" i="0" dirty="0">
                    <a:solidFill>
                      <a:schemeClr val="tx2">
                        <a:lumMod val="85000"/>
                        <a:lumOff val="15000"/>
                      </a:schemeClr>
                    </a:solidFill>
                    <a:effectLst/>
                    <a:cs typeface="Arial" panose="020B0604020202020204" pitchFamily="34" charset="0"/>
                  </a:rPr>
                  <a:t>Lorem ipsum dolor sit </a:t>
                </a:r>
                <a:r>
                  <a:rPr lang="en-CA" sz="1200" b="0" i="0" dirty="0" err="1">
                    <a:solidFill>
                      <a:schemeClr val="tx2">
                        <a:lumMod val="85000"/>
                        <a:lumOff val="15000"/>
                      </a:schemeClr>
                    </a:solidFill>
                    <a:effectLst/>
                    <a:cs typeface="Arial" panose="020B0604020202020204" pitchFamily="34" charset="0"/>
                  </a:rPr>
                  <a:t>amet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consectetur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adipiscing</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elit</a:t>
                </a:r>
                <a:r>
                  <a:rPr lang="en-CA" sz="1200" b="0" i="0" dirty="0">
                    <a:solidFill>
                      <a:schemeClr val="tx2">
                        <a:lumMod val="85000"/>
                        <a:lumOff val="15000"/>
                      </a:schemeClr>
                    </a:solidFill>
                    <a:effectLst/>
                    <a:cs typeface="Arial" panose="020B0604020202020204" pitchFamily="34" charset="0"/>
                  </a:rPr>
                  <a:t>, sed do </a:t>
                </a:r>
                <a:r>
                  <a:rPr lang="en-CA" sz="1200" b="0" i="0" dirty="0" err="1">
                    <a:solidFill>
                      <a:schemeClr val="tx2">
                        <a:lumMod val="85000"/>
                        <a:lumOff val="15000"/>
                      </a:schemeClr>
                    </a:solidFill>
                    <a:effectLst/>
                    <a:cs typeface="Arial" panose="020B0604020202020204" pitchFamily="34" charset="0"/>
                  </a:rPr>
                  <a:t>eiusmod</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tempor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incididunt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ut</a:t>
                </a:r>
                <a:r>
                  <a:rPr lang="en-CA" sz="1200" b="0" i="0" dirty="0">
                    <a:solidFill>
                      <a:schemeClr val="tx2">
                        <a:lumMod val="85000"/>
                        <a:lumOff val="15000"/>
                      </a:schemeClr>
                    </a:solidFill>
                    <a:effectLst/>
                    <a:cs typeface="Arial" panose="020B0604020202020204" pitchFamily="34" charset="0"/>
                  </a:rPr>
                  <a:t> labore et dolore magna </a:t>
                </a:r>
                <a:r>
                  <a:rPr lang="en-CA" sz="1200" b="0" i="0" dirty="0" err="1">
                    <a:solidFill>
                      <a:schemeClr val="tx2">
                        <a:lumMod val="85000"/>
                        <a:lumOff val="15000"/>
                      </a:schemeClr>
                    </a:solidFill>
                    <a:effectLst/>
                    <a:cs typeface="Arial" panose="020B0604020202020204" pitchFamily="34" charset="0"/>
                  </a:rPr>
                  <a:t>aliqua</a:t>
                </a:r>
                <a:r>
                  <a:rPr lang="en-CA" sz="1200" b="0" i="0" dirty="0">
                    <a:solidFill>
                      <a:schemeClr val="tx2">
                        <a:lumMod val="85000"/>
                        <a:lumOff val="15000"/>
                      </a:schemeClr>
                    </a:solidFill>
                    <a:effectLst/>
                    <a:cs typeface="Arial" panose="020B0604020202020204" pitchFamily="34" charset="0"/>
                  </a:rPr>
                  <a:t>. </a:t>
                </a:r>
              </a:p>
            </p:txBody>
          </p:sp>
        </p:grpSp>
        <p:grpSp>
          <p:nvGrpSpPr>
            <p:cNvPr id="11" name="Group 10">
              <a:extLst>
                <a:ext uri="{FF2B5EF4-FFF2-40B4-BE49-F238E27FC236}">
                  <a16:creationId xmlns:a16="http://schemas.microsoft.com/office/drawing/2014/main" id="{02B7F603-4F5F-232E-8C28-16E03A27DFE1}"/>
                </a:ext>
              </a:extLst>
            </p:cNvPr>
            <p:cNvGrpSpPr/>
            <p:nvPr/>
          </p:nvGrpSpPr>
          <p:grpSpPr>
            <a:xfrm>
              <a:off x="537108" y="3972986"/>
              <a:ext cx="3556183" cy="1039144"/>
              <a:chOff x="5304630" y="1366462"/>
              <a:chExt cx="5497871" cy="1039144"/>
            </a:xfrm>
          </p:grpSpPr>
          <p:sp>
            <p:nvSpPr>
              <p:cNvPr id="15" name="TextBox 14">
                <a:extLst>
                  <a:ext uri="{FF2B5EF4-FFF2-40B4-BE49-F238E27FC236}">
                    <a16:creationId xmlns:a16="http://schemas.microsoft.com/office/drawing/2014/main" id="{0D97530C-48D2-7D24-75DB-B196216D1A53}"/>
                  </a:ext>
                </a:extLst>
              </p:cNvPr>
              <p:cNvSpPr txBox="1"/>
              <p:nvPr/>
            </p:nvSpPr>
            <p:spPr>
              <a:xfrm>
                <a:off x="5304630" y="1366462"/>
                <a:ext cx="4240997" cy="369332"/>
              </a:xfrm>
              <a:prstGeom prst="rect">
                <a:avLst/>
              </a:prstGeom>
              <a:noFill/>
            </p:spPr>
            <p:txBody>
              <a:bodyPr wrap="square" rtlCol="0" anchor="t">
                <a:spAutoFit/>
              </a:bodyPr>
              <a:lstStyle/>
              <a:p>
                <a:r>
                  <a:rPr lang="en-US" b="1" dirty="0">
                    <a:solidFill>
                      <a:schemeClr val="tx2">
                        <a:lumMod val="85000"/>
                        <a:lumOff val="15000"/>
                      </a:schemeClr>
                    </a:solidFill>
                    <a:latin typeface="+mj-lt"/>
                    <a:cs typeface="Biome Light" panose="020B0303030204020804" pitchFamily="34" charset="0"/>
                  </a:rPr>
                  <a:t>Year  2024</a:t>
                </a:r>
              </a:p>
            </p:txBody>
          </p:sp>
          <p:sp>
            <p:nvSpPr>
              <p:cNvPr id="19" name="TextBox 18">
                <a:extLst>
                  <a:ext uri="{FF2B5EF4-FFF2-40B4-BE49-F238E27FC236}">
                    <a16:creationId xmlns:a16="http://schemas.microsoft.com/office/drawing/2014/main" id="{284C6B7B-FDEF-222E-828F-FD523FEB2C7C}"/>
                  </a:ext>
                </a:extLst>
              </p:cNvPr>
              <p:cNvSpPr txBox="1"/>
              <p:nvPr/>
            </p:nvSpPr>
            <p:spPr>
              <a:xfrm>
                <a:off x="5304630" y="1759275"/>
                <a:ext cx="5497871" cy="646331"/>
              </a:xfrm>
              <a:prstGeom prst="rect">
                <a:avLst/>
              </a:prstGeom>
              <a:noFill/>
            </p:spPr>
            <p:txBody>
              <a:bodyPr wrap="square" rtlCol="0">
                <a:spAutoFit/>
              </a:bodyPr>
              <a:lstStyle/>
              <a:p>
                <a:r>
                  <a:rPr lang="en-CA" sz="1200" b="0" i="0" dirty="0">
                    <a:solidFill>
                      <a:schemeClr val="tx2">
                        <a:lumMod val="85000"/>
                        <a:lumOff val="15000"/>
                      </a:schemeClr>
                    </a:solidFill>
                    <a:effectLst/>
                    <a:cs typeface="Arial" panose="020B0604020202020204" pitchFamily="34" charset="0"/>
                  </a:rPr>
                  <a:t>Lorem ipsum dolor sit </a:t>
                </a:r>
                <a:r>
                  <a:rPr lang="en-CA" sz="1200" b="0" i="0" dirty="0" err="1">
                    <a:solidFill>
                      <a:schemeClr val="tx2">
                        <a:lumMod val="85000"/>
                        <a:lumOff val="15000"/>
                      </a:schemeClr>
                    </a:solidFill>
                    <a:effectLst/>
                    <a:cs typeface="Arial" panose="020B0604020202020204" pitchFamily="34" charset="0"/>
                  </a:rPr>
                  <a:t>amet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consectetur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adipiscing</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elit</a:t>
                </a:r>
                <a:r>
                  <a:rPr lang="en-CA" sz="1200" b="0" i="0" dirty="0">
                    <a:solidFill>
                      <a:schemeClr val="tx2">
                        <a:lumMod val="85000"/>
                        <a:lumOff val="15000"/>
                      </a:schemeClr>
                    </a:solidFill>
                    <a:effectLst/>
                    <a:cs typeface="Arial" panose="020B0604020202020204" pitchFamily="34" charset="0"/>
                  </a:rPr>
                  <a:t>, sed do </a:t>
                </a:r>
                <a:r>
                  <a:rPr lang="en-CA" sz="1200" b="0" i="0" dirty="0" err="1">
                    <a:solidFill>
                      <a:schemeClr val="tx2">
                        <a:lumMod val="85000"/>
                        <a:lumOff val="15000"/>
                      </a:schemeClr>
                    </a:solidFill>
                    <a:effectLst/>
                    <a:cs typeface="Arial" panose="020B0604020202020204" pitchFamily="34" charset="0"/>
                  </a:rPr>
                  <a:t>eiusmod</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tempor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incididunt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ut</a:t>
                </a:r>
                <a:r>
                  <a:rPr lang="en-CA" sz="1200" b="0" i="0" dirty="0">
                    <a:solidFill>
                      <a:schemeClr val="tx2">
                        <a:lumMod val="85000"/>
                        <a:lumOff val="15000"/>
                      </a:schemeClr>
                    </a:solidFill>
                    <a:effectLst/>
                    <a:cs typeface="Arial" panose="020B0604020202020204" pitchFamily="34" charset="0"/>
                  </a:rPr>
                  <a:t> labore et dolore magna </a:t>
                </a:r>
                <a:r>
                  <a:rPr lang="en-CA" sz="1200" b="0" i="0" dirty="0" err="1">
                    <a:solidFill>
                      <a:schemeClr val="tx2">
                        <a:lumMod val="85000"/>
                        <a:lumOff val="15000"/>
                      </a:schemeClr>
                    </a:solidFill>
                    <a:effectLst/>
                    <a:cs typeface="Arial" panose="020B0604020202020204" pitchFamily="34" charset="0"/>
                  </a:rPr>
                  <a:t>aliqua</a:t>
                </a:r>
                <a:r>
                  <a:rPr lang="en-CA" sz="1200" b="0" i="0" dirty="0">
                    <a:solidFill>
                      <a:schemeClr val="tx2">
                        <a:lumMod val="85000"/>
                        <a:lumOff val="15000"/>
                      </a:schemeClr>
                    </a:solidFill>
                    <a:effectLst/>
                    <a:cs typeface="Arial" panose="020B0604020202020204" pitchFamily="34" charset="0"/>
                  </a:rPr>
                  <a:t>. </a:t>
                </a:r>
              </a:p>
            </p:txBody>
          </p:sp>
        </p:grpSp>
        <p:grpSp>
          <p:nvGrpSpPr>
            <p:cNvPr id="23" name="Group 22">
              <a:extLst>
                <a:ext uri="{FF2B5EF4-FFF2-40B4-BE49-F238E27FC236}">
                  <a16:creationId xmlns:a16="http://schemas.microsoft.com/office/drawing/2014/main" id="{0538E24D-D3CC-C7F6-E69B-C2D6C9472EAD}"/>
                </a:ext>
              </a:extLst>
            </p:cNvPr>
            <p:cNvGrpSpPr/>
            <p:nvPr/>
          </p:nvGrpSpPr>
          <p:grpSpPr>
            <a:xfrm>
              <a:off x="537108" y="5223251"/>
              <a:ext cx="3556183" cy="1039144"/>
              <a:chOff x="5304630" y="1366462"/>
              <a:chExt cx="5497871" cy="1039144"/>
            </a:xfrm>
          </p:grpSpPr>
          <p:sp>
            <p:nvSpPr>
              <p:cNvPr id="24" name="TextBox 23">
                <a:extLst>
                  <a:ext uri="{FF2B5EF4-FFF2-40B4-BE49-F238E27FC236}">
                    <a16:creationId xmlns:a16="http://schemas.microsoft.com/office/drawing/2014/main" id="{F6E1AE67-9383-50F1-6176-BCA741BD0DA2}"/>
                  </a:ext>
                </a:extLst>
              </p:cNvPr>
              <p:cNvSpPr txBox="1"/>
              <p:nvPr/>
            </p:nvSpPr>
            <p:spPr>
              <a:xfrm>
                <a:off x="5304630" y="1366462"/>
                <a:ext cx="4240997" cy="369332"/>
              </a:xfrm>
              <a:prstGeom prst="rect">
                <a:avLst/>
              </a:prstGeom>
              <a:noFill/>
            </p:spPr>
            <p:txBody>
              <a:bodyPr wrap="square" rtlCol="0" anchor="t">
                <a:spAutoFit/>
              </a:bodyPr>
              <a:lstStyle/>
              <a:p>
                <a:r>
                  <a:rPr lang="en-US" b="1" dirty="0">
                    <a:solidFill>
                      <a:schemeClr val="tx2">
                        <a:lumMod val="85000"/>
                        <a:lumOff val="15000"/>
                      </a:schemeClr>
                    </a:solidFill>
                    <a:latin typeface="+mj-lt"/>
                    <a:cs typeface="Biome Light" panose="020B0303030204020804" pitchFamily="34" charset="0"/>
                  </a:rPr>
                  <a:t>Year  2025</a:t>
                </a:r>
              </a:p>
            </p:txBody>
          </p:sp>
          <p:sp>
            <p:nvSpPr>
              <p:cNvPr id="25" name="TextBox 24">
                <a:extLst>
                  <a:ext uri="{FF2B5EF4-FFF2-40B4-BE49-F238E27FC236}">
                    <a16:creationId xmlns:a16="http://schemas.microsoft.com/office/drawing/2014/main" id="{D1B17487-EA93-27CA-E3C7-9B6DB8D52C11}"/>
                  </a:ext>
                </a:extLst>
              </p:cNvPr>
              <p:cNvSpPr txBox="1"/>
              <p:nvPr/>
            </p:nvSpPr>
            <p:spPr>
              <a:xfrm>
                <a:off x="5304630" y="1759275"/>
                <a:ext cx="5497871" cy="646331"/>
              </a:xfrm>
              <a:prstGeom prst="rect">
                <a:avLst/>
              </a:prstGeom>
              <a:noFill/>
            </p:spPr>
            <p:txBody>
              <a:bodyPr wrap="square" rtlCol="0">
                <a:spAutoFit/>
              </a:bodyPr>
              <a:lstStyle/>
              <a:p>
                <a:r>
                  <a:rPr lang="en-CA" sz="1200" b="0" i="0" dirty="0">
                    <a:solidFill>
                      <a:schemeClr val="tx2">
                        <a:lumMod val="85000"/>
                        <a:lumOff val="15000"/>
                      </a:schemeClr>
                    </a:solidFill>
                    <a:effectLst/>
                    <a:cs typeface="Arial" panose="020B0604020202020204" pitchFamily="34" charset="0"/>
                  </a:rPr>
                  <a:t>Lorem ipsum dolor sit </a:t>
                </a:r>
                <a:r>
                  <a:rPr lang="en-CA" sz="1200" b="0" i="0" dirty="0" err="1">
                    <a:solidFill>
                      <a:schemeClr val="tx2">
                        <a:lumMod val="85000"/>
                        <a:lumOff val="15000"/>
                      </a:schemeClr>
                    </a:solidFill>
                    <a:effectLst/>
                    <a:cs typeface="Arial" panose="020B0604020202020204" pitchFamily="34" charset="0"/>
                  </a:rPr>
                  <a:t>amet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consectetur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adipiscing</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elit</a:t>
                </a:r>
                <a:r>
                  <a:rPr lang="en-CA" sz="1200" b="0" i="0" dirty="0">
                    <a:solidFill>
                      <a:schemeClr val="tx2">
                        <a:lumMod val="85000"/>
                        <a:lumOff val="15000"/>
                      </a:schemeClr>
                    </a:solidFill>
                    <a:effectLst/>
                    <a:cs typeface="Arial" panose="020B0604020202020204" pitchFamily="34" charset="0"/>
                  </a:rPr>
                  <a:t>, sed do </a:t>
                </a:r>
                <a:r>
                  <a:rPr lang="en-CA" sz="1200" b="0" i="0" dirty="0" err="1">
                    <a:solidFill>
                      <a:schemeClr val="tx2">
                        <a:lumMod val="85000"/>
                        <a:lumOff val="15000"/>
                      </a:schemeClr>
                    </a:solidFill>
                    <a:effectLst/>
                    <a:cs typeface="Arial" panose="020B0604020202020204" pitchFamily="34" charset="0"/>
                  </a:rPr>
                  <a:t>eiusmod</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tempor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incididunt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ut</a:t>
                </a:r>
                <a:r>
                  <a:rPr lang="en-CA" sz="1200" b="0" i="0" dirty="0">
                    <a:solidFill>
                      <a:schemeClr val="tx2">
                        <a:lumMod val="85000"/>
                        <a:lumOff val="15000"/>
                      </a:schemeClr>
                    </a:solidFill>
                    <a:effectLst/>
                    <a:cs typeface="Arial" panose="020B0604020202020204" pitchFamily="34" charset="0"/>
                  </a:rPr>
                  <a:t> labore et dolore magna </a:t>
                </a:r>
                <a:r>
                  <a:rPr lang="en-CA" sz="1200" b="0" i="0" dirty="0" err="1">
                    <a:solidFill>
                      <a:schemeClr val="tx2">
                        <a:lumMod val="85000"/>
                        <a:lumOff val="15000"/>
                      </a:schemeClr>
                    </a:solidFill>
                    <a:effectLst/>
                    <a:cs typeface="Arial" panose="020B0604020202020204" pitchFamily="34" charset="0"/>
                  </a:rPr>
                  <a:t>aliqua</a:t>
                </a:r>
                <a:r>
                  <a:rPr lang="en-CA" sz="1200" b="0" i="0" dirty="0">
                    <a:solidFill>
                      <a:schemeClr val="tx2">
                        <a:lumMod val="85000"/>
                        <a:lumOff val="15000"/>
                      </a:schemeClr>
                    </a:solidFill>
                    <a:effectLst/>
                    <a:cs typeface="Arial" panose="020B0604020202020204" pitchFamily="34" charset="0"/>
                  </a:rPr>
                  <a:t>. </a:t>
                </a:r>
              </a:p>
            </p:txBody>
          </p:sp>
        </p:grpSp>
      </p:grpSp>
      <p:sp>
        <p:nvSpPr>
          <p:cNvPr id="16" name="Freeform: Shape 15">
            <a:extLst>
              <a:ext uri="{FF2B5EF4-FFF2-40B4-BE49-F238E27FC236}">
                <a16:creationId xmlns:a16="http://schemas.microsoft.com/office/drawing/2014/main" id="{4341B115-2729-3B0A-1060-110A1048ED3D}"/>
              </a:ext>
            </a:extLst>
          </p:cNvPr>
          <p:cNvSpPr/>
          <p:nvPr/>
        </p:nvSpPr>
        <p:spPr>
          <a:xfrm rot="16200000">
            <a:off x="8586421" y="1517456"/>
            <a:ext cx="548775" cy="605996"/>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spTree>
    <p:extLst>
      <p:ext uri="{BB962C8B-B14F-4D97-AF65-F5344CB8AC3E}">
        <p14:creationId xmlns:p14="http://schemas.microsoft.com/office/powerpoint/2010/main" val="901498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B3D19-8FB0-92C2-49CB-CA7711721CC4}"/>
              </a:ext>
            </a:extLst>
          </p:cNvPr>
          <p:cNvSpPr>
            <a:spLocks noGrp="1"/>
          </p:cNvSpPr>
          <p:nvPr>
            <p:ph type="title"/>
          </p:nvPr>
        </p:nvSpPr>
        <p:spPr/>
        <p:txBody>
          <a:bodyPr>
            <a:normAutofit fontScale="90000"/>
          </a:bodyPr>
          <a:lstStyle/>
          <a:p>
            <a:pPr>
              <a:lnSpc>
                <a:spcPts val="5973"/>
              </a:lnSpc>
              <a:spcBef>
                <a:spcPct val="0"/>
              </a:spcBef>
            </a:pPr>
            <a:r>
              <a:rPr lang="en-US" b="0" dirty="0">
                <a:ea typeface="Cormorant Garamond Bold Italics"/>
                <a:cs typeface="Cormorant Garamond Bold Italics"/>
                <a:sym typeface="Cormorant Garamond Bold Italics"/>
              </a:rPr>
              <a:t>Use of Funds</a:t>
            </a:r>
          </a:p>
        </p:txBody>
      </p:sp>
      <p:sp>
        <p:nvSpPr>
          <p:cNvPr id="4" name="Footer Placeholder 3">
            <a:extLst>
              <a:ext uri="{FF2B5EF4-FFF2-40B4-BE49-F238E27FC236}">
                <a16:creationId xmlns:a16="http://schemas.microsoft.com/office/drawing/2014/main" id="{32DE1824-EA28-296D-8577-A359AC1052CB}"/>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43F0C507-1B1F-4659-7C89-1A30799A925A}"/>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15</a:t>
            </a:fld>
            <a:endParaRPr lang="en-IN" dirty="0"/>
          </a:p>
        </p:txBody>
      </p:sp>
      <p:grpSp>
        <p:nvGrpSpPr>
          <p:cNvPr id="3" name="Group 2">
            <a:extLst>
              <a:ext uri="{FF2B5EF4-FFF2-40B4-BE49-F238E27FC236}">
                <a16:creationId xmlns:a16="http://schemas.microsoft.com/office/drawing/2014/main" id="{0480836D-E2CA-4F8E-F4E9-B066C875BD4F}"/>
              </a:ext>
            </a:extLst>
          </p:cNvPr>
          <p:cNvGrpSpPr/>
          <p:nvPr/>
        </p:nvGrpSpPr>
        <p:grpSpPr>
          <a:xfrm>
            <a:off x="456144" y="1335195"/>
            <a:ext cx="11279712" cy="4187610"/>
            <a:chOff x="438286" y="2222146"/>
            <a:chExt cx="11279712" cy="4187610"/>
          </a:xfrm>
        </p:grpSpPr>
        <p:graphicFrame>
          <p:nvGraphicFramePr>
            <p:cNvPr id="6" name="Chart 5">
              <a:extLst>
                <a:ext uri="{FF2B5EF4-FFF2-40B4-BE49-F238E27FC236}">
                  <a16:creationId xmlns:a16="http://schemas.microsoft.com/office/drawing/2014/main" id="{A33870E0-41A9-8D9B-F2F9-FF9A8BB1F985}"/>
                </a:ext>
              </a:extLst>
            </p:cNvPr>
            <p:cNvGraphicFramePr/>
            <p:nvPr>
              <p:extLst>
                <p:ext uri="{D42A27DB-BD31-4B8C-83A1-F6EECF244321}">
                  <p14:modId xmlns:p14="http://schemas.microsoft.com/office/powerpoint/2010/main" val="3792896688"/>
                </p:ext>
              </p:extLst>
            </p:nvPr>
          </p:nvGraphicFramePr>
          <p:xfrm>
            <a:off x="3106469" y="2298095"/>
            <a:ext cx="5981328" cy="4111661"/>
          </p:xfrm>
          <a:graphic>
            <a:graphicData uri="http://schemas.openxmlformats.org/drawingml/2006/chart">
              <c:chart xmlns:c="http://schemas.openxmlformats.org/drawingml/2006/chart" xmlns:r="http://schemas.openxmlformats.org/officeDocument/2006/relationships" r:id="rId2"/>
            </a:graphicData>
          </a:graphic>
        </p:graphicFrame>
        <p:grpSp>
          <p:nvGrpSpPr>
            <p:cNvPr id="7" name="Group 6">
              <a:extLst>
                <a:ext uri="{FF2B5EF4-FFF2-40B4-BE49-F238E27FC236}">
                  <a16:creationId xmlns:a16="http://schemas.microsoft.com/office/drawing/2014/main" id="{EBE60694-F272-4216-89C5-8245A9933C90}"/>
                </a:ext>
              </a:extLst>
            </p:cNvPr>
            <p:cNvGrpSpPr/>
            <p:nvPr/>
          </p:nvGrpSpPr>
          <p:grpSpPr>
            <a:xfrm>
              <a:off x="438286" y="2222146"/>
              <a:ext cx="11279712" cy="3774141"/>
              <a:chOff x="438286" y="2059356"/>
              <a:chExt cx="11279712" cy="3774141"/>
            </a:xfrm>
          </p:grpSpPr>
          <p:grpSp>
            <p:nvGrpSpPr>
              <p:cNvPr id="24" name="Group 23">
                <a:extLst>
                  <a:ext uri="{FF2B5EF4-FFF2-40B4-BE49-F238E27FC236}">
                    <a16:creationId xmlns:a16="http://schemas.microsoft.com/office/drawing/2014/main" id="{F00DE6E8-755F-26F4-DA9F-FCE83CB03CAB}"/>
                  </a:ext>
                </a:extLst>
              </p:cNvPr>
              <p:cNvGrpSpPr/>
              <p:nvPr/>
            </p:nvGrpSpPr>
            <p:grpSpPr>
              <a:xfrm>
                <a:off x="8377171" y="2059356"/>
                <a:ext cx="3340827" cy="1548152"/>
                <a:chOff x="1130087" y="3599110"/>
                <a:chExt cx="3340827" cy="1548152"/>
              </a:xfrm>
            </p:grpSpPr>
            <p:sp>
              <p:nvSpPr>
                <p:cNvPr id="26" name="TextBox 25">
                  <a:extLst>
                    <a:ext uri="{FF2B5EF4-FFF2-40B4-BE49-F238E27FC236}">
                      <a16:creationId xmlns:a16="http://schemas.microsoft.com/office/drawing/2014/main" id="{E2D67306-D906-0504-0F87-5BEE8C89D4EF}"/>
                    </a:ext>
                  </a:extLst>
                </p:cNvPr>
                <p:cNvSpPr txBox="1"/>
                <p:nvPr/>
              </p:nvSpPr>
              <p:spPr>
                <a:xfrm>
                  <a:off x="1130087" y="3599110"/>
                  <a:ext cx="2493524" cy="338554"/>
                </a:xfrm>
                <a:prstGeom prst="rect">
                  <a:avLst/>
                </a:prstGeom>
                <a:noFill/>
              </p:spPr>
              <p:txBody>
                <a:bodyPr wrap="square" rtlCol="0" anchor="t">
                  <a:spAutoFit/>
                </a:bodyPr>
                <a:lstStyle/>
                <a:p>
                  <a:r>
                    <a:rPr lang="en-CA" sz="1600" i="0" dirty="0">
                      <a:solidFill>
                        <a:srgbClr val="404040"/>
                      </a:solidFill>
                      <a:effectLst/>
                      <a:latin typeface="+mj-lt"/>
                    </a:rPr>
                    <a:t>Hiring &amp; Operations</a:t>
                  </a:r>
                  <a:endParaRPr lang="en-US" sz="1600" dirty="0">
                    <a:solidFill>
                      <a:schemeClr val="tx2">
                        <a:lumMod val="85000"/>
                        <a:lumOff val="15000"/>
                      </a:schemeClr>
                    </a:solidFill>
                    <a:latin typeface="+mj-lt"/>
                  </a:endParaRPr>
                </a:p>
              </p:txBody>
            </p:sp>
            <p:sp>
              <p:nvSpPr>
                <p:cNvPr id="27" name="TextBox 26">
                  <a:extLst>
                    <a:ext uri="{FF2B5EF4-FFF2-40B4-BE49-F238E27FC236}">
                      <a16:creationId xmlns:a16="http://schemas.microsoft.com/office/drawing/2014/main" id="{B4F8329D-D68C-D25E-65D3-C319C0B4C9CD}"/>
                    </a:ext>
                  </a:extLst>
                </p:cNvPr>
                <p:cNvSpPr txBox="1"/>
                <p:nvPr/>
              </p:nvSpPr>
              <p:spPr>
                <a:xfrm>
                  <a:off x="1130087" y="4039266"/>
                  <a:ext cx="3340827" cy="1107996"/>
                </a:xfrm>
                <a:prstGeom prst="rect">
                  <a:avLst/>
                </a:prstGeom>
                <a:noFill/>
              </p:spPr>
              <p:txBody>
                <a:bodyPr wrap="square" rtlCol="0">
                  <a:spAutoFit/>
                </a:bodyPr>
                <a:lstStyle/>
                <a:p>
                  <a:r>
                    <a:rPr lang="en-CA" sz="1100" b="0" i="0" dirty="0">
                      <a:solidFill>
                        <a:schemeClr val="tx2">
                          <a:lumMod val="85000"/>
                          <a:lumOff val="15000"/>
                        </a:schemeClr>
                      </a:solidFill>
                      <a:effectLst/>
                      <a:cs typeface="Arial" panose="020B0604020202020204" pitchFamily="34" charset="0"/>
                    </a:rPr>
                    <a:t>Lorem ipsum dolor sit </a:t>
                  </a:r>
                  <a:r>
                    <a:rPr lang="en-CA" sz="1100" b="0" i="0" dirty="0" err="1">
                      <a:solidFill>
                        <a:schemeClr val="tx2">
                          <a:lumMod val="85000"/>
                          <a:lumOff val="15000"/>
                        </a:schemeClr>
                      </a:solidFill>
                      <a:effectLst/>
                      <a:cs typeface="Arial" panose="020B0604020202020204" pitchFamily="34" charset="0"/>
                    </a:rPr>
                    <a:t>amet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consectetur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adipiscing</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elit</a:t>
                  </a:r>
                  <a:r>
                    <a:rPr lang="en-CA" sz="1100" b="0" i="0" dirty="0">
                      <a:solidFill>
                        <a:schemeClr val="tx2">
                          <a:lumMod val="85000"/>
                          <a:lumOff val="15000"/>
                        </a:schemeClr>
                      </a:solidFill>
                      <a:effectLst/>
                      <a:cs typeface="Arial" panose="020B0604020202020204" pitchFamily="34" charset="0"/>
                    </a:rPr>
                    <a:t>, sed do </a:t>
                  </a:r>
                  <a:r>
                    <a:rPr lang="en-CA" sz="1100" b="0" i="0" dirty="0" err="1">
                      <a:solidFill>
                        <a:schemeClr val="tx2">
                          <a:lumMod val="85000"/>
                          <a:lumOff val="15000"/>
                        </a:schemeClr>
                      </a:solidFill>
                      <a:effectLst/>
                      <a:cs typeface="Arial" panose="020B0604020202020204" pitchFamily="34" charset="0"/>
                    </a:rPr>
                    <a:t>eiusmod</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tempor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incididunt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labore et dolore magna </a:t>
                  </a:r>
                  <a:r>
                    <a:rPr lang="en-CA" sz="1100" b="0" i="0" dirty="0" err="1">
                      <a:solidFill>
                        <a:schemeClr val="tx2">
                          <a:lumMod val="85000"/>
                          <a:lumOff val="15000"/>
                        </a:schemeClr>
                      </a:solidFill>
                      <a:effectLst/>
                      <a:cs typeface="Arial" panose="020B0604020202020204" pitchFamily="34" charset="0"/>
                    </a:rPr>
                    <a:t>aliqua</a:t>
                  </a:r>
                  <a:r>
                    <a:rPr lang="en-CA" sz="1100" b="0" i="0" dirty="0">
                      <a:solidFill>
                        <a:schemeClr val="tx2">
                          <a:lumMod val="85000"/>
                          <a:lumOff val="15000"/>
                        </a:schemeClr>
                      </a:solidFill>
                      <a:effectLst/>
                      <a:cs typeface="Arial" panose="020B0604020202020204" pitchFamily="34" charset="0"/>
                    </a:rPr>
                    <a:t>. </a:t>
                  </a:r>
                </a:p>
                <a:p>
                  <a:r>
                    <a:rPr lang="en-CA" sz="1100" b="0" i="0" dirty="0">
                      <a:solidFill>
                        <a:schemeClr val="tx2">
                          <a:lumMod val="85000"/>
                          <a:lumOff val="15000"/>
                        </a:schemeClr>
                      </a:solidFill>
                      <a:effectLst/>
                      <a:cs typeface="Arial" panose="020B0604020202020204" pitchFamily="34" charset="0"/>
                    </a:rPr>
                    <a:t>Ut </a:t>
                  </a:r>
                  <a:r>
                    <a:rPr lang="en-CA" sz="1100" b="0" i="0" dirty="0" err="1">
                      <a:solidFill>
                        <a:schemeClr val="tx2">
                          <a:lumMod val="85000"/>
                          <a:lumOff val="15000"/>
                        </a:schemeClr>
                      </a:solidFill>
                      <a:effectLst/>
                      <a:cs typeface="Arial" panose="020B0604020202020204" pitchFamily="34" charset="0"/>
                    </a:rPr>
                    <a:t>enim</a:t>
                  </a:r>
                  <a:r>
                    <a:rPr lang="en-CA" sz="1100" b="0" i="0" dirty="0">
                      <a:solidFill>
                        <a:schemeClr val="tx2">
                          <a:lumMod val="85000"/>
                          <a:lumOff val="15000"/>
                        </a:schemeClr>
                      </a:solidFill>
                      <a:effectLst/>
                      <a:cs typeface="Arial" panose="020B0604020202020204" pitchFamily="34" charset="0"/>
                    </a:rPr>
                    <a:t> ad minim </a:t>
                  </a:r>
                  <a:r>
                    <a:rPr lang="en-CA" sz="1100" b="0" i="0" dirty="0" err="1">
                      <a:solidFill>
                        <a:schemeClr val="tx2">
                          <a:lumMod val="85000"/>
                          <a:lumOff val="15000"/>
                        </a:schemeClr>
                      </a:solidFill>
                      <a:effectLst/>
                      <a:cs typeface="Arial" panose="020B0604020202020204" pitchFamily="34" charset="0"/>
                    </a:rPr>
                    <a:t>veniam</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quis</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nostrud</a:t>
                  </a:r>
                  <a:r>
                    <a:rPr lang="en-CA" sz="1100" b="0" i="0" dirty="0">
                      <a:solidFill>
                        <a:schemeClr val="tx2">
                          <a:lumMod val="85000"/>
                          <a:lumOff val="15000"/>
                        </a:schemeClr>
                      </a:solidFill>
                      <a:effectLst/>
                      <a:cs typeface="Arial" panose="020B0604020202020204" pitchFamily="34" charset="0"/>
                    </a:rPr>
                    <a:t> exercitation </a:t>
                  </a:r>
                  <a:r>
                    <a:rPr lang="en-CA" sz="1100" b="0" i="0" dirty="0" err="1">
                      <a:solidFill>
                        <a:schemeClr val="tx2">
                          <a:lumMod val="85000"/>
                          <a:lumOff val="15000"/>
                        </a:schemeClr>
                      </a:solidFill>
                      <a:effectLst/>
                      <a:cs typeface="Arial" panose="020B0604020202020204" pitchFamily="34" charset="0"/>
                    </a:rPr>
                    <a:t>ullamco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laboris</a:t>
                  </a:r>
                  <a:r>
                    <a:rPr lang="en-CA" sz="1100" b="0" i="0" dirty="0">
                      <a:solidFill>
                        <a:schemeClr val="tx2">
                          <a:lumMod val="85000"/>
                          <a:lumOff val="15000"/>
                        </a:schemeClr>
                      </a:solidFill>
                      <a:effectLst/>
                      <a:cs typeface="Arial" panose="020B0604020202020204" pitchFamily="34" charset="0"/>
                    </a:rPr>
                    <a:t> nisi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aliquip</a:t>
                  </a:r>
                  <a:r>
                    <a:rPr lang="en-CA" sz="1100" b="0" i="0" dirty="0">
                      <a:solidFill>
                        <a:schemeClr val="tx2">
                          <a:lumMod val="85000"/>
                          <a:lumOff val="15000"/>
                        </a:schemeClr>
                      </a:solidFill>
                      <a:effectLst/>
                      <a:cs typeface="Arial" panose="020B0604020202020204" pitchFamily="34" charset="0"/>
                    </a:rPr>
                    <a:t> ex </a:t>
                  </a:r>
                  <a:r>
                    <a:rPr lang="en-CA" sz="1100" b="0" i="0" dirty="0" err="1">
                      <a:solidFill>
                        <a:schemeClr val="tx2">
                          <a:lumMod val="85000"/>
                          <a:lumOff val="15000"/>
                        </a:schemeClr>
                      </a:solidFill>
                      <a:effectLst/>
                      <a:cs typeface="Arial" panose="020B0604020202020204" pitchFamily="34" charset="0"/>
                    </a:rPr>
                    <a:t>ea</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commodo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consequat</a:t>
                  </a:r>
                  <a:r>
                    <a:rPr lang="en-CA" sz="1100" b="0" i="0" dirty="0">
                      <a:solidFill>
                        <a:schemeClr val="tx2">
                          <a:lumMod val="85000"/>
                          <a:lumOff val="15000"/>
                        </a:schemeClr>
                      </a:solidFill>
                      <a:effectLst/>
                      <a:cs typeface="Arial" panose="020B0604020202020204" pitchFamily="34" charset="0"/>
                    </a:rPr>
                    <a:t>. </a:t>
                  </a:r>
                </a:p>
              </p:txBody>
            </p:sp>
          </p:grpSp>
          <p:grpSp>
            <p:nvGrpSpPr>
              <p:cNvPr id="20" name="Group 19">
                <a:extLst>
                  <a:ext uri="{FF2B5EF4-FFF2-40B4-BE49-F238E27FC236}">
                    <a16:creationId xmlns:a16="http://schemas.microsoft.com/office/drawing/2014/main" id="{07A3535D-A5F9-ED08-0E20-59A9717A2915}"/>
                  </a:ext>
                </a:extLst>
              </p:cNvPr>
              <p:cNvGrpSpPr/>
              <p:nvPr/>
            </p:nvGrpSpPr>
            <p:grpSpPr>
              <a:xfrm>
                <a:off x="8377171" y="4285345"/>
                <a:ext cx="3340827" cy="1548152"/>
                <a:chOff x="1130087" y="4008038"/>
                <a:chExt cx="3340827" cy="1548152"/>
              </a:xfrm>
            </p:grpSpPr>
            <p:sp>
              <p:nvSpPr>
                <p:cNvPr id="22" name="TextBox 21">
                  <a:extLst>
                    <a:ext uri="{FF2B5EF4-FFF2-40B4-BE49-F238E27FC236}">
                      <a16:creationId xmlns:a16="http://schemas.microsoft.com/office/drawing/2014/main" id="{5800EF9B-0F69-2F92-6A64-6C1DFECBD2F7}"/>
                    </a:ext>
                  </a:extLst>
                </p:cNvPr>
                <p:cNvSpPr txBox="1"/>
                <p:nvPr/>
              </p:nvSpPr>
              <p:spPr>
                <a:xfrm>
                  <a:off x="1130087" y="4008038"/>
                  <a:ext cx="2493524" cy="338554"/>
                </a:xfrm>
                <a:prstGeom prst="rect">
                  <a:avLst/>
                </a:prstGeom>
                <a:noFill/>
              </p:spPr>
              <p:txBody>
                <a:bodyPr wrap="square" rtlCol="0" anchor="t">
                  <a:spAutoFit/>
                </a:bodyPr>
                <a:lstStyle/>
                <a:p>
                  <a:r>
                    <a:rPr lang="en-CA" sz="1600" i="0" dirty="0">
                      <a:solidFill>
                        <a:srgbClr val="404040"/>
                      </a:solidFill>
                      <a:effectLst/>
                      <a:latin typeface="+mj-lt"/>
                    </a:rPr>
                    <a:t>Contingency</a:t>
                  </a:r>
                  <a:endParaRPr lang="en-US" sz="1600" dirty="0">
                    <a:solidFill>
                      <a:schemeClr val="tx2">
                        <a:lumMod val="85000"/>
                        <a:lumOff val="15000"/>
                      </a:schemeClr>
                    </a:solidFill>
                    <a:latin typeface="+mj-lt"/>
                  </a:endParaRPr>
                </a:p>
              </p:txBody>
            </p:sp>
            <p:sp>
              <p:nvSpPr>
                <p:cNvPr id="23" name="TextBox 22">
                  <a:extLst>
                    <a:ext uri="{FF2B5EF4-FFF2-40B4-BE49-F238E27FC236}">
                      <a16:creationId xmlns:a16="http://schemas.microsoft.com/office/drawing/2014/main" id="{14DE0D7F-7E0E-F96B-C804-FA36375ADFFD}"/>
                    </a:ext>
                  </a:extLst>
                </p:cNvPr>
                <p:cNvSpPr txBox="1"/>
                <p:nvPr/>
              </p:nvSpPr>
              <p:spPr>
                <a:xfrm>
                  <a:off x="1130087" y="4448194"/>
                  <a:ext cx="3340827" cy="1107996"/>
                </a:xfrm>
                <a:prstGeom prst="rect">
                  <a:avLst/>
                </a:prstGeom>
                <a:noFill/>
              </p:spPr>
              <p:txBody>
                <a:bodyPr wrap="square" rtlCol="0">
                  <a:spAutoFit/>
                </a:bodyPr>
                <a:lstStyle/>
                <a:p>
                  <a:r>
                    <a:rPr lang="en-CA" sz="1100" b="0" i="0" dirty="0">
                      <a:solidFill>
                        <a:schemeClr val="tx2">
                          <a:lumMod val="85000"/>
                          <a:lumOff val="15000"/>
                        </a:schemeClr>
                      </a:solidFill>
                      <a:effectLst/>
                      <a:cs typeface="Arial" panose="020B0604020202020204" pitchFamily="34" charset="0"/>
                    </a:rPr>
                    <a:t>Lorem ipsum dolor sit </a:t>
                  </a:r>
                  <a:r>
                    <a:rPr lang="en-CA" sz="1100" b="0" i="0" dirty="0" err="1">
                      <a:solidFill>
                        <a:schemeClr val="tx2">
                          <a:lumMod val="85000"/>
                          <a:lumOff val="15000"/>
                        </a:schemeClr>
                      </a:solidFill>
                      <a:effectLst/>
                      <a:cs typeface="Arial" panose="020B0604020202020204" pitchFamily="34" charset="0"/>
                    </a:rPr>
                    <a:t>amet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consectetur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adipiscing</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elit</a:t>
                  </a:r>
                  <a:r>
                    <a:rPr lang="en-CA" sz="1100" b="0" i="0" dirty="0">
                      <a:solidFill>
                        <a:schemeClr val="tx2">
                          <a:lumMod val="85000"/>
                          <a:lumOff val="15000"/>
                        </a:schemeClr>
                      </a:solidFill>
                      <a:effectLst/>
                      <a:cs typeface="Arial" panose="020B0604020202020204" pitchFamily="34" charset="0"/>
                    </a:rPr>
                    <a:t>, sed do </a:t>
                  </a:r>
                  <a:r>
                    <a:rPr lang="en-CA" sz="1100" b="0" i="0" dirty="0" err="1">
                      <a:solidFill>
                        <a:schemeClr val="tx2">
                          <a:lumMod val="85000"/>
                          <a:lumOff val="15000"/>
                        </a:schemeClr>
                      </a:solidFill>
                      <a:effectLst/>
                      <a:cs typeface="Arial" panose="020B0604020202020204" pitchFamily="34" charset="0"/>
                    </a:rPr>
                    <a:t>eiusmod</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tempor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incididunt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labore et dolore magna </a:t>
                  </a:r>
                  <a:r>
                    <a:rPr lang="en-CA" sz="1100" b="0" i="0" dirty="0" err="1">
                      <a:solidFill>
                        <a:schemeClr val="tx2">
                          <a:lumMod val="85000"/>
                          <a:lumOff val="15000"/>
                        </a:schemeClr>
                      </a:solidFill>
                      <a:effectLst/>
                      <a:cs typeface="Arial" panose="020B0604020202020204" pitchFamily="34" charset="0"/>
                    </a:rPr>
                    <a:t>aliqua</a:t>
                  </a:r>
                  <a:r>
                    <a:rPr lang="en-CA" sz="1100" b="0" i="0" dirty="0">
                      <a:solidFill>
                        <a:schemeClr val="tx2">
                          <a:lumMod val="85000"/>
                          <a:lumOff val="15000"/>
                        </a:schemeClr>
                      </a:solidFill>
                      <a:effectLst/>
                      <a:cs typeface="Arial" panose="020B0604020202020204" pitchFamily="34" charset="0"/>
                    </a:rPr>
                    <a:t>. </a:t>
                  </a:r>
                </a:p>
                <a:p>
                  <a:r>
                    <a:rPr lang="en-CA" sz="1100" b="0" i="0" dirty="0">
                      <a:solidFill>
                        <a:schemeClr val="tx2">
                          <a:lumMod val="85000"/>
                          <a:lumOff val="15000"/>
                        </a:schemeClr>
                      </a:solidFill>
                      <a:effectLst/>
                      <a:cs typeface="Arial" panose="020B0604020202020204" pitchFamily="34" charset="0"/>
                    </a:rPr>
                    <a:t>Ut </a:t>
                  </a:r>
                  <a:r>
                    <a:rPr lang="en-CA" sz="1100" b="0" i="0" dirty="0" err="1">
                      <a:solidFill>
                        <a:schemeClr val="tx2">
                          <a:lumMod val="85000"/>
                          <a:lumOff val="15000"/>
                        </a:schemeClr>
                      </a:solidFill>
                      <a:effectLst/>
                      <a:cs typeface="Arial" panose="020B0604020202020204" pitchFamily="34" charset="0"/>
                    </a:rPr>
                    <a:t>enim</a:t>
                  </a:r>
                  <a:r>
                    <a:rPr lang="en-CA" sz="1100" b="0" i="0" dirty="0">
                      <a:solidFill>
                        <a:schemeClr val="tx2">
                          <a:lumMod val="85000"/>
                          <a:lumOff val="15000"/>
                        </a:schemeClr>
                      </a:solidFill>
                      <a:effectLst/>
                      <a:cs typeface="Arial" panose="020B0604020202020204" pitchFamily="34" charset="0"/>
                    </a:rPr>
                    <a:t> ad minim </a:t>
                  </a:r>
                  <a:r>
                    <a:rPr lang="en-CA" sz="1100" b="0" i="0" dirty="0" err="1">
                      <a:solidFill>
                        <a:schemeClr val="tx2">
                          <a:lumMod val="85000"/>
                          <a:lumOff val="15000"/>
                        </a:schemeClr>
                      </a:solidFill>
                      <a:effectLst/>
                      <a:cs typeface="Arial" panose="020B0604020202020204" pitchFamily="34" charset="0"/>
                    </a:rPr>
                    <a:t>veniam</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quis</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nostrud</a:t>
                  </a:r>
                  <a:r>
                    <a:rPr lang="en-CA" sz="1100" b="0" i="0" dirty="0">
                      <a:solidFill>
                        <a:schemeClr val="tx2">
                          <a:lumMod val="85000"/>
                          <a:lumOff val="15000"/>
                        </a:schemeClr>
                      </a:solidFill>
                      <a:effectLst/>
                      <a:cs typeface="Arial" panose="020B0604020202020204" pitchFamily="34" charset="0"/>
                    </a:rPr>
                    <a:t> exercitation </a:t>
                  </a:r>
                  <a:r>
                    <a:rPr lang="en-CA" sz="1100" b="0" i="0" dirty="0" err="1">
                      <a:solidFill>
                        <a:schemeClr val="tx2">
                          <a:lumMod val="85000"/>
                          <a:lumOff val="15000"/>
                        </a:schemeClr>
                      </a:solidFill>
                      <a:effectLst/>
                      <a:cs typeface="Arial" panose="020B0604020202020204" pitchFamily="34" charset="0"/>
                    </a:rPr>
                    <a:t>ullamco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laboris</a:t>
                  </a:r>
                  <a:r>
                    <a:rPr lang="en-CA" sz="1100" b="0" i="0" dirty="0">
                      <a:solidFill>
                        <a:schemeClr val="tx2">
                          <a:lumMod val="85000"/>
                          <a:lumOff val="15000"/>
                        </a:schemeClr>
                      </a:solidFill>
                      <a:effectLst/>
                      <a:cs typeface="Arial" panose="020B0604020202020204" pitchFamily="34" charset="0"/>
                    </a:rPr>
                    <a:t> nisi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aliquip</a:t>
                  </a:r>
                  <a:r>
                    <a:rPr lang="en-CA" sz="1100" b="0" i="0" dirty="0">
                      <a:solidFill>
                        <a:schemeClr val="tx2">
                          <a:lumMod val="85000"/>
                          <a:lumOff val="15000"/>
                        </a:schemeClr>
                      </a:solidFill>
                      <a:effectLst/>
                      <a:cs typeface="Arial" panose="020B0604020202020204" pitchFamily="34" charset="0"/>
                    </a:rPr>
                    <a:t> ex </a:t>
                  </a:r>
                  <a:r>
                    <a:rPr lang="en-CA" sz="1100" b="0" i="0" dirty="0" err="1">
                      <a:solidFill>
                        <a:schemeClr val="tx2">
                          <a:lumMod val="85000"/>
                          <a:lumOff val="15000"/>
                        </a:schemeClr>
                      </a:solidFill>
                      <a:effectLst/>
                      <a:cs typeface="Arial" panose="020B0604020202020204" pitchFamily="34" charset="0"/>
                    </a:rPr>
                    <a:t>ea</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commodo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consequat</a:t>
                  </a:r>
                  <a:r>
                    <a:rPr lang="en-CA" sz="1100" b="0" i="0" dirty="0">
                      <a:solidFill>
                        <a:schemeClr val="tx2">
                          <a:lumMod val="85000"/>
                          <a:lumOff val="15000"/>
                        </a:schemeClr>
                      </a:solidFill>
                      <a:effectLst/>
                      <a:cs typeface="Arial" panose="020B0604020202020204" pitchFamily="34" charset="0"/>
                    </a:rPr>
                    <a:t>. </a:t>
                  </a:r>
                </a:p>
              </p:txBody>
            </p:sp>
          </p:grpSp>
          <p:grpSp>
            <p:nvGrpSpPr>
              <p:cNvPr id="16" name="Group 15">
                <a:extLst>
                  <a:ext uri="{FF2B5EF4-FFF2-40B4-BE49-F238E27FC236}">
                    <a16:creationId xmlns:a16="http://schemas.microsoft.com/office/drawing/2014/main" id="{5893BC60-ADA7-D506-960D-82990E5448B8}"/>
                  </a:ext>
                </a:extLst>
              </p:cNvPr>
              <p:cNvGrpSpPr/>
              <p:nvPr/>
            </p:nvGrpSpPr>
            <p:grpSpPr>
              <a:xfrm flipH="1">
                <a:off x="438286" y="2059356"/>
                <a:ext cx="3340827" cy="1548152"/>
                <a:chOff x="1139818" y="3599110"/>
                <a:chExt cx="3340827" cy="1548152"/>
              </a:xfrm>
            </p:grpSpPr>
            <p:sp>
              <p:nvSpPr>
                <p:cNvPr id="18" name="TextBox 17">
                  <a:extLst>
                    <a:ext uri="{FF2B5EF4-FFF2-40B4-BE49-F238E27FC236}">
                      <a16:creationId xmlns:a16="http://schemas.microsoft.com/office/drawing/2014/main" id="{9959C656-7BA5-579A-0303-0851D99D59C4}"/>
                    </a:ext>
                  </a:extLst>
                </p:cNvPr>
                <p:cNvSpPr txBox="1"/>
                <p:nvPr/>
              </p:nvSpPr>
              <p:spPr>
                <a:xfrm>
                  <a:off x="1139818" y="3599110"/>
                  <a:ext cx="2493524" cy="338554"/>
                </a:xfrm>
                <a:prstGeom prst="rect">
                  <a:avLst/>
                </a:prstGeom>
                <a:noFill/>
              </p:spPr>
              <p:txBody>
                <a:bodyPr wrap="square" rtlCol="0" anchor="t">
                  <a:spAutoFit/>
                </a:bodyPr>
                <a:lstStyle/>
                <a:p>
                  <a:pPr algn="r"/>
                  <a:r>
                    <a:rPr lang="en-CA" sz="1600" i="0" dirty="0">
                      <a:solidFill>
                        <a:srgbClr val="404040"/>
                      </a:solidFill>
                      <a:effectLst/>
                      <a:latin typeface="+mj-lt"/>
                    </a:rPr>
                    <a:t>Product Development</a:t>
                  </a:r>
                  <a:endParaRPr lang="en-US" sz="1600" dirty="0">
                    <a:solidFill>
                      <a:schemeClr val="tx2">
                        <a:lumMod val="85000"/>
                        <a:lumOff val="15000"/>
                      </a:schemeClr>
                    </a:solidFill>
                    <a:latin typeface="+mj-lt"/>
                  </a:endParaRPr>
                </a:p>
              </p:txBody>
            </p:sp>
            <p:sp>
              <p:nvSpPr>
                <p:cNvPr id="19" name="TextBox 18">
                  <a:extLst>
                    <a:ext uri="{FF2B5EF4-FFF2-40B4-BE49-F238E27FC236}">
                      <a16:creationId xmlns:a16="http://schemas.microsoft.com/office/drawing/2014/main" id="{F4F09C98-48BB-969B-6B37-97E840106AD7}"/>
                    </a:ext>
                  </a:extLst>
                </p:cNvPr>
                <p:cNvSpPr txBox="1"/>
                <p:nvPr/>
              </p:nvSpPr>
              <p:spPr>
                <a:xfrm>
                  <a:off x="1139818" y="4039266"/>
                  <a:ext cx="3340827" cy="1107996"/>
                </a:xfrm>
                <a:prstGeom prst="rect">
                  <a:avLst/>
                </a:prstGeom>
                <a:noFill/>
              </p:spPr>
              <p:txBody>
                <a:bodyPr wrap="square" rtlCol="0">
                  <a:spAutoFit/>
                </a:bodyPr>
                <a:lstStyle/>
                <a:p>
                  <a:pPr algn="r"/>
                  <a:r>
                    <a:rPr lang="en-CA" sz="1100" b="0" i="0" dirty="0">
                      <a:solidFill>
                        <a:schemeClr val="tx2">
                          <a:lumMod val="85000"/>
                          <a:lumOff val="15000"/>
                        </a:schemeClr>
                      </a:solidFill>
                      <a:effectLst/>
                      <a:cs typeface="Arial" panose="020B0604020202020204" pitchFamily="34" charset="0"/>
                    </a:rPr>
                    <a:t>Lorem ipsum dolor sit </a:t>
                  </a:r>
                  <a:r>
                    <a:rPr lang="en-CA" sz="1100" b="0" i="0" dirty="0" err="1">
                      <a:solidFill>
                        <a:schemeClr val="tx2">
                          <a:lumMod val="85000"/>
                          <a:lumOff val="15000"/>
                        </a:schemeClr>
                      </a:solidFill>
                      <a:effectLst/>
                      <a:cs typeface="Arial" panose="020B0604020202020204" pitchFamily="34" charset="0"/>
                    </a:rPr>
                    <a:t>amet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consectetur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adipiscing</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elit</a:t>
                  </a:r>
                  <a:r>
                    <a:rPr lang="en-CA" sz="1100" b="0" i="0" dirty="0">
                      <a:solidFill>
                        <a:schemeClr val="tx2">
                          <a:lumMod val="85000"/>
                          <a:lumOff val="15000"/>
                        </a:schemeClr>
                      </a:solidFill>
                      <a:effectLst/>
                      <a:cs typeface="Arial" panose="020B0604020202020204" pitchFamily="34" charset="0"/>
                    </a:rPr>
                    <a:t>, sed do </a:t>
                  </a:r>
                  <a:r>
                    <a:rPr lang="en-CA" sz="1100" b="0" i="0" dirty="0" err="1">
                      <a:solidFill>
                        <a:schemeClr val="tx2">
                          <a:lumMod val="85000"/>
                          <a:lumOff val="15000"/>
                        </a:schemeClr>
                      </a:solidFill>
                      <a:effectLst/>
                      <a:cs typeface="Arial" panose="020B0604020202020204" pitchFamily="34" charset="0"/>
                    </a:rPr>
                    <a:t>eiusmod</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tempor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incididunt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labore et dolore magna </a:t>
                  </a:r>
                  <a:r>
                    <a:rPr lang="en-CA" sz="1100" b="0" i="0" dirty="0" err="1">
                      <a:solidFill>
                        <a:schemeClr val="tx2">
                          <a:lumMod val="85000"/>
                          <a:lumOff val="15000"/>
                        </a:schemeClr>
                      </a:solidFill>
                      <a:effectLst/>
                      <a:cs typeface="Arial" panose="020B0604020202020204" pitchFamily="34" charset="0"/>
                    </a:rPr>
                    <a:t>aliqua</a:t>
                  </a:r>
                  <a:r>
                    <a:rPr lang="en-CA" sz="1100" b="0" i="0" dirty="0">
                      <a:solidFill>
                        <a:schemeClr val="tx2">
                          <a:lumMod val="85000"/>
                          <a:lumOff val="15000"/>
                        </a:schemeClr>
                      </a:solidFill>
                      <a:effectLst/>
                      <a:cs typeface="Arial" panose="020B0604020202020204" pitchFamily="34" charset="0"/>
                    </a:rPr>
                    <a:t>. </a:t>
                  </a:r>
                </a:p>
                <a:p>
                  <a:pPr algn="r"/>
                  <a:r>
                    <a:rPr lang="en-CA" sz="1100" b="0" i="0" dirty="0">
                      <a:solidFill>
                        <a:schemeClr val="tx2">
                          <a:lumMod val="85000"/>
                          <a:lumOff val="15000"/>
                        </a:schemeClr>
                      </a:solidFill>
                      <a:effectLst/>
                      <a:cs typeface="Arial" panose="020B0604020202020204" pitchFamily="34" charset="0"/>
                    </a:rPr>
                    <a:t>Ut </a:t>
                  </a:r>
                  <a:r>
                    <a:rPr lang="en-CA" sz="1100" b="0" i="0" dirty="0" err="1">
                      <a:solidFill>
                        <a:schemeClr val="tx2">
                          <a:lumMod val="85000"/>
                          <a:lumOff val="15000"/>
                        </a:schemeClr>
                      </a:solidFill>
                      <a:effectLst/>
                      <a:cs typeface="Arial" panose="020B0604020202020204" pitchFamily="34" charset="0"/>
                    </a:rPr>
                    <a:t>enim</a:t>
                  </a:r>
                  <a:r>
                    <a:rPr lang="en-CA" sz="1100" b="0" i="0" dirty="0">
                      <a:solidFill>
                        <a:schemeClr val="tx2">
                          <a:lumMod val="85000"/>
                          <a:lumOff val="15000"/>
                        </a:schemeClr>
                      </a:solidFill>
                      <a:effectLst/>
                      <a:cs typeface="Arial" panose="020B0604020202020204" pitchFamily="34" charset="0"/>
                    </a:rPr>
                    <a:t> ad minim </a:t>
                  </a:r>
                  <a:r>
                    <a:rPr lang="en-CA" sz="1100" b="0" i="0" dirty="0" err="1">
                      <a:solidFill>
                        <a:schemeClr val="tx2">
                          <a:lumMod val="85000"/>
                          <a:lumOff val="15000"/>
                        </a:schemeClr>
                      </a:solidFill>
                      <a:effectLst/>
                      <a:cs typeface="Arial" panose="020B0604020202020204" pitchFamily="34" charset="0"/>
                    </a:rPr>
                    <a:t>veniam</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quis</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nostrud</a:t>
                  </a:r>
                  <a:r>
                    <a:rPr lang="en-CA" sz="1100" b="0" i="0" dirty="0">
                      <a:solidFill>
                        <a:schemeClr val="tx2">
                          <a:lumMod val="85000"/>
                          <a:lumOff val="15000"/>
                        </a:schemeClr>
                      </a:solidFill>
                      <a:effectLst/>
                      <a:cs typeface="Arial" panose="020B0604020202020204" pitchFamily="34" charset="0"/>
                    </a:rPr>
                    <a:t> exercitation </a:t>
                  </a:r>
                  <a:r>
                    <a:rPr lang="en-CA" sz="1100" b="0" i="0" dirty="0" err="1">
                      <a:solidFill>
                        <a:schemeClr val="tx2">
                          <a:lumMod val="85000"/>
                          <a:lumOff val="15000"/>
                        </a:schemeClr>
                      </a:solidFill>
                      <a:effectLst/>
                      <a:cs typeface="Arial" panose="020B0604020202020204" pitchFamily="34" charset="0"/>
                    </a:rPr>
                    <a:t>ullamco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laboris</a:t>
                  </a:r>
                  <a:r>
                    <a:rPr lang="en-CA" sz="1100" b="0" i="0" dirty="0">
                      <a:solidFill>
                        <a:schemeClr val="tx2">
                          <a:lumMod val="85000"/>
                          <a:lumOff val="15000"/>
                        </a:schemeClr>
                      </a:solidFill>
                      <a:effectLst/>
                      <a:cs typeface="Arial" panose="020B0604020202020204" pitchFamily="34" charset="0"/>
                    </a:rPr>
                    <a:t> nisi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aliquip</a:t>
                  </a:r>
                  <a:r>
                    <a:rPr lang="en-CA" sz="1100" b="0" i="0" dirty="0">
                      <a:solidFill>
                        <a:schemeClr val="tx2">
                          <a:lumMod val="85000"/>
                          <a:lumOff val="15000"/>
                        </a:schemeClr>
                      </a:solidFill>
                      <a:effectLst/>
                      <a:cs typeface="Arial" panose="020B0604020202020204" pitchFamily="34" charset="0"/>
                    </a:rPr>
                    <a:t> ex </a:t>
                  </a:r>
                  <a:r>
                    <a:rPr lang="en-CA" sz="1100" b="0" i="0" dirty="0" err="1">
                      <a:solidFill>
                        <a:schemeClr val="tx2">
                          <a:lumMod val="85000"/>
                          <a:lumOff val="15000"/>
                        </a:schemeClr>
                      </a:solidFill>
                      <a:effectLst/>
                      <a:cs typeface="Arial" panose="020B0604020202020204" pitchFamily="34" charset="0"/>
                    </a:rPr>
                    <a:t>ea</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commodo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consequat</a:t>
                  </a:r>
                  <a:r>
                    <a:rPr lang="en-CA" sz="1100" b="0" i="0" dirty="0">
                      <a:solidFill>
                        <a:schemeClr val="tx2">
                          <a:lumMod val="85000"/>
                          <a:lumOff val="15000"/>
                        </a:schemeClr>
                      </a:solidFill>
                      <a:effectLst/>
                      <a:cs typeface="Arial" panose="020B0604020202020204" pitchFamily="34" charset="0"/>
                    </a:rPr>
                    <a:t>. </a:t>
                  </a:r>
                </a:p>
              </p:txBody>
            </p:sp>
          </p:grpSp>
          <p:grpSp>
            <p:nvGrpSpPr>
              <p:cNvPr id="12" name="Group 11">
                <a:extLst>
                  <a:ext uri="{FF2B5EF4-FFF2-40B4-BE49-F238E27FC236}">
                    <a16:creationId xmlns:a16="http://schemas.microsoft.com/office/drawing/2014/main" id="{767622D5-E181-306C-16EB-4AFC89301095}"/>
                  </a:ext>
                </a:extLst>
              </p:cNvPr>
              <p:cNvGrpSpPr/>
              <p:nvPr/>
            </p:nvGrpSpPr>
            <p:grpSpPr>
              <a:xfrm flipH="1">
                <a:off x="438286" y="4285345"/>
                <a:ext cx="3340827" cy="1548152"/>
                <a:chOff x="1139818" y="4008038"/>
                <a:chExt cx="3340827" cy="1548152"/>
              </a:xfrm>
            </p:grpSpPr>
            <p:sp>
              <p:nvSpPr>
                <p:cNvPr id="14" name="TextBox 13">
                  <a:extLst>
                    <a:ext uri="{FF2B5EF4-FFF2-40B4-BE49-F238E27FC236}">
                      <a16:creationId xmlns:a16="http://schemas.microsoft.com/office/drawing/2014/main" id="{86DED6A6-5478-2BC6-6905-B106D73184B4}"/>
                    </a:ext>
                  </a:extLst>
                </p:cNvPr>
                <p:cNvSpPr txBox="1"/>
                <p:nvPr/>
              </p:nvSpPr>
              <p:spPr>
                <a:xfrm>
                  <a:off x="1139818" y="4008038"/>
                  <a:ext cx="2493524" cy="338554"/>
                </a:xfrm>
                <a:prstGeom prst="rect">
                  <a:avLst/>
                </a:prstGeom>
                <a:noFill/>
              </p:spPr>
              <p:txBody>
                <a:bodyPr wrap="square" rtlCol="0" anchor="t">
                  <a:spAutoFit/>
                </a:bodyPr>
                <a:lstStyle/>
                <a:p>
                  <a:pPr algn="r"/>
                  <a:r>
                    <a:rPr lang="en-CA" sz="1600" i="0" dirty="0">
                      <a:solidFill>
                        <a:srgbClr val="404040"/>
                      </a:solidFill>
                      <a:effectLst/>
                      <a:latin typeface="+mj-lt"/>
                    </a:rPr>
                    <a:t>Marketing &amp; Sales</a:t>
                  </a:r>
                  <a:endParaRPr lang="en-US" sz="1600" dirty="0">
                    <a:solidFill>
                      <a:schemeClr val="tx2">
                        <a:lumMod val="85000"/>
                        <a:lumOff val="15000"/>
                      </a:schemeClr>
                    </a:solidFill>
                    <a:latin typeface="+mj-lt"/>
                  </a:endParaRPr>
                </a:p>
              </p:txBody>
            </p:sp>
            <p:sp>
              <p:nvSpPr>
                <p:cNvPr id="15" name="TextBox 14">
                  <a:extLst>
                    <a:ext uri="{FF2B5EF4-FFF2-40B4-BE49-F238E27FC236}">
                      <a16:creationId xmlns:a16="http://schemas.microsoft.com/office/drawing/2014/main" id="{14125E6F-FC68-901C-67C7-A52FAC2FBFBD}"/>
                    </a:ext>
                  </a:extLst>
                </p:cNvPr>
                <p:cNvSpPr txBox="1"/>
                <p:nvPr/>
              </p:nvSpPr>
              <p:spPr>
                <a:xfrm>
                  <a:off x="1139818" y="4448194"/>
                  <a:ext cx="3340827" cy="1107996"/>
                </a:xfrm>
                <a:prstGeom prst="rect">
                  <a:avLst/>
                </a:prstGeom>
                <a:noFill/>
              </p:spPr>
              <p:txBody>
                <a:bodyPr wrap="square" rtlCol="0">
                  <a:spAutoFit/>
                </a:bodyPr>
                <a:lstStyle/>
                <a:p>
                  <a:pPr algn="r"/>
                  <a:r>
                    <a:rPr lang="en-CA" sz="1100" b="0" i="0" dirty="0">
                      <a:solidFill>
                        <a:schemeClr val="tx2">
                          <a:lumMod val="85000"/>
                          <a:lumOff val="15000"/>
                        </a:schemeClr>
                      </a:solidFill>
                      <a:effectLst/>
                      <a:cs typeface="Arial" panose="020B0604020202020204" pitchFamily="34" charset="0"/>
                    </a:rPr>
                    <a:t>Lorem ipsum dolor sit </a:t>
                  </a:r>
                  <a:r>
                    <a:rPr lang="en-CA" sz="1100" b="0" i="0" dirty="0" err="1">
                      <a:solidFill>
                        <a:schemeClr val="tx2">
                          <a:lumMod val="85000"/>
                          <a:lumOff val="15000"/>
                        </a:schemeClr>
                      </a:solidFill>
                      <a:effectLst/>
                      <a:cs typeface="Arial" panose="020B0604020202020204" pitchFamily="34" charset="0"/>
                    </a:rPr>
                    <a:t>amet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consectetur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adipiscing</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elit</a:t>
                  </a:r>
                  <a:r>
                    <a:rPr lang="en-CA" sz="1100" b="0" i="0" dirty="0">
                      <a:solidFill>
                        <a:schemeClr val="tx2">
                          <a:lumMod val="85000"/>
                          <a:lumOff val="15000"/>
                        </a:schemeClr>
                      </a:solidFill>
                      <a:effectLst/>
                      <a:cs typeface="Arial" panose="020B0604020202020204" pitchFamily="34" charset="0"/>
                    </a:rPr>
                    <a:t>, sed do </a:t>
                  </a:r>
                  <a:r>
                    <a:rPr lang="en-CA" sz="1100" b="0" i="0" dirty="0" err="1">
                      <a:solidFill>
                        <a:schemeClr val="tx2">
                          <a:lumMod val="85000"/>
                          <a:lumOff val="15000"/>
                        </a:schemeClr>
                      </a:solidFill>
                      <a:effectLst/>
                      <a:cs typeface="Arial" panose="020B0604020202020204" pitchFamily="34" charset="0"/>
                    </a:rPr>
                    <a:t>eiusmod</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tempor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incididunt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labore et dolore magna </a:t>
                  </a:r>
                  <a:r>
                    <a:rPr lang="en-CA" sz="1100" b="0" i="0" dirty="0" err="1">
                      <a:solidFill>
                        <a:schemeClr val="tx2">
                          <a:lumMod val="85000"/>
                          <a:lumOff val="15000"/>
                        </a:schemeClr>
                      </a:solidFill>
                      <a:effectLst/>
                      <a:cs typeface="Arial" panose="020B0604020202020204" pitchFamily="34" charset="0"/>
                    </a:rPr>
                    <a:t>aliqua</a:t>
                  </a:r>
                  <a:r>
                    <a:rPr lang="en-CA" sz="1100" b="0" i="0" dirty="0">
                      <a:solidFill>
                        <a:schemeClr val="tx2">
                          <a:lumMod val="85000"/>
                          <a:lumOff val="15000"/>
                        </a:schemeClr>
                      </a:solidFill>
                      <a:effectLst/>
                      <a:cs typeface="Arial" panose="020B0604020202020204" pitchFamily="34" charset="0"/>
                    </a:rPr>
                    <a:t>. </a:t>
                  </a:r>
                </a:p>
                <a:p>
                  <a:pPr algn="r"/>
                  <a:r>
                    <a:rPr lang="en-CA" sz="1100" b="0" i="0" dirty="0">
                      <a:solidFill>
                        <a:schemeClr val="tx2">
                          <a:lumMod val="85000"/>
                          <a:lumOff val="15000"/>
                        </a:schemeClr>
                      </a:solidFill>
                      <a:effectLst/>
                      <a:cs typeface="Arial" panose="020B0604020202020204" pitchFamily="34" charset="0"/>
                    </a:rPr>
                    <a:t>Ut </a:t>
                  </a:r>
                  <a:r>
                    <a:rPr lang="en-CA" sz="1100" b="0" i="0" dirty="0" err="1">
                      <a:solidFill>
                        <a:schemeClr val="tx2">
                          <a:lumMod val="85000"/>
                          <a:lumOff val="15000"/>
                        </a:schemeClr>
                      </a:solidFill>
                      <a:effectLst/>
                      <a:cs typeface="Arial" panose="020B0604020202020204" pitchFamily="34" charset="0"/>
                    </a:rPr>
                    <a:t>enim</a:t>
                  </a:r>
                  <a:r>
                    <a:rPr lang="en-CA" sz="1100" b="0" i="0" dirty="0">
                      <a:solidFill>
                        <a:schemeClr val="tx2">
                          <a:lumMod val="85000"/>
                          <a:lumOff val="15000"/>
                        </a:schemeClr>
                      </a:solidFill>
                      <a:effectLst/>
                      <a:cs typeface="Arial" panose="020B0604020202020204" pitchFamily="34" charset="0"/>
                    </a:rPr>
                    <a:t> ad minim </a:t>
                  </a:r>
                  <a:r>
                    <a:rPr lang="en-CA" sz="1100" b="0" i="0" dirty="0" err="1">
                      <a:solidFill>
                        <a:schemeClr val="tx2">
                          <a:lumMod val="85000"/>
                          <a:lumOff val="15000"/>
                        </a:schemeClr>
                      </a:solidFill>
                      <a:effectLst/>
                      <a:cs typeface="Arial" panose="020B0604020202020204" pitchFamily="34" charset="0"/>
                    </a:rPr>
                    <a:t>veniam</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quis</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nostrud</a:t>
                  </a:r>
                  <a:r>
                    <a:rPr lang="en-CA" sz="1100" b="0" i="0" dirty="0">
                      <a:solidFill>
                        <a:schemeClr val="tx2">
                          <a:lumMod val="85000"/>
                          <a:lumOff val="15000"/>
                        </a:schemeClr>
                      </a:solidFill>
                      <a:effectLst/>
                      <a:cs typeface="Arial" panose="020B0604020202020204" pitchFamily="34" charset="0"/>
                    </a:rPr>
                    <a:t> exercitation </a:t>
                  </a:r>
                  <a:r>
                    <a:rPr lang="en-CA" sz="1100" b="0" i="0" dirty="0" err="1">
                      <a:solidFill>
                        <a:schemeClr val="tx2">
                          <a:lumMod val="85000"/>
                          <a:lumOff val="15000"/>
                        </a:schemeClr>
                      </a:solidFill>
                      <a:effectLst/>
                      <a:cs typeface="Arial" panose="020B0604020202020204" pitchFamily="34" charset="0"/>
                    </a:rPr>
                    <a:t>ullamco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laboris</a:t>
                  </a:r>
                  <a:r>
                    <a:rPr lang="en-CA" sz="1100" b="0" i="0" dirty="0">
                      <a:solidFill>
                        <a:schemeClr val="tx2">
                          <a:lumMod val="85000"/>
                          <a:lumOff val="15000"/>
                        </a:schemeClr>
                      </a:solidFill>
                      <a:effectLst/>
                      <a:cs typeface="Arial" panose="020B0604020202020204" pitchFamily="34" charset="0"/>
                    </a:rPr>
                    <a:t> nisi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aliquip</a:t>
                  </a:r>
                  <a:r>
                    <a:rPr lang="en-CA" sz="1100" b="0" i="0" dirty="0">
                      <a:solidFill>
                        <a:schemeClr val="tx2">
                          <a:lumMod val="85000"/>
                          <a:lumOff val="15000"/>
                        </a:schemeClr>
                      </a:solidFill>
                      <a:effectLst/>
                      <a:cs typeface="Arial" panose="020B0604020202020204" pitchFamily="34" charset="0"/>
                    </a:rPr>
                    <a:t> ex </a:t>
                  </a:r>
                  <a:r>
                    <a:rPr lang="en-CA" sz="1100" b="0" i="0" dirty="0" err="1">
                      <a:solidFill>
                        <a:schemeClr val="tx2">
                          <a:lumMod val="85000"/>
                          <a:lumOff val="15000"/>
                        </a:schemeClr>
                      </a:solidFill>
                      <a:effectLst/>
                      <a:cs typeface="Arial" panose="020B0604020202020204" pitchFamily="34" charset="0"/>
                    </a:rPr>
                    <a:t>ea</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commodo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consequat</a:t>
                  </a:r>
                  <a:r>
                    <a:rPr lang="en-CA" sz="1100" b="0" i="0" dirty="0">
                      <a:solidFill>
                        <a:schemeClr val="tx2">
                          <a:lumMod val="85000"/>
                          <a:lumOff val="15000"/>
                        </a:schemeClr>
                      </a:solidFill>
                      <a:effectLst/>
                      <a:cs typeface="Arial" panose="020B0604020202020204" pitchFamily="34" charset="0"/>
                    </a:rPr>
                    <a:t>. </a:t>
                  </a:r>
                </a:p>
              </p:txBody>
            </p:sp>
          </p:grpSp>
        </p:grpSp>
        <p:sp>
          <p:nvSpPr>
            <p:cNvPr id="28" name="TextBox 25">
              <a:extLst>
                <a:ext uri="{FF2B5EF4-FFF2-40B4-BE49-F238E27FC236}">
                  <a16:creationId xmlns:a16="http://schemas.microsoft.com/office/drawing/2014/main" id="{865B4B32-C88E-A62D-89A7-991FA84D1251}"/>
                </a:ext>
              </a:extLst>
            </p:cNvPr>
            <p:cNvSpPr txBox="1"/>
            <p:nvPr/>
          </p:nvSpPr>
          <p:spPr>
            <a:xfrm>
              <a:off x="1283110" y="6089075"/>
              <a:ext cx="9625781" cy="2308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i="1" dirty="0">
                  <a:solidFill>
                    <a:schemeClr val="tx2">
                      <a:lumMod val="50000"/>
                      <a:lumOff val="50000"/>
                    </a:schemeClr>
                  </a:solidFill>
                </a:rPr>
                <a:t>“This editable PowerPoint graph allows easy customization of colors, values, and legends.”</a:t>
              </a:r>
              <a:endParaRPr lang="en-CA" sz="900" i="1" dirty="0">
                <a:solidFill>
                  <a:schemeClr val="tx2">
                    <a:lumMod val="50000"/>
                    <a:lumOff val="50000"/>
                  </a:schemeClr>
                </a:solidFill>
                <a:ea typeface="Roboto" panose="02000000000000000000" pitchFamily="2" charset="0"/>
                <a:cs typeface="Biome Light" panose="020B0303030204020804" pitchFamily="34" charset="0"/>
              </a:endParaRPr>
            </a:p>
          </p:txBody>
        </p:sp>
      </p:grpSp>
      <p:grpSp>
        <p:nvGrpSpPr>
          <p:cNvPr id="10" name="Group 9">
            <a:extLst>
              <a:ext uri="{FF2B5EF4-FFF2-40B4-BE49-F238E27FC236}">
                <a16:creationId xmlns:a16="http://schemas.microsoft.com/office/drawing/2014/main" id="{F6E52E01-0926-3E03-0263-AA0F58599343}"/>
              </a:ext>
            </a:extLst>
          </p:cNvPr>
          <p:cNvGrpSpPr/>
          <p:nvPr/>
        </p:nvGrpSpPr>
        <p:grpSpPr>
          <a:xfrm>
            <a:off x="0" y="5432956"/>
            <a:ext cx="12192000" cy="1059918"/>
            <a:chOff x="0" y="5432956"/>
            <a:chExt cx="12192000" cy="1059918"/>
          </a:xfrm>
        </p:grpSpPr>
        <p:sp>
          <p:nvSpPr>
            <p:cNvPr id="9" name="Rectangle 8">
              <a:extLst>
                <a:ext uri="{FF2B5EF4-FFF2-40B4-BE49-F238E27FC236}">
                  <a16:creationId xmlns:a16="http://schemas.microsoft.com/office/drawing/2014/main" id="{FFEEAE9B-B793-E2CB-DA31-84280F4998AC}"/>
                </a:ext>
              </a:extLst>
            </p:cNvPr>
            <p:cNvSpPr/>
            <p:nvPr/>
          </p:nvSpPr>
          <p:spPr>
            <a:xfrm>
              <a:off x="0" y="5432956"/>
              <a:ext cx="12192000" cy="105991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bg2"/>
                </a:solidFill>
              </a:endParaRPr>
            </a:p>
          </p:txBody>
        </p:sp>
        <p:sp>
          <p:nvSpPr>
            <p:cNvPr id="8" name="TextBox 7">
              <a:extLst>
                <a:ext uri="{FF2B5EF4-FFF2-40B4-BE49-F238E27FC236}">
                  <a16:creationId xmlns:a16="http://schemas.microsoft.com/office/drawing/2014/main" id="{F07F54D7-E92D-1B52-171F-91DED85202B0}"/>
                </a:ext>
              </a:extLst>
            </p:cNvPr>
            <p:cNvSpPr txBox="1"/>
            <p:nvPr/>
          </p:nvSpPr>
          <p:spPr>
            <a:xfrm>
              <a:off x="334290" y="5630745"/>
              <a:ext cx="11523420" cy="646331"/>
            </a:xfrm>
            <a:prstGeom prst="rect">
              <a:avLst/>
            </a:prstGeom>
            <a:noFill/>
          </p:spPr>
          <p:txBody>
            <a:bodyPr wrap="square">
              <a:spAutoFit/>
            </a:bodyPr>
            <a:lstStyle/>
            <a:p>
              <a:pPr algn="ctr"/>
              <a:r>
                <a:rPr lang="en-US" b="0" i="0" dirty="0">
                  <a:solidFill>
                    <a:schemeClr val="tx2">
                      <a:lumMod val="85000"/>
                      <a:lumOff val="15000"/>
                    </a:schemeClr>
                  </a:solidFill>
                  <a:effectLst/>
                  <a:latin typeface="+mj-lt"/>
                </a:rPr>
                <a:t>We are seeking $1 million in funding to scale our operations, expand our product line, and grow our marketing efforts. This investment will help us capture a larger share of the clean beauty market.</a:t>
              </a:r>
              <a:endParaRPr lang="en-CA" dirty="0">
                <a:solidFill>
                  <a:schemeClr val="tx2">
                    <a:lumMod val="85000"/>
                    <a:lumOff val="15000"/>
                  </a:schemeClr>
                </a:solidFill>
                <a:latin typeface="+mj-lt"/>
              </a:endParaRPr>
            </a:p>
          </p:txBody>
        </p:sp>
      </p:grpSp>
      <p:sp>
        <p:nvSpPr>
          <p:cNvPr id="11" name="Freeform: Shape 10">
            <a:extLst>
              <a:ext uri="{FF2B5EF4-FFF2-40B4-BE49-F238E27FC236}">
                <a16:creationId xmlns:a16="http://schemas.microsoft.com/office/drawing/2014/main" id="{96BFB242-94F3-A578-79DC-C03607FB071A}"/>
              </a:ext>
            </a:extLst>
          </p:cNvPr>
          <p:cNvSpPr/>
          <p:nvPr/>
        </p:nvSpPr>
        <p:spPr>
          <a:xfrm rot="16200000">
            <a:off x="4308282" y="1173683"/>
            <a:ext cx="361300" cy="398973"/>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sp>
        <p:nvSpPr>
          <p:cNvPr id="13" name="Freeform: Shape 12">
            <a:extLst>
              <a:ext uri="{FF2B5EF4-FFF2-40B4-BE49-F238E27FC236}">
                <a16:creationId xmlns:a16="http://schemas.microsoft.com/office/drawing/2014/main" id="{F9741A61-25EA-C602-6D19-D509D79CD415}"/>
              </a:ext>
            </a:extLst>
          </p:cNvPr>
          <p:cNvSpPr/>
          <p:nvPr/>
        </p:nvSpPr>
        <p:spPr>
          <a:xfrm rot="16200000">
            <a:off x="11555205" y="5409224"/>
            <a:ext cx="361300" cy="398973"/>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spTree>
    <p:extLst>
      <p:ext uri="{BB962C8B-B14F-4D97-AF65-F5344CB8AC3E}">
        <p14:creationId xmlns:p14="http://schemas.microsoft.com/office/powerpoint/2010/main" val="6278764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1E2B6-736C-51B6-FDA4-00B27A792581}"/>
              </a:ext>
            </a:extLst>
          </p:cNvPr>
          <p:cNvSpPr>
            <a:spLocks noGrp="1"/>
          </p:cNvSpPr>
          <p:nvPr>
            <p:ph type="title"/>
          </p:nvPr>
        </p:nvSpPr>
        <p:spPr/>
        <p:txBody>
          <a:bodyPr>
            <a:normAutofit/>
          </a:bodyPr>
          <a:lstStyle/>
          <a:p>
            <a:pPr algn="l"/>
            <a:r>
              <a:rPr lang="en-US" i="0" dirty="0">
                <a:effectLst/>
              </a:rPr>
              <a:t>Key Goals for the Next 3-5 Years</a:t>
            </a:r>
          </a:p>
        </p:txBody>
      </p:sp>
      <p:sp>
        <p:nvSpPr>
          <p:cNvPr id="4" name="Footer Placeholder 3">
            <a:extLst>
              <a:ext uri="{FF2B5EF4-FFF2-40B4-BE49-F238E27FC236}">
                <a16:creationId xmlns:a16="http://schemas.microsoft.com/office/drawing/2014/main" id="{9C0F6D8F-9DC3-8051-3F34-5A141218276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6001C500-4B52-CC80-FAA3-5736AFC623C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16</a:t>
            </a:fld>
            <a:endParaRPr lang="en-IN" dirty="0"/>
          </a:p>
        </p:txBody>
      </p:sp>
      <p:grpSp>
        <p:nvGrpSpPr>
          <p:cNvPr id="43" name="Group 42">
            <a:extLst>
              <a:ext uri="{FF2B5EF4-FFF2-40B4-BE49-F238E27FC236}">
                <a16:creationId xmlns:a16="http://schemas.microsoft.com/office/drawing/2014/main" id="{E2BC4AC8-4013-1416-593C-F9E63763C57C}"/>
              </a:ext>
            </a:extLst>
          </p:cNvPr>
          <p:cNvGrpSpPr/>
          <p:nvPr/>
        </p:nvGrpSpPr>
        <p:grpSpPr>
          <a:xfrm>
            <a:off x="279789" y="1315309"/>
            <a:ext cx="11886085" cy="4847357"/>
            <a:chOff x="279789" y="1315309"/>
            <a:chExt cx="11886085" cy="4847357"/>
          </a:xfrm>
        </p:grpSpPr>
        <p:grpSp>
          <p:nvGrpSpPr>
            <p:cNvPr id="42" name="Group 41">
              <a:extLst>
                <a:ext uri="{FF2B5EF4-FFF2-40B4-BE49-F238E27FC236}">
                  <a16:creationId xmlns:a16="http://schemas.microsoft.com/office/drawing/2014/main" id="{9FCC5987-EAD6-2DA4-B131-215ACD332E85}"/>
                </a:ext>
              </a:extLst>
            </p:cNvPr>
            <p:cNvGrpSpPr/>
            <p:nvPr/>
          </p:nvGrpSpPr>
          <p:grpSpPr>
            <a:xfrm>
              <a:off x="279789" y="1315309"/>
              <a:ext cx="9991936" cy="1066756"/>
              <a:chOff x="388648" y="869191"/>
              <a:chExt cx="9991936" cy="1718021"/>
            </a:xfrm>
            <a:solidFill>
              <a:schemeClr val="accent4"/>
            </a:solidFill>
          </p:grpSpPr>
          <p:sp>
            <p:nvSpPr>
              <p:cNvPr id="3" name="Rectangle: Top Corners Rounded 2">
                <a:extLst>
                  <a:ext uri="{FF2B5EF4-FFF2-40B4-BE49-F238E27FC236}">
                    <a16:creationId xmlns:a16="http://schemas.microsoft.com/office/drawing/2014/main" id="{C2F985F4-070C-382E-63AF-1D984AB5F108}"/>
                  </a:ext>
                </a:extLst>
              </p:cNvPr>
              <p:cNvSpPr/>
              <p:nvPr/>
            </p:nvSpPr>
            <p:spPr>
              <a:xfrm>
                <a:off x="388648" y="869191"/>
                <a:ext cx="1195110" cy="1718021"/>
              </a:xfrm>
              <a:prstGeom prst="round2SameRect">
                <a:avLst>
                  <a:gd name="adj1" fmla="val 50000"/>
                  <a:gd name="adj2" fmla="val 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Top Corners Rounded 5">
                <a:extLst>
                  <a:ext uri="{FF2B5EF4-FFF2-40B4-BE49-F238E27FC236}">
                    <a16:creationId xmlns:a16="http://schemas.microsoft.com/office/drawing/2014/main" id="{AF42C707-CD9C-E98C-7D79-FED3A9F79B54}"/>
                  </a:ext>
                </a:extLst>
              </p:cNvPr>
              <p:cNvSpPr/>
              <p:nvPr/>
            </p:nvSpPr>
            <p:spPr>
              <a:xfrm>
                <a:off x="4787062" y="869191"/>
                <a:ext cx="1195110" cy="1718021"/>
              </a:xfrm>
              <a:prstGeom prst="round2SameRect">
                <a:avLst>
                  <a:gd name="adj1" fmla="val 50000"/>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Top Corners Rounded 6">
                <a:extLst>
                  <a:ext uri="{FF2B5EF4-FFF2-40B4-BE49-F238E27FC236}">
                    <a16:creationId xmlns:a16="http://schemas.microsoft.com/office/drawing/2014/main" id="{61D30F27-4CCA-29EC-AF46-45226232FD91}"/>
                  </a:ext>
                </a:extLst>
              </p:cNvPr>
              <p:cNvSpPr/>
              <p:nvPr/>
            </p:nvSpPr>
            <p:spPr>
              <a:xfrm>
                <a:off x="6986269" y="869191"/>
                <a:ext cx="1195110" cy="1718021"/>
              </a:xfrm>
              <a:prstGeom prst="round2SameRect">
                <a:avLst>
                  <a:gd name="adj1" fmla="val 50000"/>
                  <a:gd name="adj2" fmla="val 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Rectangle: Top Corners Rounded 39">
                <a:extLst>
                  <a:ext uri="{FF2B5EF4-FFF2-40B4-BE49-F238E27FC236}">
                    <a16:creationId xmlns:a16="http://schemas.microsoft.com/office/drawing/2014/main" id="{9CBADA3E-570C-C1F2-FD80-451CFB5C3307}"/>
                  </a:ext>
                </a:extLst>
              </p:cNvPr>
              <p:cNvSpPr/>
              <p:nvPr/>
            </p:nvSpPr>
            <p:spPr>
              <a:xfrm>
                <a:off x="9185474" y="869191"/>
                <a:ext cx="1195110" cy="1718021"/>
              </a:xfrm>
              <a:prstGeom prst="round2SameRect">
                <a:avLst>
                  <a:gd name="adj1" fmla="val 50000"/>
                  <a:gd name="adj2" fmla="val 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Rectangle: Top Corners Rounded 40">
                <a:extLst>
                  <a:ext uri="{FF2B5EF4-FFF2-40B4-BE49-F238E27FC236}">
                    <a16:creationId xmlns:a16="http://schemas.microsoft.com/office/drawing/2014/main" id="{DACE5294-D048-8E15-C5D8-DAC5BBDC4199}"/>
                  </a:ext>
                </a:extLst>
              </p:cNvPr>
              <p:cNvSpPr/>
              <p:nvPr/>
            </p:nvSpPr>
            <p:spPr>
              <a:xfrm>
                <a:off x="2587855" y="869191"/>
                <a:ext cx="1195110" cy="1718021"/>
              </a:xfrm>
              <a:prstGeom prst="round2SameRect">
                <a:avLst>
                  <a:gd name="adj1" fmla="val 50000"/>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8" name="Group 7">
              <a:extLst>
                <a:ext uri="{FF2B5EF4-FFF2-40B4-BE49-F238E27FC236}">
                  <a16:creationId xmlns:a16="http://schemas.microsoft.com/office/drawing/2014/main" id="{CC5D4AED-45BE-015F-C18F-73DCD2C8527F}"/>
                </a:ext>
              </a:extLst>
            </p:cNvPr>
            <p:cNvGrpSpPr/>
            <p:nvPr/>
          </p:nvGrpSpPr>
          <p:grpSpPr>
            <a:xfrm>
              <a:off x="487680" y="1873251"/>
              <a:ext cx="11678194" cy="4289415"/>
              <a:chOff x="671247" y="1379800"/>
              <a:chExt cx="11678194" cy="4289415"/>
            </a:xfrm>
          </p:grpSpPr>
          <p:sp>
            <p:nvSpPr>
              <p:cNvPr id="9" name="TextBox 6">
                <a:extLst>
                  <a:ext uri="{FF2B5EF4-FFF2-40B4-BE49-F238E27FC236}">
                    <a16:creationId xmlns:a16="http://schemas.microsoft.com/office/drawing/2014/main" id="{A879BDD2-C502-58CB-391C-923033E10E2A}"/>
                  </a:ext>
                </a:extLst>
              </p:cNvPr>
              <p:cNvSpPr txBox="1"/>
              <p:nvPr/>
            </p:nvSpPr>
            <p:spPr>
              <a:xfrm>
                <a:off x="5080000" y="2766432"/>
                <a:ext cx="1897051" cy="2171813"/>
              </a:xfrm>
              <a:prstGeom prst="rect">
                <a:avLst/>
              </a:prstGeom>
            </p:spPr>
            <p:txBody>
              <a:bodyPr wrap="square" lIns="0" tIns="0" rIns="0" bIns="0" rtlCol="0" anchor="t">
                <a:spAutoFit/>
              </a:bodyPr>
              <a:lstStyle/>
              <a:p>
                <a:pPr>
                  <a:lnSpc>
                    <a:spcPts val="1920"/>
                  </a:lnSpc>
                </a:pPr>
                <a:r>
                  <a:rPr lang="en-US" sz="1400">
                    <a:solidFill>
                      <a:schemeClr val="tx2">
                        <a:lumMod val="85000"/>
                        <a:lumOff val="15000"/>
                      </a:schemeClr>
                    </a:solidFill>
                    <a:ea typeface="Public Sans"/>
                    <a:cs typeface="Public Sans"/>
                    <a:sym typeface="Public Sans"/>
                  </a:rPr>
                  <a:t>Lorem ipsum dolor sit amet, consectetur adipiscing elit. Vivamus pellentesque, urna at ullamcorper commodo, nulla nisi ultrices eros, non bibendum tellus.</a:t>
                </a:r>
              </a:p>
            </p:txBody>
          </p:sp>
          <p:sp>
            <p:nvSpPr>
              <p:cNvPr id="10" name="TextBox 7">
                <a:extLst>
                  <a:ext uri="{FF2B5EF4-FFF2-40B4-BE49-F238E27FC236}">
                    <a16:creationId xmlns:a16="http://schemas.microsoft.com/office/drawing/2014/main" id="{516515F5-ACF3-3E6F-1078-9D4786B7F1E5}"/>
                  </a:ext>
                </a:extLst>
              </p:cNvPr>
              <p:cNvSpPr txBox="1"/>
              <p:nvPr/>
            </p:nvSpPr>
            <p:spPr>
              <a:xfrm>
                <a:off x="5080000" y="2052692"/>
                <a:ext cx="1857098" cy="568361"/>
              </a:xfrm>
              <a:prstGeom prst="rect">
                <a:avLst/>
              </a:prstGeom>
            </p:spPr>
            <p:txBody>
              <a:bodyPr lIns="0" tIns="0" rIns="0" bIns="0" rtlCol="0" anchor="t">
                <a:spAutoFit/>
              </a:bodyPr>
              <a:lstStyle/>
              <a:p>
                <a:pPr>
                  <a:lnSpc>
                    <a:spcPts val="2320"/>
                  </a:lnSpc>
                </a:pPr>
                <a:r>
                  <a:rPr lang="en-CA" b="1" i="0" dirty="0">
                    <a:solidFill>
                      <a:schemeClr val="tx2">
                        <a:lumMod val="85000"/>
                        <a:lumOff val="15000"/>
                      </a:schemeClr>
                    </a:solidFill>
                    <a:effectLst/>
                    <a:latin typeface="+mj-lt"/>
                  </a:rPr>
                  <a:t>Customer Growth</a:t>
                </a:r>
                <a:endParaRPr lang="en-US" b="1" dirty="0">
                  <a:solidFill>
                    <a:schemeClr val="tx2">
                      <a:lumMod val="85000"/>
                      <a:lumOff val="15000"/>
                    </a:schemeClr>
                  </a:solidFill>
                  <a:latin typeface="+mj-lt"/>
                  <a:ea typeface="Playfair Display Italics"/>
                  <a:cs typeface="Playfair Display Italics"/>
                  <a:sym typeface="Playfair Display Italics"/>
                </a:endParaRPr>
              </a:p>
            </p:txBody>
          </p:sp>
          <p:sp>
            <p:nvSpPr>
              <p:cNvPr id="11" name="TextBox 8">
                <a:extLst>
                  <a:ext uri="{FF2B5EF4-FFF2-40B4-BE49-F238E27FC236}">
                    <a16:creationId xmlns:a16="http://schemas.microsoft.com/office/drawing/2014/main" id="{B817EC04-7032-14BB-129B-9294F2DC63BC}"/>
                  </a:ext>
                </a:extLst>
              </p:cNvPr>
              <p:cNvSpPr txBox="1"/>
              <p:nvPr/>
            </p:nvSpPr>
            <p:spPr>
              <a:xfrm>
                <a:off x="5080000" y="1379800"/>
                <a:ext cx="765019" cy="292772"/>
              </a:xfrm>
              <a:prstGeom prst="rect">
                <a:avLst/>
              </a:prstGeom>
            </p:spPr>
            <p:txBody>
              <a:bodyPr wrap="square" lIns="0" tIns="0" rIns="0" bIns="0" rtlCol="0" anchor="t">
                <a:spAutoFit/>
              </a:bodyPr>
              <a:lstStyle/>
              <a:p>
                <a:pPr>
                  <a:lnSpc>
                    <a:spcPts val="2239"/>
                  </a:lnSpc>
                </a:pPr>
                <a:r>
                  <a:rPr lang="en-US" sz="2800" b="1">
                    <a:solidFill>
                      <a:schemeClr val="tx2">
                        <a:lumMod val="85000"/>
                        <a:lumOff val="15000"/>
                      </a:schemeClr>
                    </a:solidFill>
                    <a:latin typeface="+mj-lt"/>
                    <a:ea typeface="Public Sans Bold"/>
                    <a:cs typeface="Public Sans Bold"/>
                    <a:sym typeface="Public Sans Bold"/>
                  </a:rPr>
                  <a:t>Q3</a:t>
                </a:r>
              </a:p>
            </p:txBody>
          </p:sp>
          <p:sp>
            <p:nvSpPr>
              <p:cNvPr id="12" name="TextBox 9">
                <a:extLst>
                  <a:ext uri="{FF2B5EF4-FFF2-40B4-BE49-F238E27FC236}">
                    <a16:creationId xmlns:a16="http://schemas.microsoft.com/office/drawing/2014/main" id="{0E3DA831-BFC4-826F-ADF2-0DE076000AC1}"/>
                  </a:ext>
                </a:extLst>
              </p:cNvPr>
              <p:cNvSpPr txBox="1"/>
              <p:nvPr/>
            </p:nvSpPr>
            <p:spPr>
              <a:xfrm>
                <a:off x="671247" y="2766432"/>
                <a:ext cx="1897051" cy="2902782"/>
              </a:xfrm>
              <a:prstGeom prst="rect">
                <a:avLst/>
              </a:prstGeom>
            </p:spPr>
            <p:txBody>
              <a:bodyPr wrap="square" lIns="0" tIns="0" rIns="0" bIns="0" rtlCol="0" anchor="t">
                <a:spAutoFit/>
              </a:bodyPr>
              <a:lstStyle/>
              <a:p>
                <a:pPr>
                  <a:lnSpc>
                    <a:spcPts val="1920"/>
                  </a:lnSpc>
                </a:pPr>
                <a:r>
                  <a:rPr lang="en-US" sz="1400" dirty="0">
                    <a:solidFill>
                      <a:schemeClr val="tx2">
                        <a:lumMod val="85000"/>
                        <a:lumOff val="15000"/>
                      </a:schemeClr>
                    </a:solidFill>
                    <a:ea typeface="Public Sans"/>
                    <a:cs typeface="Public Sans"/>
                    <a:sym typeface="Public Sans"/>
                  </a:rPr>
                  <a:t>Lorem ipsum dolor sit </a:t>
                </a:r>
                <a:r>
                  <a:rPr lang="en-US" sz="1400" dirty="0" err="1">
                    <a:solidFill>
                      <a:schemeClr val="tx2">
                        <a:lumMod val="85000"/>
                        <a:lumOff val="15000"/>
                      </a:schemeClr>
                    </a:solidFill>
                    <a:ea typeface="Public Sans"/>
                    <a:cs typeface="Public Sans"/>
                    <a:sym typeface="Public Sans"/>
                  </a:rPr>
                  <a:t>amet</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adipiscing</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elit</a:t>
                </a:r>
                <a:r>
                  <a:rPr lang="en-US" sz="1400" dirty="0">
                    <a:solidFill>
                      <a:schemeClr val="tx2">
                        <a:lumMod val="85000"/>
                        <a:lumOff val="15000"/>
                      </a:schemeClr>
                    </a:solidFill>
                    <a:ea typeface="Public Sans"/>
                    <a:cs typeface="Public Sans"/>
                    <a:sym typeface="Public Sans"/>
                  </a:rPr>
                  <a:t>, so </a:t>
                </a:r>
                <a:r>
                  <a:rPr lang="en-US" sz="1400" dirty="0" err="1">
                    <a:solidFill>
                      <a:schemeClr val="tx2">
                        <a:lumMod val="85000"/>
                        <a:lumOff val="15000"/>
                      </a:schemeClr>
                    </a:solidFill>
                    <a:ea typeface="Public Sans"/>
                    <a:cs typeface="Public Sans"/>
                    <a:sym typeface="Public Sans"/>
                  </a:rPr>
                  <a:t>eiusmod</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tempor</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incididunt</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ut</a:t>
                </a:r>
                <a:r>
                  <a:rPr lang="en-US" sz="1400" dirty="0">
                    <a:solidFill>
                      <a:schemeClr val="tx2">
                        <a:lumMod val="85000"/>
                        <a:lumOff val="15000"/>
                      </a:schemeClr>
                    </a:solidFill>
                    <a:ea typeface="Public Sans"/>
                    <a:cs typeface="Public Sans"/>
                    <a:sym typeface="Public Sans"/>
                  </a:rPr>
                  <a:t> labore et dolore magna </a:t>
                </a:r>
                <a:r>
                  <a:rPr lang="en-US" sz="1400" dirty="0" err="1">
                    <a:solidFill>
                      <a:schemeClr val="tx2">
                        <a:lumMod val="85000"/>
                        <a:lumOff val="15000"/>
                      </a:schemeClr>
                    </a:solidFill>
                    <a:ea typeface="Public Sans"/>
                    <a:cs typeface="Public Sans"/>
                    <a:sym typeface="Public Sans"/>
                  </a:rPr>
                  <a:t>aliqua</a:t>
                </a:r>
                <a:r>
                  <a:rPr lang="en-US" sz="1400" dirty="0">
                    <a:solidFill>
                      <a:schemeClr val="tx2">
                        <a:lumMod val="85000"/>
                        <a:lumOff val="15000"/>
                      </a:schemeClr>
                    </a:solidFill>
                    <a:ea typeface="Public Sans"/>
                    <a:cs typeface="Public Sans"/>
                    <a:sym typeface="Public Sans"/>
                  </a:rPr>
                  <a:t>. Ut </a:t>
                </a:r>
                <a:r>
                  <a:rPr lang="en-US" sz="1400" dirty="0" err="1">
                    <a:solidFill>
                      <a:schemeClr val="tx2">
                        <a:lumMod val="85000"/>
                        <a:lumOff val="15000"/>
                      </a:schemeClr>
                    </a:solidFill>
                    <a:ea typeface="Public Sans"/>
                    <a:cs typeface="Public Sans"/>
                    <a:sym typeface="Public Sans"/>
                  </a:rPr>
                  <a:t>enim</a:t>
                </a:r>
                <a:r>
                  <a:rPr lang="en-US" sz="1400" dirty="0">
                    <a:solidFill>
                      <a:schemeClr val="tx2">
                        <a:lumMod val="85000"/>
                        <a:lumOff val="15000"/>
                      </a:schemeClr>
                    </a:solidFill>
                    <a:ea typeface="Public Sans"/>
                    <a:cs typeface="Public Sans"/>
                    <a:sym typeface="Public Sans"/>
                  </a:rPr>
                  <a:t> ad minim </a:t>
                </a:r>
                <a:r>
                  <a:rPr lang="en-US" sz="1400" dirty="0" err="1">
                    <a:solidFill>
                      <a:schemeClr val="tx2">
                        <a:lumMod val="85000"/>
                        <a:lumOff val="15000"/>
                      </a:schemeClr>
                    </a:solidFill>
                    <a:ea typeface="Public Sans"/>
                    <a:cs typeface="Public Sans"/>
                    <a:sym typeface="Public Sans"/>
                  </a:rPr>
                  <a:t>veniam</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quis</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nostrud</a:t>
                </a:r>
                <a:r>
                  <a:rPr lang="en-US" sz="1400" dirty="0">
                    <a:solidFill>
                      <a:schemeClr val="tx2">
                        <a:lumMod val="85000"/>
                        <a:lumOff val="15000"/>
                      </a:schemeClr>
                    </a:solidFill>
                    <a:ea typeface="Public Sans"/>
                    <a:cs typeface="Public Sans"/>
                    <a:sym typeface="Public Sans"/>
                  </a:rPr>
                  <a:t> exercitation </a:t>
                </a:r>
                <a:r>
                  <a:rPr lang="en-US" sz="1400" dirty="0" err="1">
                    <a:solidFill>
                      <a:schemeClr val="tx2">
                        <a:lumMod val="85000"/>
                        <a:lumOff val="15000"/>
                      </a:schemeClr>
                    </a:solidFill>
                    <a:ea typeface="Public Sans"/>
                    <a:cs typeface="Public Sans"/>
                    <a:sym typeface="Public Sans"/>
                  </a:rPr>
                  <a:t>ullamco</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laboris</a:t>
                </a:r>
                <a:r>
                  <a:rPr lang="en-US" sz="1400" dirty="0">
                    <a:solidFill>
                      <a:schemeClr val="tx2">
                        <a:lumMod val="85000"/>
                        <a:lumOff val="15000"/>
                      </a:schemeClr>
                    </a:solidFill>
                    <a:ea typeface="Public Sans"/>
                    <a:cs typeface="Public Sans"/>
                    <a:sym typeface="Public Sans"/>
                  </a:rPr>
                  <a:t> nisi </a:t>
                </a:r>
                <a:r>
                  <a:rPr lang="en-US" sz="1400" dirty="0" err="1">
                    <a:solidFill>
                      <a:schemeClr val="tx2">
                        <a:lumMod val="85000"/>
                        <a:lumOff val="15000"/>
                      </a:schemeClr>
                    </a:solidFill>
                    <a:ea typeface="Public Sans"/>
                    <a:cs typeface="Public Sans"/>
                    <a:sym typeface="Public Sans"/>
                  </a:rPr>
                  <a:t>ut</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aliquip</a:t>
                </a:r>
                <a:r>
                  <a:rPr lang="en-US" sz="1400" dirty="0">
                    <a:solidFill>
                      <a:schemeClr val="tx2">
                        <a:lumMod val="85000"/>
                        <a:lumOff val="15000"/>
                      </a:schemeClr>
                    </a:solidFill>
                    <a:ea typeface="Public Sans"/>
                    <a:cs typeface="Public Sans"/>
                    <a:sym typeface="Public Sans"/>
                  </a:rPr>
                  <a:t> ex </a:t>
                </a:r>
                <a:r>
                  <a:rPr lang="en-US" sz="1400" dirty="0" err="1">
                    <a:solidFill>
                      <a:schemeClr val="tx2">
                        <a:lumMod val="85000"/>
                        <a:lumOff val="15000"/>
                      </a:schemeClr>
                    </a:solidFill>
                    <a:ea typeface="Public Sans"/>
                    <a:cs typeface="Public Sans"/>
                    <a:sym typeface="Public Sans"/>
                  </a:rPr>
                  <a:t>ea</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commodo</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consequat</a:t>
                </a:r>
                <a:r>
                  <a:rPr lang="en-US" sz="1400" dirty="0">
                    <a:solidFill>
                      <a:schemeClr val="tx2">
                        <a:lumMod val="85000"/>
                        <a:lumOff val="15000"/>
                      </a:schemeClr>
                    </a:solidFill>
                    <a:ea typeface="Public Sans"/>
                    <a:cs typeface="Public Sans"/>
                    <a:sym typeface="Public Sans"/>
                  </a:rPr>
                  <a:t>.</a:t>
                </a:r>
              </a:p>
            </p:txBody>
          </p:sp>
          <p:sp>
            <p:nvSpPr>
              <p:cNvPr id="13" name="TextBox 10">
                <a:extLst>
                  <a:ext uri="{FF2B5EF4-FFF2-40B4-BE49-F238E27FC236}">
                    <a16:creationId xmlns:a16="http://schemas.microsoft.com/office/drawing/2014/main" id="{871DA58E-ACC5-1841-C3C6-812EE310F6BF}"/>
                  </a:ext>
                </a:extLst>
              </p:cNvPr>
              <p:cNvSpPr txBox="1"/>
              <p:nvPr/>
            </p:nvSpPr>
            <p:spPr>
              <a:xfrm>
                <a:off x="711200" y="2052692"/>
                <a:ext cx="1857098" cy="568361"/>
              </a:xfrm>
              <a:prstGeom prst="rect">
                <a:avLst/>
              </a:prstGeom>
            </p:spPr>
            <p:txBody>
              <a:bodyPr lIns="0" tIns="0" rIns="0" bIns="0" rtlCol="0" anchor="t">
                <a:spAutoFit/>
              </a:bodyPr>
              <a:lstStyle/>
              <a:p>
                <a:pPr>
                  <a:lnSpc>
                    <a:spcPts val="2320"/>
                  </a:lnSpc>
                </a:pPr>
                <a:r>
                  <a:rPr lang="en-CA" b="1" i="0" dirty="0">
                    <a:solidFill>
                      <a:schemeClr val="tx2">
                        <a:lumMod val="85000"/>
                        <a:lumOff val="15000"/>
                      </a:schemeClr>
                    </a:solidFill>
                    <a:effectLst/>
                    <a:latin typeface="+mj-lt"/>
                  </a:rPr>
                  <a:t>Product Innovation</a:t>
                </a:r>
                <a:endParaRPr lang="en-US" b="1" dirty="0">
                  <a:solidFill>
                    <a:schemeClr val="tx2">
                      <a:lumMod val="85000"/>
                      <a:lumOff val="15000"/>
                    </a:schemeClr>
                  </a:solidFill>
                  <a:latin typeface="+mj-lt"/>
                  <a:ea typeface="Playfair Display Italics"/>
                  <a:cs typeface="Playfair Display Italics"/>
                  <a:sym typeface="Playfair Display Italics"/>
                </a:endParaRPr>
              </a:p>
            </p:txBody>
          </p:sp>
          <p:sp>
            <p:nvSpPr>
              <p:cNvPr id="14" name="TextBox 11">
                <a:extLst>
                  <a:ext uri="{FF2B5EF4-FFF2-40B4-BE49-F238E27FC236}">
                    <a16:creationId xmlns:a16="http://schemas.microsoft.com/office/drawing/2014/main" id="{23269A48-A01E-5B2B-4EB5-2D797322936C}"/>
                  </a:ext>
                </a:extLst>
              </p:cNvPr>
              <p:cNvSpPr txBox="1"/>
              <p:nvPr/>
            </p:nvSpPr>
            <p:spPr>
              <a:xfrm>
                <a:off x="711200" y="1379800"/>
                <a:ext cx="765019" cy="292772"/>
              </a:xfrm>
              <a:prstGeom prst="rect">
                <a:avLst/>
              </a:prstGeom>
            </p:spPr>
            <p:txBody>
              <a:bodyPr wrap="square" lIns="0" tIns="0" rIns="0" bIns="0" rtlCol="0" anchor="t">
                <a:spAutoFit/>
              </a:bodyPr>
              <a:lstStyle/>
              <a:p>
                <a:pPr>
                  <a:lnSpc>
                    <a:spcPts val="2239"/>
                  </a:lnSpc>
                </a:pPr>
                <a:r>
                  <a:rPr lang="en-US" sz="2800" b="1" dirty="0">
                    <a:solidFill>
                      <a:schemeClr val="tx2">
                        <a:lumMod val="85000"/>
                        <a:lumOff val="15000"/>
                      </a:schemeClr>
                    </a:solidFill>
                    <a:latin typeface="+mj-lt"/>
                    <a:ea typeface="Public Sans Bold"/>
                    <a:cs typeface="Public Sans Bold"/>
                    <a:sym typeface="Public Sans Bold"/>
                  </a:rPr>
                  <a:t>Q1</a:t>
                </a:r>
              </a:p>
            </p:txBody>
          </p:sp>
          <p:sp>
            <p:nvSpPr>
              <p:cNvPr id="15" name="TextBox 12">
                <a:extLst>
                  <a:ext uri="{FF2B5EF4-FFF2-40B4-BE49-F238E27FC236}">
                    <a16:creationId xmlns:a16="http://schemas.microsoft.com/office/drawing/2014/main" id="{DEAD64AA-740B-FAF5-5AFC-180B7861416F}"/>
                  </a:ext>
                </a:extLst>
              </p:cNvPr>
              <p:cNvSpPr txBox="1"/>
              <p:nvPr/>
            </p:nvSpPr>
            <p:spPr>
              <a:xfrm>
                <a:off x="2895600" y="2766432"/>
                <a:ext cx="1897051" cy="2171813"/>
              </a:xfrm>
              <a:prstGeom prst="rect">
                <a:avLst/>
              </a:prstGeom>
            </p:spPr>
            <p:txBody>
              <a:bodyPr wrap="square" lIns="0" tIns="0" rIns="0" bIns="0" rtlCol="0" anchor="t">
                <a:spAutoFit/>
              </a:bodyPr>
              <a:lstStyle/>
              <a:p>
                <a:pPr>
                  <a:lnSpc>
                    <a:spcPts val="1920"/>
                  </a:lnSpc>
                </a:pPr>
                <a:r>
                  <a:rPr lang="en-US" sz="1400">
                    <a:solidFill>
                      <a:schemeClr val="tx2">
                        <a:lumMod val="85000"/>
                        <a:lumOff val="15000"/>
                      </a:schemeClr>
                    </a:solidFill>
                    <a:ea typeface="Public Sans"/>
                    <a:cs typeface="Public Sans"/>
                    <a:sym typeface="Public Sans"/>
                  </a:rPr>
                  <a:t>Lorem ipsum dolor sit amet, consectetur adipiscing elit. Vivamus pellentesque, urna at ullamcorper commodo, nulla nisi ultrices eros, non bibendum tellus.</a:t>
                </a:r>
              </a:p>
            </p:txBody>
          </p:sp>
          <p:sp>
            <p:nvSpPr>
              <p:cNvPr id="16" name="TextBox 13">
                <a:extLst>
                  <a:ext uri="{FF2B5EF4-FFF2-40B4-BE49-F238E27FC236}">
                    <a16:creationId xmlns:a16="http://schemas.microsoft.com/office/drawing/2014/main" id="{D751CEC4-FB70-5108-E708-3E47CE1784EC}"/>
                  </a:ext>
                </a:extLst>
              </p:cNvPr>
              <p:cNvSpPr txBox="1"/>
              <p:nvPr/>
            </p:nvSpPr>
            <p:spPr>
              <a:xfrm>
                <a:off x="2895600" y="2038373"/>
                <a:ext cx="1487294" cy="568361"/>
              </a:xfrm>
              <a:prstGeom prst="rect">
                <a:avLst/>
              </a:prstGeom>
            </p:spPr>
            <p:txBody>
              <a:bodyPr wrap="square" lIns="0" tIns="0" rIns="0" bIns="0" rtlCol="0" anchor="t">
                <a:spAutoFit/>
              </a:bodyPr>
              <a:lstStyle/>
              <a:p>
                <a:pPr>
                  <a:lnSpc>
                    <a:spcPts val="2320"/>
                  </a:lnSpc>
                </a:pPr>
                <a:r>
                  <a:rPr lang="en-CA" b="1" i="0" dirty="0">
                    <a:solidFill>
                      <a:schemeClr val="tx2">
                        <a:lumMod val="85000"/>
                        <a:lumOff val="15000"/>
                      </a:schemeClr>
                    </a:solidFill>
                    <a:effectLst/>
                    <a:latin typeface="+mj-lt"/>
                  </a:rPr>
                  <a:t>Global Expansion</a:t>
                </a:r>
                <a:endParaRPr lang="en-US" b="1" dirty="0">
                  <a:solidFill>
                    <a:schemeClr val="tx2">
                      <a:lumMod val="85000"/>
                      <a:lumOff val="15000"/>
                    </a:schemeClr>
                  </a:solidFill>
                  <a:latin typeface="+mj-lt"/>
                  <a:ea typeface="Playfair Display Italics"/>
                  <a:cs typeface="Playfair Display Italics"/>
                  <a:sym typeface="Playfair Display Italics"/>
                </a:endParaRPr>
              </a:p>
            </p:txBody>
          </p:sp>
          <p:sp>
            <p:nvSpPr>
              <p:cNvPr id="17" name="TextBox 14">
                <a:extLst>
                  <a:ext uri="{FF2B5EF4-FFF2-40B4-BE49-F238E27FC236}">
                    <a16:creationId xmlns:a16="http://schemas.microsoft.com/office/drawing/2014/main" id="{1C7578E3-96E3-F563-3AAF-1504F3B39310}"/>
                  </a:ext>
                </a:extLst>
              </p:cNvPr>
              <p:cNvSpPr txBox="1"/>
              <p:nvPr/>
            </p:nvSpPr>
            <p:spPr>
              <a:xfrm>
                <a:off x="2895600" y="1379800"/>
                <a:ext cx="765019" cy="292772"/>
              </a:xfrm>
              <a:prstGeom prst="rect">
                <a:avLst/>
              </a:prstGeom>
            </p:spPr>
            <p:txBody>
              <a:bodyPr wrap="square" lIns="0" tIns="0" rIns="0" bIns="0" rtlCol="0" anchor="t">
                <a:spAutoFit/>
              </a:bodyPr>
              <a:lstStyle/>
              <a:p>
                <a:pPr>
                  <a:lnSpc>
                    <a:spcPts val="2239"/>
                  </a:lnSpc>
                </a:pPr>
                <a:r>
                  <a:rPr lang="en-US" sz="2800" b="1">
                    <a:solidFill>
                      <a:schemeClr val="tx2">
                        <a:lumMod val="85000"/>
                        <a:lumOff val="15000"/>
                      </a:schemeClr>
                    </a:solidFill>
                    <a:latin typeface="+mj-lt"/>
                    <a:ea typeface="Public Sans Bold"/>
                    <a:cs typeface="Public Sans Bold"/>
                    <a:sym typeface="Public Sans Bold"/>
                  </a:rPr>
                  <a:t>Q2</a:t>
                </a:r>
              </a:p>
            </p:txBody>
          </p:sp>
          <p:sp>
            <p:nvSpPr>
              <p:cNvPr id="18" name="TextBox 15">
                <a:extLst>
                  <a:ext uri="{FF2B5EF4-FFF2-40B4-BE49-F238E27FC236}">
                    <a16:creationId xmlns:a16="http://schemas.microsoft.com/office/drawing/2014/main" id="{8079794C-790A-9AF1-45B8-BA92C7E8156C}"/>
                  </a:ext>
                </a:extLst>
              </p:cNvPr>
              <p:cNvSpPr txBox="1"/>
              <p:nvPr/>
            </p:nvSpPr>
            <p:spPr>
              <a:xfrm>
                <a:off x="7264400" y="2766433"/>
                <a:ext cx="1897051" cy="2902782"/>
              </a:xfrm>
              <a:prstGeom prst="rect">
                <a:avLst/>
              </a:prstGeom>
            </p:spPr>
            <p:txBody>
              <a:bodyPr wrap="square" lIns="0" tIns="0" rIns="0" bIns="0" rtlCol="0" anchor="t">
                <a:spAutoFit/>
              </a:bodyPr>
              <a:lstStyle/>
              <a:p>
                <a:pPr>
                  <a:lnSpc>
                    <a:spcPts val="1920"/>
                  </a:lnSpc>
                </a:pPr>
                <a:r>
                  <a:rPr lang="en-US" sz="1400">
                    <a:solidFill>
                      <a:schemeClr val="tx2">
                        <a:lumMod val="85000"/>
                        <a:lumOff val="15000"/>
                      </a:schemeClr>
                    </a:solidFill>
                    <a:ea typeface="Public Sans"/>
                    <a:cs typeface="Public Sans"/>
                    <a:sym typeface="Public Sans"/>
                  </a:rPr>
                  <a:t>Lorem ipsum dolor sit amet, adipiscing elit, sed do eiusmod tempor incididunt ut labore et dolore magna aliqua. Ut enim ad minim veniam, quis nostrud exercitation ullamco laboris nisi ut aliquip ex ea commodo consequat.</a:t>
                </a:r>
              </a:p>
            </p:txBody>
          </p:sp>
          <p:sp>
            <p:nvSpPr>
              <p:cNvPr id="19" name="TextBox 16">
                <a:extLst>
                  <a:ext uri="{FF2B5EF4-FFF2-40B4-BE49-F238E27FC236}">
                    <a16:creationId xmlns:a16="http://schemas.microsoft.com/office/drawing/2014/main" id="{65609A5E-64AE-AB1A-2BF5-3A6EC145577B}"/>
                  </a:ext>
                </a:extLst>
              </p:cNvPr>
              <p:cNvSpPr txBox="1"/>
              <p:nvPr/>
            </p:nvSpPr>
            <p:spPr>
              <a:xfrm>
                <a:off x="7264400" y="2052692"/>
                <a:ext cx="1857098" cy="568361"/>
              </a:xfrm>
              <a:prstGeom prst="rect">
                <a:avLst/>
              </a:prstGeom>
            </p:spPr>
            <p:txBody>
              <a:bodyPr lIns="0" tIns="0" rIns="0" bIns="0" rtlCol="0" anchor="t">
                <a:spAutoFit/>
              </a:bodyPr>
              <a:lstStyle/>
              <a:p>
                <a:pPr>
                  <a:lnSpc>
                    <a:spcPts val="2320"/>
                  </a:lnSpc>
                </a:pPr>
                <a:r>
                  <a:rPr lang="en-CA" b="1" i="0" dirty="0">
                    <a:solidFill>
                      <a:schemeClr val="tx2">
                        <a:lumMod val="85000"/>
                        <a:lumOff val="15000"/>
                      </a:schemeClr>
                    </a:solidFill>
                    <a:effectLst/>
                    <a:latin typeface="+mj-lt"/>
                  </a:rPr>
                  <a:t>Strategic Partnerships</a:t>
                </a:r>
                <a:endParaRPr lang="en-US" b="1" dirty="0">
                  <a:solidFill>
                    <a:schemeClr val="tx2">
                      <a:lumMod val="85000"/>
                      <a:lumOff val="15000"/>
                    </a:schemeClr>
                  </a:solidFill>
                  <a:latin typeface="+mj-lt"/>
                  <a:ea typeface="Playfair Display Italics"/>
                  <a:cs typeface="Playfair Display Italics"/>
                  <a:sym typeface="Playfair Display Italics"/>
                </a:endParaRPr>
              </a:p>
            </p:txBody>
          </p:sp>
          <p:sp>
            <p:nvSpPr>
              <p:cNvPr id="20" name="TextBox 17">
                <a:extLst>
                  <a:ext uri="{FF2B5EF4-FFF2-40B4-BE49-F238E27FC236}">
                    <a16:creationId xmlns:a16="http://schemas.microsoft.com/office/drawing/2014/main" id="{770ACE8D-7618-33C6-F4EC-AB670A91170A}"/>
                  </a:ext>
                </a:extLst>
              </p:cNvPr>
              <p:cNvSpPr txBox="1"/>
              <p:nvPr/>
            </p:nvSpPr>
            <p:spPr>
              <a:xfrm>
                <a:off x="7264400" y="1379800"/>
                <a:ext cx="765019" cy="292772"/>
              </a:xfrm>
              <a:prstGeom prst="rect">
                <a:avLst/>
              </a:prstGeom>
            </p:spPr>
            <p:txBody>
              <a:bodyPr wrap="square" lIns="0" tIns="0" rIns="0" bIns="0" rtlCol="0" anchor="t">
                <a:spAutoFit/>
              </a:bodyPr>
              <a:lstStyle/>
              <a:p>
                <a:pPr>
                  <a:lnSpc>
                    <a:spcPts val="2239"/>
                  </a:lnSpc>
                </a:pPr>
                <a:r>
                  <a:rPr lang="en-US" sz="2800" b="1">
                    <a:solidFill>
                      <a:schemeClr val="tx2">
                        <a:lumMod val="85000"/>
                        <a:lumOff val="15000"/>
                      </a:schemeClr>
                    </a:solidFill>
                    <a:latin typeface="+mj-lt"/>
                    <a:ea typeface="Public Sans Bold"/>
                    <a:cs typeface="Public Sans Bold"/>
                    <a:sym typeface="Public Sans Bold"/>
                  </a:rPr>
                  <a:t>Q4</a:t>
                </a:r>
              </a:p>
            </p:txBody>
          </p:sp>
          <p:sp>
            <p:nvSpPr>
              <p:cNvPr id="21" name="TextBox 18">
                <a:extLst>
                  <a:ext uri="{FF2B5EF4-FFF2-40B4-BE49-F238E27FC236}">
                    <a16:creationId xmlns:a16="http://schemas.microsoft.com/office/drawing/2014/main" id="{29077E56-99DA-A779-3DC8-F4B54FD0CD30}"/>
                  </a:ext>
                </a:extLst>
              </p:cNvPr>
              <p:cNvSpPr txBox="1"/>
              <p:nvPr/>
            </p:nvSpPr>
            <p:spPr>
              <a:xfrm>
                <a:off x="9448800" y="2766432"/>
                <a:ext cx="1897051" cy="2171813"/>
              </a:xfrm>
              <a:prstGeom prst="rect">
                <a:avLst/>
              </a:prstGeom>
            </p:spPr>
            <p:txBody>
              <a:bodyPr wrap="square" lIns="0" tIns="0" rIns="0" bIns="0" rtlCol="0" anchor="t">
                <a:spAutoFit/>
              </a:bodyPr>
              <a:lstStyle/>
              <a:p>
                <a:pPr>
                  <a:lnSpc>
                    <a:spcPts val="1920"/>
                  </a:lnSpc>
                </a:pPr>
                <a:r>
                  <a:rPr lang="en-US" sz="1400">
                    <a:solidFill>
                      <a:schemeClr val="tx2">
                        <a:lumMod val="85000"/>
                        <a:lumOff val="15000"/>
                      </a:schemeClr>
                    </a:solidFill>
                    <a:ea typeface="Public Sans"/>
                    <a:cs typeface="Public Sans"/>
                    <a:sym typeface="Public Sans"/>
                  </a:rPr>
                  <a:t>Lorem ipsum dolor sit amet, consectetur adipiscing elit. Vivamus pellentesque, urna at ullamcorper commodo, nulla nisi ultrices eros, non bibendum tellus.</a:t>
                </a:r>
              </a:p>
            </p:txBody>
          </p:sp>
          <p:sp>
            <p:nvSpPr>
              <p:cNvPr id="22" name="TextBox 19">
                <a:extLst>
                  <a:ext uri="{FF2B5EF4-FFF2-40B4-BE49-F238E27FC236}">
                    <a16:creationId xmlns:a16="http://schemas.microsoft.com/office/drawing/2014/main" id="{1563C3C8-B99F-9C87-9FA0-237B100E0BC0}"/>
                  </a:ext>
                </a:extLst>
              </p:cNvPr>
              <p:cNvSpPr txBox="1"/>
              <p:nvPr/>
            </p:nvSpPr>
            <p:spPr>
              <a:xfrm>
                <a:off x="9448800" y="2052692"/>
                <a:ext cx="1857098" cy="568361"/>
              </a:xfrm>
              <a:prstGeom prst="rect">
                <a:avLst/>
              </a:prstGeom>
            </p:spPr>
            <p:txBody>
              <a:bodyPr lIns="0" tIns="0" rIns="0" bIns="0" rtlCol="0" anchor="t">
                <a:spAutoFit/>
              </a:bodyPr>
              <a:lstStyle/>
              <a:p>
                <a:pPr>
                  <a:lnSpc>
                    <a:spcPts val="2320"/>
                  </a:lnSpc>
                </a:pPr>
                <a:r>
                  <a:rPr lang="en-CA" b="1" i="0" dirty="0">
                    <a:solidFill>
                      <a:schemeClr val="tx2">
                        <a:lumMod val="85000"/>
                        <a:lumOff val="15000"/>
                      </a:schemeClr>
                    </a:solidFill>
                    <a:effectLst/>
                    <a:latin typeface="+mj-lt"/>
                  </a:rPr>
                  <a:t>Sustainability and Impact</a:t>
                </a:r>
                <a:endParaRPr lang="en-US" b="1" dirty="0">
                  <a:solidFill>
                    <a:schemeClr val="tx2">
                      <a:lumMod val="85000"/>
                      <a:lumOff val="15000"/>
                    </a:schemeClr>
                  </a:solidFill>
                  <a:latin typeface="+mj-lt"/>
                  <a:ea typeface="Playfair Display Italics"/>
                  <a:cs typeface="Playfair Display Italics"/>
                  <a:sym typeface="Playfair Display Italics"/>
                </a:endParaRPr>
              </a:p>
            </p:txBody>
          </p:sp>
          <p:sp>
            <p:nvSpPr>
              <p:cNvPr id="23" name="TextBox 20">
                <a:extLst>
                  <a:ext uri="{FF2B5EF4-FFF2-40B4-BE49-F238E27FC236}">
                    <a16:creationId xmlns:a16="http://schemas.microsoft.com/office/drawing/2014/main" id="{FEF1FDB1-0C57-DF15-8382-823E4E155560}"/>
                  </a:ext>
                </a:extLst>
              </p:cNvPr>
              <p:cNvSpPr txBox="1"/>
              <p:nvPr/>
            </p:nvSpPr>
            <p:spPr>
              <a:xfrm>
                <a:off x="9448800" y="1379800"/>
                <a:ext cx="765019" cy="292772"/>
              </a:xfrm>
              <a:prstGeom prst="rect">
                <a:avLst/>
              </a:prstGeom>
            </p:spPr>
            <p:txBody>
              <a:bodyPr wrap="square" lIns="0" tIns="0" rIns="0" bIns="0" rtlCol="0" anchor="t">
                <a:spAutoFit/>
              </a:bodyPr>
              <a:lstStyle/>
              <a:p>
                <a:pPr>
                  <a:lnSpc>
                    <a:spcPts val="2239"/>
                  </a:lnSpc>
                </a:pPr>
                <a:r>
                  <a:rPr lang="en-US" sz="2800" b="1">
                    <a:solidFill>
                      <a:schemeClr val="tx2">
                        <a:lumMod val="85000"/>
                        <a:lumOff val="15000"/>
                      </a:schemeClr>
                    </a:solidFill>
                    <a:latin typeface="+mj-lt"/>
                    <a:ea typeface="Public Sans Bold"/>
                    <a:cs typeface="Public Sans Bold"/>
                    <a:sym typeface="Public Sans Bold"/>
                  </a:rPr>
                  <a:t>Q1</a:t>
                </a:r>
              </a:p>
            </p:txBody>
          </p:sp>
          <p:grpSp>
            <p:nvGrpSpPr>
              <p:cNvPr id="24" name="Group 21">
                <a:extLst>
                  <a:ext uri="{FF2B5EF4-FFF2-40B4-BE49-F238E27FC236}">
                    <a16:creationId xmlns:a16="http://schemas.microsoft.com/office/drawing/2014/main" id="{836739EF-A1A0-580E-A393-81CB749CA6E9}"/>
                  </a:ext>
                </a:extLst>
              </p:cNvPr>
              <p:cNvGrpSpPr/>
              <p:nvPr/>
            </p:nvGrpSpPr>
            <p:grpSpPr>
              <a:xfrm>
                <a:off x="2895601" y="1837776"/>
                <a:ext cx="92451" cy="92451"/>
                <a:chOff x="0" y="0"/>
                <a:chExt cx="812800" cy="812800"/>
              </a:xfrm>
            </p:grpSpPr>
            <p:sp>
              <p:nvSpPr>
                <p:cNvPr id="38" name="Freeform 22">
                  <a:extLst>
                    <a:ext uri="{FF2B5EF4-FFF2-40B4-BE49-F238E27FC236}">
                      <a16:creationId xmlns:a16="http://schemas.microsoft.com/office/drawing/2014/main" id="{039C9E00-D767-8896-9DB2-EEA90FB6255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txBody>
                <a:bodyPr/>
                <a:lstStyle/>
                <a:p>
                  <a:endParaRPr lang="en-CA" b="1">
                    <a:solidFill>
                      <a:schemeClr val="tx2">
                        <a:lumMod val="85000"/>
                        <a:lumOff val="15000"/>
                      </a:schemeClr>
                    </a:solidFill>
                    <a:latin typeface="+mj-lt"/>
                  </a:endParaRPr>
                </a:p>
              </p:txBody>
            </p:sp>
            <p:sp>
              <p:nvSpPr>
                <p:cNvPr id="39" name="TextBox 23">
                  <a:extLst>
                    <a:ext uri="{FF2B5EF4-FFF2-40B4-BE49-F238E27FC236}">
                      <a16:creationId xmlns:a16="http://schemas.microsoft.com/office/drawing/2014/main" id="{C0E91931-83DC-A31A-5177-0FE445179AE8}"/>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b="1">
                    <a:solidFill>
                      <a:schemeClr val="tx2">
                        <a:lumMod val="85000"/>
                        <a:lumOff val="15000"/>
                      </a:schemeClr>
                    </a:solidFill>
                    <a:latin typeface="+mj-lt"/>
                  </a:endParaRPr>
                </a:p>
              </p:txBody>
            </p:sp>
          </p:grpSp>
          <p:grpSp>
            <p:nvGrpSpPr>
              <p:cNvPr id="25" name="Group 24">
                <a:extLst>
                  <a:ext uri="{FF2B5EF4-FFF2-40B4-BE49-F238E27FC236}">
                    <a16:creationId xmlns:a16="http://schemas.microsoft.com/office/drawing/2014/main" id="{419C226B-0EBE-868D-45BF-71E192C51681}"/>
                  </a:ext>
                </a:extLst>
              </p:cNvPr>
              <p:cNvGrpSpPr/>
              <p:nvPr/>
            </p:nvGrpSpPr>
            <p:grpSpPr>
              <a:xfrm>
                <a:off x="685801" y="1837776"/>
                <a:ext cx="92451" cy="92451"/>
                <a:chOff x="0" y="0"/>
                <a:chExt cx="812800" cy="812800"/>
              </a:xfrm>
            </p:grpSpPr>
            <p:sp>
              <p:nvSpPr>
                <p:cNvPr id="36" name="Freeform 25">
                  <a:extLst>
                    <a:ext uri="{FF2B5EF4-FFF2-40B4-BE49-F238E27FC236}">
                      <a16:creationId xmlns:a16="http://schemas.microsoft.com/office/drawing/2014/main" id="{12435276-F9C6-7C35-289C-9A225D83AC6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txBody>
                <a:bodyPr/>
                <a:lstStyle/>
                <a:p>
                  <a:endParaRPr lang="en-CA" b="1">
                    <a:solidFill>
                      <a:schemeClr val="tx2">
                        <a:lumMod val="85000"/>
                        <a:lumOff val="15000"/>
                      </a:schemeClr>
                    </a:solidFill>
                    <a:latin typeface="+mj-lt"/>
                  </a:endParaRPr>
                </a:p>
              </p:txBody>
            </p:sp>
            <p:sp>
              <p:nvSpPr>
                <p:cNvPr id="37" name="TextBox 26">
                  <a:extLst>
                    <a:ext uri="{FF2B5EF4-FFF2-40B4-BE49-F238E27FC236}">
                      <a16:creationId xmlns:a16="http://schemas.microsoft.com/office/drawing/2014/main" id="{9BA410A0-098E-822F-6823-566DB2F2C321}"/>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b="1">
                    <a:solidFill>
                      <a:schemeClr val="tx2">
                        <a:lumMod val="85000"/>
                        <a:lumOff val="15000"/>
                      </a:schemeClr>
                    </a:solidFill>
                    <a:latin typeface="+mj-lt"/>
                  </a:endParaRPr>
                </a:p>
              </p:txBody>
            </p:sp>
          </p:grpSp>
          <p:grpSp>
            <p:nvGrpSpPr>
              <p:cNvPr id="26" name="Group 27">
                <a:extLst>
                  <a:ext uri="{FF2B5EF4-FFF2-40B4-BE49-F238E27FC236}">
                    <a16:creationId xmlns:a16="http://schemas.microsoft.com/office/drawing/2014/main" id="{CA3BEFDF-5F79-B919-E536-62590C8B1FDA}"/>
                  </a:ext>
                </a:extLst>
              </p:cNvPr>
              <p:cNvGrpSpPr/>
              <p:nvPr/>
            </p:nvGrpSpPr>
            <p:grpSpPr>
              <a:xfrm>
                <a:off x="5080001" y="1837776"/>
                <a:ext cx="92451" cy="92451"/>
                <a:chOff x="0" y="0"/>
                <a:chExt cx="812800" cy="812800"/>
              </a:xfrm>
            </p:grpSpPr>
            <p:sp>
              <p:nvSpPr>
                <p:cNvPr id="34" name="Freeform 28">
                  <a:extLst>
                    <a:ext uri="{FF2B5EF4-FFF2-40B4-BE49-F238E27FC236}">
                      <a16:creationId xmlns:a16="http://schemas.microsoft.com/office/drawing/2014/main" id="{B59F5676-49D6-AAE2-278F-E6A2195C0E7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txBody>
                <a:bodyPr/>
                <a:lstStyle/>
                <a:p>
                  <a:endParaRPr lang="en-CA" b="1">
                    <a:solidFill>
                      <a:schemeClr val="tx2">
                        <a:lumMod val="85000"/>
                        <a:lumOff val="15000"/>
                      </a:schemeClr>
                    </a:solidFill>
                    <a:latin typeface="+mj-lt"/>
                  </a:endParaRPr>
                </a:p>
              </p:txBody>
            </p:sp>
            <p:sp>
              <p:nvSpPr>
                <p:cNvPr id="35" name="TextBox 29">
                  <a:extLst>
                    <a:ext uri="{FF2B5EF4-FFF2-40B4-BE49-F238E27FC236}">
                      <a16:creationId xmlns:a16="http://schemas.microsoft.com/office/drawing/2014/main" id="{E403C972-C54C-CCA8-7C78-9A27AA668FC9}"/>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b="1">
                    <a:solidFill>
                      <a:schemeClr val="tx2">
                        <a:lumMod val="85000"/>
                        <a:lumOff val="15000"/>
                      </a:schemeClr>
                    </a:solidFill>
                    <a:latin typeface="+mj-lt"/>
                  </a:endParaRPr>
                </a:p>
              </p:txBody>
            </p:sp>
          </p:grpSp>
          <p:grpSp>
            <p:nvGrpSpPr>
              <p:cNvPr id="27" name="Group 30">
                <a:extLst>
                  <a:ext uri="{FF2B5EF4-FFF2-40B4-BE49-F238E27FC236}">
                    <a16:creationId xmlns:a16="http://schemas.microsoft.com/office/drawing/2014/main" id="{7E6DB720-0BBE-7B2D-F805-43BDA18772E7}"/>
                  </a:ext>
                </a:extLst>
              </p:cNvPr>
              <p:cNvGrpSpPr/>
              <p:nvPr/>
            </p:nvGrpSpPr>
            <p:grpSpPr>
              <a:xfrm>
                <a:off x="7264401" y="1837776"/>
                <a:ext cx="92451" cy="92451"/>
                <a:chOff x="0" y="0"/>
                <a:chExt cx="812800" cy="812800"/>
              </a:xfrm>
            </p:grpSpPr>
            <p:sp>
              <p:nvSpPr>
                <p:cNvPr id="32" name="Freeform 31">
                  <a:extLst>
                    <a:ext uri="{FF2B5EF4-FFF2-40B4-BE49-F238E27FC236}">
                      <a16:creationId xmlns:a16="http://schemas.microsoft.com/office/drawing/2014/main" id="{333ED824-7D19-A393-5A40-86129EE008A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txBody>
                <a:bodyPr/>
                <a:lstStyle/>
                <a:p>
                  <a:endParaRPr lang="en-CA" b="1">
                    <a:solidFill>
                      <a:schemeClr val="tx2">
                        <a:lumMod val="85000"/>
                        <a:lumOff val="15000"/>
                      </a:schemeClr>
                    </a:solidFill>
                    <a:latin typeface="+mj-lt"/>
                  </a:endParaRPr>
                </a:p>
              </p:txBody>
            </p:sp>
            <p:sp>
              <p:nvSpPr>
                <p:cNvPr id="33" name="TextBox 32">
                  <a:extLst>
                    <a:ext uri="{FF2B5EF4-FFF2-40B4-BE49-F238E27FC236}">
                      <a16:creationId xmlns:a16="http://schemas.microsoft.com/office/drawing/2014/main" id="{AE94B654-D0DE-D309-1A93-9600E6D542C4}"/>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b="1">
                    <a:solidFill>
                      <a:schemeClr val="tx2">
                        <a:lumMod val="85000"/>
                        <a:lumOff val="15000"/>
                      </a:schemeClr>
                    </a:solidFill>
                    <a:latin typeface="+mj-lt"/>
                  </a:endParaRPr>
                </a:p>
              </p:txBody>
            </p:sp>
          </p:grpSp>
          <p:grpSp>
            <p:nvGrpSpPr>
              <p:cNvPr id="28" name="Group 33">
                <a:extLst>
                  <a:ext uri="{FF2B5EF4-FFF2-40B4-BE49-F238E27FC236}">
                    <a16:creationId xmlns:a16="http://schemas.microsoft.com/office/drawing/2014/main" id="{D5F53944-F046-F239-6BB6-70826B1CA508}"/>
                  </a:ext>
                </a:extLst>
              </p:cNvPr>
              <p:cNvGrpSpPr/>
              <p:nvPr/>
            </p:nvGrpSpPr>
            <p:grpSpPr>
              <a:xfrm>
                <a:off x="9448801" y="1837776"/>
                <a:ext cx="92451" cy="92451"/>
                <a:chOff x="0" y="0"/>
                <a:chExt cx="812800" cy="812800"/>
              </a:xfrm>
            </p:grpSpPr>
            <p:sp>
              <p:nvSpPr>
                <p:cNvPr id="30" name="Freeform 34">
                  <a:extLst>
                    <a:ext uri="{FF2B5EF4-FFF2-40B4-BE49-F238E27FC236}">
                      <a16:creationId xmlns:a16="http://schemas.microsoft.com/office/drawing/2014/main" id="{55979782-5BC8-A024-BD25-60BAB0B5210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txBody>
                <a:bodyPr/>
                <a:lstStyle/>
                <a:p>
                  <a:endParaRPr lang="en-CA" b="1">
                    <a:solidFill>
                      <a:schemeClr val="tx2">
                        <a:lumMod val="85000"/>
                        <a:lumOff val="15000"/>
                      </a:schemeClr>
                    </a:solidFill>
                    <a:latin typeface="+mj-lt"/>
                  </a:endParaRPr>
                </a:p>
              </p:txBody>
            </p:sp>
            <p:sp>
              <p:nvSpPr>
                <p:cNvPr id="31" name="TextBox 35">
                  <a:extLst>
                    <a:ext uri="{FF2B5EF4-FFF2-40B4-BE49-F238E27FC236}">
                      <a16:creationId xmlns:a16="http://schemas.microsoft.com/office/drawing/2014/main" id="{D07E7715-9F4B-970E-1DFC-E4F9414DEB72}"/>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b="1">
                    <a:solidFill>
                      <a:schemeClr val="tx2">
                        <a:lumMod val="85000"/>
                        <a:lumOff val="15000"/>
                      </a:schemeClr>
                    </a:solidFill>
                    <a:latin typeface="+mj-lt"/>
                  </a:endParaRPr>
                </a:p>
              </p:txBody>
            </p:sp>
          </p:grpSp>
          <p:sp>
            <p:nvSpPr>
              <p:cNvPr id="29" name="AutoShape 36">
                <a:extLst>
                  <a:ext uri="{FF2B5EF4-FFF2-40B4-BE49-F238E27FC236}">
                    <a16:creationId xmlns:a16="http://schemas.microsoft.com/office/drawing/2014/main" id="{D103F401-81F7-24A6-6ABC-991FA6A5148B}"/>
                  </a:ext>
                </a:extLst>
              </p:cNvPr>
              <p:cNvSpPr/>
              <p:nvPr/>
            </p:nvSpPr>
            <p:spPr>
              <a:xfrm>
                <a:off x="751840" y="1880826"/>
                <a:ext cx="11597601" cy="0"/>
              </a:xfrm>
              <a:prstGeom prst="line">
                <a:avLst/>
              </a:prstGeom>
              <a:ln w="12700" cap="flat">
                <a:solidFill>
                  <a:srgbClr val="2B2C30"/>
                </a:solidFill>
                <a:prstDash val="solid"/>
                <a:headEnd type="none" w="sm" len="sm"/>
                <a:tailEnd type="none" w="sm" len="sm"/>
              </a:ln>
            </p:spPr>
            <p:txBody>
              <a:bodyPr/>
              <a:lstStyle/>
              <a:p>
                <a:endParaRPr lang="en-CA" b="1">
                  <a:solidFill>
                    <a:schemeClr val="tx2">
                      <a:lumMod val="85000"/>
                      <a:lumOff val="15000"/>
                    </a:schemeClr>
                  </a:solidFill>
                  <a:latin typeface="+mj-lt"/>
                </a:endParaRPr>
              </a:p>
            </p:txBody>
          </p:sp>
        </p:grpSp>
      </p:grpSp>
      <p:sp>
        <p:nvSpPr>
          <p:cNvPr id="44" name="Freeform: Shape 43">
            <a:extLst>
              <a:ext uri="{FF2B5EF4-FFF2-40B4-BE49-F238E27FC236}">
                <a16:creationId xmlns:a16="http://schemas.microsoft.com/office/drawing/2014/main" id="{8C9B022F-AFA7-5776-89C9-56DC71522636}"/>
              </a:ext>
            </a:extLst>
          </p:cNvPr>
          <p:cNvSpPr/>
          <p:nvPr/>
        </p:nvSpPr>
        <p:spPr>
          <a:xfrm rot="16200000">
            <a:off x="3819189" y="5540330"/>
            <a:ext cx="361300" cy="398973"/>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sp>
        <p:nvSpPr>
          <p:cNvPr id="45" name="Freeform: Shape 44">
            <a:extLst>
              <a:ext uri="{FF2B5EF4-FFF2-40B4-BE49-F238E27FC236}">
                <a16:creationId xmlns:a16="http://schemas.microsoft.com/office/drawing/2014/main" id="{5D94E0A4-7D5D-3D41-A9C5-24294A9CBF18}"/>
              </a:ext>
            </a:extLst>
          </p:cNvPr>
          <p:cNvSpPr/>
          <p:nvPr/>
        </p:nvSpPr>
        <p:spPr>
          <a:xfrm rot="16200000">
            <a:off x="8925947" y="5497695"/>
            <a:ext cx="1292898" cy="1427712"/>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spTree>
    <p:extLst>
      <p:ext uri="{BB962C8B-B14F-4D97-AF65-F5344CB8AC3E}">
        <p14:creationId xmlns:p14="http://schemas.microsoft.com/office/powerpoint/2010/main" val="2682606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8E891-1594-51D4-14E9-73A1AEAA9E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765FE0-6105-ADC0-CEAB-4E69D74334B5}"/>
              </a:ext>
            </a:extLst>
          </p:cNvPr>
          <p:cNvSpPr>
            <a:spLocks noGrp="1"/>
          </p:cNvSpPr>
          <p:nvPr>
            <p:ph type="title"/>
          </p:nvPr>
        </p:nvSpPr>
        <p:spPr/>
        <p:txBody>
          <a:bodyPr>
            <a:normAutofit/>
          </a:bodyPr>
          <a:lstStyle/>
          <a:p>
            <a:r>
              <a:rPr lang="en-CA" b="1" i="0" dirty="0">
                <a:effectLst/>
              </a:rPr>
              <a:t>Marketing Strategy</a:t>
            </a:r>
            <a:endParaRPr lang="en-CA" dirty="0"/>
          </a:p>
        </p:txBody>
      </p:sp>
      <p:sp>
        <p:nvSpPr>
          <p:cNvPr id="4" name="Footer Placeholder 3">
            <a:extLst>
              <a:ext uri="{FF2B5EF4-FFF2-40B4-BE49-F238E27FC236}">
                <a16:creationId xmlns:a16="http://schemas.microsoft.com/office/drawing/2014/main" id="{C89F5AB2-ED1D-91F6-5F4C-417AF4C038FB}"/>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10839CA5-4862-D162-D8F6-D08B872B48B0}"/>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17</a:t>
            </a:fld>
            <a:endParaRPr lang="en-IN" dirty="0"/>
          </a:p>
        </p:txBody>
      </p:sp>
      <p:graphicFrame>
        <p:nvGraphicFramePr>
          <p:cNvPr id="3" name="Table 2">
            <a:extLst>
              <a:ext uri="{FF2B5EF4-FFF2-40B4-BE49-F238E27FC236}">
                <a16:creationId xmlns:a16="http://schemas.microsoft.com/office/drawing/2014/main" id="{BBF26048-6D7B-54FD-AC40-4E3A567609BD}"/>
              </a:ext>
            </a:extLst>
          </p:cNvPr>
          <p:cNvGraphicFramePr>
            <a:graphicFrameLocks noGrp="1"/>
          </p:cNvGraphicFramePr>
          <p:nvPr>
            <p:extLst>
              <p:ext uri="{D42A27DB-BD31-4B8C-83A1-F6EECF244321}">
                <p14:modId xmlns:p14="http://schemas.microsoft.com/office/powerpoint/2010/main" val="1980246055"/>
              </p:ext>
            </p:extLst>
          </p:nvPr>
        </p:nvGraphicFramePr>
        <p:xfrm>
          <a:off x="249334" y="1233488"/>
          <a:ext cx="11693331" cy="5259384"/>
        </p:xfrm>
        <a:graphic>
          <a:graphicData uri="http://schemas.openxmlformats.org/drawingml/2006/table">
            <a:tbl>
              <a:tblPr/>
              <a:tblGrid>
                <a:gridCol w="3897777">
                  <a:extLst>
                    <a:ext uri="{9D8B030D-6E8A-4147-A177-3AD203B41FA5}">
                      <a16:colId xmlns:a16="http://schemas.microsoft.com/office/drawing/2014/main" val="1698883854"/>
                    </a:ext>
                  </a:extLst>
                </a:gridCol>
                <a:gridCol w="3897777">
                  <a:extLst>
                    <a:ext uri="{9D8B030D-6E8A-4147-A177-3AD203B41FA5}">
                      <a16:colId xmlns:a16="http://schemas.microsoft.com/office/drawing/2014/main" val="4049003629"/>
                    </a:ext>
                  </a:extLst>
                </a:gridCol>
                <a:gridCol w="3897777">
                  <a:extLst>
                    <a:ext uri="{9D8B030D-6E8A-4147-A177-3AD203B41FA5}">
                      <a16:colId xmlns:a16="http://schemas.microsoft.com/office/drawing/2014/main" val="2748059997"/>
                    </a:ext>
                  </a:extLst>
                </a:gridCol>
              </a:tblGrid>
              <a:tr h="876564">
                <a:tc>
                  <a:txBody>
                    <a:bodyPr/>
                    <a:lstStyle/>
                    <a:p>
                      <a:pPr algn="l"/>
                      <a:r>
                        <a:rPr lang="en-CA" sz="2000" b="1" dirty="0">
                          <a:solidFill>
                            <a:schemeClr val="tx2">
                              <a:lumMod val="85000"/>
                              <a:lumOff val="15000"/>
                            </a:schemeClr>
                          </a:solidFill>
                          <a:effectLst/>
                          <a:latin typeface="+mj-lt"/>
                        </a:rPr>
                        <a:t>Channel</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l"/>
                      <a:r>
                        <a:rPr lang="en-CA" sz="2000" b="1" dirty="0">
                          <a:solidFill>
                            <a:schemeClr val="tx2">
                              <a:lumMod val="85000"/>
                              <a:lumOff val="15000"/>
                            </a:schemeClr>
                          </a:solidFill>
                          <a:effectLst/>
                          <a:latin typeface="+mj-lt"/>
                        </a:rPr>
                        <a:t>Tactic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l"/>
                      <a:r>
                        <a:rPr lang="en-CA" sz="2000" b="1" dirty="0">
                          <a:solidFill>
                            <a:schemeClr val="tx2">
                              <a:lumMod val="85000"/>
                              <a:lumOff val="15000"/>
                            </a:schemeClr>
                          </a:solidFill>
                          <a:effectLst/>
                          <a:latin typeface="+mj-lt"/>
                        </a:rPr>
                        <a:t>Goal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411219073"/>
                  </a:ext>
                </a:extLst>
              </a:tr>
              <a:tr h="876564">
                <a:tc>
                  <a:txBody>
                    <a:bodyPr/>
                    <a:lstStyle/>
                    <a:p>
                      <a:r>
                        <a:rPr lang="en-CA" sz="1400" b="1" dirty="0">
                          <a:solidFill>
                            <a:schemeClr val="tx2">
                              <a:lumMod val="85000"/>
                              <a:lumOff val="15000"/>
                            </a:schemeClr>
                          </a:solidFill>
                          <a:effectLst/>
                          <a:latin typeface="+mn-lt"/>
                        </a:rPr>
                        <a:t>Social Media</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solidFill>
                            <a:schemeClr val="tx2">
                              <a:lumMod val="85000"/>
                              <a:lumOff val="15000"/>
                            </a:schemeClr>
                          </a:solidFill>
                          <a:effectLst/>
                          <a:latin typeface="+mn-lt"/>
                        </a:rPr>
                        <a:t>Instagram, TikTok campaigns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a:solidFill>
                            <a:schemeClr val="tx2">
                              <a:lumMod val="85000"/>
                              <a:lumOff val="15000"/>
                            </a:schemeClr>
                          </a:solidFill>
                          <a:effectLst/>
                          <a:latin typeface="+mn-lt"/>
                        </a:rPr>
                        <a:t>Build brand awareness and engagement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6451147"/>
                  </a:ext>
                </a:extLst>
              </a:tr>
              <a:tr h="876564">
                <a:tc>
                  <a:txBody>
                    <a:bodyPr/>
                    <a:lstStyle/>
                    <a:p>
                      <a:r>
                        <a:rPr lang="en-CA" sz="1400" b="1">
                          <a:solidFill>
                            <a:schemeClr val="tx2">
                              <a:lumMod val="85000"/>
                              <a:lumOff val="15000"/>
                            </a:schemeClr>
                          </a:solidFill>
                          <a:effectLst/>
                          <a:latin typeface="+mn-lt"/>
                        </a:rPr>
                        <a:t>Influencers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solidFill>
                            <a:schemeClr val="tx2">
                              <a:lumMod val="85000"/>
                              <a:lumOff val="15000"/>
                            </a:schemeClr>
                          </a:solidFill>
                          <a:effectLst/>
                          <a:latin typeface="+mn-lt"/>
                        </a:rPr>
                        <a:t>Partner with micro-influencers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solidFill>
                            <a:schemeClr val="tx2">
                              <a:lumMod val="85000"/>
                              <a:lumOff val="15000"/>
                            </a:schemeClr>
                          </a:solidFill>
                          <a:effectLst/>
                          <a:latin typeface="+mn-lt"/>
                        </a:rPr>
                        <a:t>Drive product trials and reviews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4989083"/>
                  </a:ext>
                </a:extLst>
              </a:tr>
              <a:tr h="876564">
                <a:tc>
                  <a:txBody>
                    <a:bodyPr/>
                    <a:lstStyle/>
                    <a:p>
                      <a:r>
                        <a:rPr lang="en-CA" sz="1400" b="1" dirty="0">
                          <a:solidFill>
                            <a:schemeClr val="tx2">
                              <a:lumMod val="85000"/>
                              <a:lumOff val="15000"/>
                            </a:schemeClr>
                          </a:solidFill>
                          <a:effectLst/>
                          <a:latin typeface="+mn-lt"/>
                        </a:rPr>
                        <a:t>Events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a:solidFill>
                            <a:schemeClr val="tx2">
                              <a:lumMod val="85000"/>
                              <a:lumOff val="15000"/>
                            </a:schemeClr>
                          </a:solidFill>
                          <a:effectLst/>
                          <a:latin typeface="+mn-lt"/>
                        </a:rPr>
                        <a:t>Pop-up shops, beauty workshops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solidFill>
                            <a:schemeClr val="tx2">
                              <a:lumMod val="85000"/>
                              <a:lumOff val="15000"/>
                            </a:schemeClr>
                          </a:solidFill>
                          <a:effectLst/>
                          <a:latin typeface="+mn-lt"/>
                        </a:rPr>
                        <a:t>Create immersive brand experiences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94443152"/>
                  </a:ext>
                </a:extLst>
              </a:tr>
              <a:tr h="876564">
                <a:tc>
                  <a:txBody>
                    <a:bodyPr/>
                    <a:lstStyle/>
                    <a:p>
                      <a:r>
                        <a:rPr lang="en-CA" sz="1400" b="1" dirty="0">
                          <a:solidFill>
                            <a:schemeClr val="tx2">
                              <a:lumMod val="85000"/>
                              <a:lumOff val="15000"/>
                            </a:schemeClr>
                          </a:solidFill>
                          <a:effectLst/>
                          <a:latin typeface="+mn-lt"/>
                        </a:rPr>
                        <a:t>Email Marketing</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solidFill>
                            <a:schemeClr val="tx2">
                              <a:lumMod val="85000"/>
                              <a:lumOff val="15000"/>
                            </a:schemeClr>
                          </a:solidFill>
                          <a:effectLst/>
                          <a:latin typeface="+mn-lt"/>
                        </a:rPr>
                        <a:t>Personalized newsletters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solidFill>
                            <a:schemeClr val="tx2">
                              <a:lumMod val="85000"/>
                              <a:lumOff val="15000"/>
                            </a:schemeClr>
                          </a:solidFill>
                          <a:effectLst/>
                          <a:latin typeface="+mn-lt"/>
                        </a:rPr>
                        <a:t>Retain customers and promote new products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1178617"/>
                  </a:ext>
                </a:extLst>
              </a:tr>
              <a:tr h="8765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1" dirty="0">
                          <a:solidFill>
                            <a:schemeClr val="tx2">
                              <a:lumMod val="85000"/>
                              <a:lumOff val="15000"/>
                            </a:schemeClr>
                          </a:solidFill>
                          <a:effectLst/>
                          <a:latin typeface="+mn-lt"/>
                        </a:rPr>
                        <a:t>Lorem ipsum</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a:ln>
                            <a:noFill/>
                          </a:ln>
                          <a:solidFill>
                            <a:srgbClr val="000000">
                              <a:lumMod val="85000"/>
                              <a:lumOff val="15000"/>
                            </a:srgbClr>
                          </a:solidFill>
                          <a:effectLst/>
                          <a:uLnTx/>
                          <a:uFillTx/>
                          <a:latin typeface="Arial"/>
                          <a:ea typeface="+mn-ea"/>
                          <a:cs typeface="+mn-cs"/>
                        </a:rPr>
                        <a:t>Lorem ipsum</a:t>
                      </a:r>
                      <a:endParaRPr kumimoji="0" lang="en-CA" sz="1400" b="0" i="0" u="none" strike="noStrike" kern="1200" cap="none" spc="0" normalizeH="0" baseline="0" noProof="0" dirty="0">
                        <a:ln>
                          <a:noFill/>
                        </a:ln>
                        <a:solidFill>
                          <a:srgbClr val="000000">
                            <a:lumMod val="85000"/>
                            <a:lumOff val="15000"/>
                          </a:srgbClr>
                        </a:solidFill>
                        <a:effectLst/>
                        <a:uLnTx/>
                        <a:uFillTx/>
                        <a:latin typeface="Arial"/>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dirty="0">
                          <a:ln>
                            <a:noFill/>
                          </a:ln>
                          <a:solidFill>
                            <a:srgbClr val="000000">
                              <a:lumMod val="85000"/>
                              <a:lumOff val="15000"/>
                            </a:srgbClr>
                          </a:solidFill>
                          <a:effectLst/>
                          <a:uLnTx/>
                          <a:uFillTx/>
                          <a:latin typeface="Arial"/>
                          <a:ea typeface="+mn-ea"/>
                          <a:cs typeface="+mn-cs"/>
                        </a:rPr>
                        <a:t>Lorem ipsum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35824281"/>
                  </a:ext>
                </a:extLst>
              </a:tr>
            </a:tbl>
          </a:graphicData>
        </a:graphic>
      </p:graphicFrame>
    </p:spTree>
    <p:extLst>
      <p:ext uri="{BB962C8B-B14F-4D97-AF65-F5344CB8AC3E}">
        <p14:creationId xmlns:p14="http://schemas.microsoft.com/office/powerpoint/2010/main" val="6061091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D5757BB2-16C1-3AC3-DD8D-6A5A64ADD8A6}"/>
              </a:ext>
            </a:extLst>
          </p:cNvPr>
          <p:cNvSpPr/>
          <p:nvPr/>
        </p:nvSpPr>
        <p:spPr>
          <a:xfrm>
            <a:off x="1507959" y="4734961"/>
            <a:ext cx="9176084" cy="3095398"/>
          </a:xfrm>
          <a:prstGeom prst="roundRect">
            <a:avLst>
              <a:gd name="adj" fmla="val 50000"/>
            </a:avLst>
          </a:prstGeom>
          <a:noFill/>
          <a:ln w="254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Footer Placeholder 2">
            <a:extLst>
              <a:ext uri="{FF2B5EF4-FFF2-40B4-BE49-F238E27FC236}">
                <a16:creationId xmlns:a16="http://schemas.microsoft.com/office/drawing/2014/main" id="{4B47DFD7-EE94-45D4-BFF2-B91821FBFE0A}"/>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E20B021B-92A2-754E-22F3-F8451508EAF9}"/>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18</a:t>
            </a:fld>
            <a:endParaRPr lang="en-IN" dirty="0"/>
          </a:p>
        </p:txBody>
      </p:sp>
      <p:pic>
        <p:nvPicPr>
          <p:cNvPr id="7" name="Picture Placeholder 6" descr="A group of bottles of nail polish on a table&#10;&#10;AI-generated content may be incorrect.">
            <a:extLst>
              <a:ext uri="{FF2B5EF4-FFF2-40B4-BE49-F238E27FC236}">
                <a16:creationId xmlns:a16="http://schemas.microsoft.com/office/drawing/2014/main" id="{51D9BDD8-DBFB-7E3F-9C5B-37F57D1C86E5}"/>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a:xfrm>
            <a:off x="1729331" y="4931365"/>
            <a:ext cx="8733339" cy="1926635"/>
          </a:xfrm>
        </p:spPr>
      </p:pic>
      <p:sp>
        <p:nvSpPr>
          <p:cNvPr id="8" name="TextBox 7">
            <a:extLst>
              <a:ext uri="{FF2B5EF4-FFF2-40B4-BE49-F238E27FC236}">
                <a16:creationId xmlns:a16="http://schemas.microsoft.com/office/drawing/2014/main" id="{FB3CEDCC-014C-18CB-87AD-DEA1CDA5E89F}"/>
              </a:ext>
            </a:extLst>
          </p:cNvPr>
          <p:cNvSpPr txBox="1"/>
          <p:nvPr/>
        </p:nvSpPr>
        <p:spPr>
          <a:xfrm>
            <a:off x="523527" y="1233488"/>
            <a:ext cx="11147105" cy="2800767"/>
          </a:xfrm>
          <a:prstGeom prst="rect">
            <a:avLst/>
          </a:prstGeom>
          <a:noFill/>
        </p:spPr>
        <p:txBody>
          <a:bodyPr wrap="square">
            <a:spAutoFit/>
          </a:bodyPr>
          <a:lstStyle/>
          <a:p>
            <a:pPr algn="ctr"/>
            <a:r>
              <a:rPr lang="en-US" sz="4400" b="0" i="0" dirty="0">
                <a:solidFill>
                  <a:schemeClr val="tx2">
                    <a:lumMod val="85000"/>
                    <a:lumOff val="15000"/>
                  </a:schemeClr>
                </a:solidFill>
                <a:effectLst/>
                <a:latin typeface="+mj-lt"/>
              </a:rPr>
              <a:t>Let’s redefine beauty together and create a brand that empowers everyone to feel confident and beautiful.</a:t>
            </a:r>
            <a:r>
              <a:rPr lang="en-US" sz="4400" i="0" dirty="0">
                <a:solidFill>
                  <a:schemeClr val="tx2">
                    <a:lumMod val="85000"/>
                    <a:lumOff val="15000"/>
                  </a:schemeClr>
                </a:solidFill>
                <a:effectLst/>
                <a:latin typeface="+mj-lt"/>
              </a:rPr>
              <a:t> Let’s connect and make it happen!</a:t>
            </a:r>
            <a:endParaRPr lang="en-CA" sz="4400" dirty="0">
              <a:solidFill>
                <a:schemeClr val="tx2">
                  <a:lumMod val="85000"/>
                  <a:lumOff val="15000"/>
                </a:schemeClr>
              </a:solidFill>
              <a:latin typeface="+mj-lt"/>
            </a:endParaRPr>
          </a:p>
        </p:txBody>
      </p:sp>
      <p:sp>
        <p:nvSpPr>
          <p:cNvPr id="10" name="Freeform: Shape 9">
            <a:extLst>
              <a:ext uri="{FF2B5EF4-FFF2-40B4-BE49-F238E27FC236}">
                <a16:creationId xmlns:a16="http://schemas.microsoft.com/office/drawing/2014/main" id="{D9650DE7-1A89-719F-8179-05F71C079D63}"/>
              </a:ext>
            </a:extLst>
          </p:cNvPr>
          <p:cNvSpPr/>
          <p:nvPr/>
        </p:nvSpPr>
        <p:spPr>
          <a:xfrm rot="16200000">
            <a:off x="1327307" y="6021962"/>
            <a:ext cx="361300" cy="398973"/>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sp>
        <p:nvSpPr>
          <p:cNvPr id="11" name="Freeform: Shape 10">
            <a:extLst>
              <a:ext uri="{FF2B5EF4-FFF2-40B4-BE49-F238E27FC236}">
                <a16:creationId xmlns:a16="http://schemas.microsoft.com/office/drawing/2014/main" id="{67883FDA-2433-25A4-6984-AD56412D4899}"/>
              </a:ext>
            </a:extLst>
          </p:cNvPr>
          <p:cNvSpPr/>
          <p:nvPr/>
        </p:nvSpPr>
        <p:spPr>
          <a:xfrm rot="16200000">
            <a:off x="10456845" y="3374972"/>
            <a:ext cx="1036270" cy="1144326"/>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spTree>
    <p:extLst>
      <p:ext uri="{BB962C8B-B14F-4D97-AF65-F5344CB8AC3E}">
        <p14:creationId xmlns:p14="http://schemas.microsoft.com/office/powerpoint/2010/main" val="29093077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DF2B9-5B11-C30F-4A49-1879D6C62AB7}"/>
              </a:ext>
            </a:extLst>
          </p:cNvPr>
          <p:cNvSpPr>
            <a:spLocks noGrp="1"/>
          </p:cNvSpPr>
          <p:nvPr>
            <p:ph type="title"/>
          </p:nvPr>
        </p:nvSpPr>
        <p:spPr/>
        <p:txBody>
          <a:bodyPr/>
          <a:lstStyle/>
          <a:p>
            <a:r>
              <a:rPr lang="en-US" altLang="en-US" b="0" dirty="0"/>
              <a:t>Thank you for your time</a:t>
            </a:r>
            <a:endParaRPr lang="en-CA" dirty="0"/>
          </a:p>
        </p:txBody>
      </p:sp>
      <p:sp>
        <p:nvSpPr>
          <p:cNvPr id="3" name="Footer Placeholder 2">
            <a:extLst>
              <a:ext uri="{FF2B5EF4-FFF2-40B4-BE49-F238E27FC236}">
                <a16:creationId xmlns:a16="http://schemas.microsoft.com/office/drawing/2014/main" id="{FA4448AE-71B9-15B6-F382-40D9B3ECC11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7C2AB817-8000-81BF-92D9-51F7EEFBE377}"/>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19</a:t>
            </a:fld>
            <a:endParaRPr lang="en-IN" dirty="0"/>
          </a:p>
        </p:txBody>
      </p:sp>
      <p:pic>
        <p:nvPicPr>
          <p:cNvPr id="7" name="Picture Placeholder 6" descr="A person with blue and gold makeup and flowers on her face&#10;&#10;AI-generated content may be incorrect.">
            <a:extLst>
              <a:ext uri="{FF2B5EF4-FFF2-40B4-BE49-F238E27FC236}">
                <a16:creationId xmlns:a16="http://schemas.microsoft.com/office/drawing/2014/main" id="{E7CDA8BC-980C-4979-7851-692C89C005B8}"/>
              </a:ext>
            </a:extLst>
          </p:cNvPr>
          <p:cNvPicPr>
            <a:picLocks noGrp="1" noChangeAspect="1"/>
          </p:cNvPicPr>
          <p:nvPr>
            <p:ph type="pic" sz="quarter" idx="14"/>
          </p:nvPr>
        </p:nvPicPr>
        <p:blipFill rotWithShape="1">
          <a:blip r:embed="rId2" cstate="screen">
            <a:extLst>
              <a:ext uri="{28A0092B-C50C-407E-A947-70E740481C1C}">
                <a14:useLocalDpi xmlns:a14="http://schemas.microsoft.com/office/drawing/2010/main"/>
              </a:ext>
            </a:extLst>
          </a:blip>
          <a:srcRect/>
          <a:stretch/>
        </p:blipFill>
        <p:spPr/>
      </p:pic>
      <p:grpSp>
        <p:nvGrpSpPr>
          <p:cNvPr id="12" name="Group 11">
            <a:extLst>
              <a:ext uri="{FF2B5EF4-FFF2-40B4-BE49-F238E27FC236}">
                <a16:creationId xmlns:a16="http://schemas.microsoft.com/office/drawing/2014/main" id="{5C2F8540-764F-8BF5-05F4-74E2152D6650}"/>
              </a:ext>
            </a:extLst>
          </p:cNvPr>
          <p:cNvGrpSpPr/>
          <p:nvPr/>
        </p:nvGrpSpPr>
        <p:grpSpPr>
          <a:xfrm>
            <a:off x="7189187" y="437832"/>
            <a:ext cx="4701976" cy="6099112"/>
            <a:chOff x="7596293" y="677562"/>
            <a:chExt cx="4269537" cy="5538180"/>
          </a:xfrm>
        </p:grpSpPr>
        <p:sp>
          <p:nvSpPr>
            <p:cNvPr id="9" name="Rectangle: Rounded Corners 8">
              <a:extLst>
                <a:ext uri="{FF2B5EF4-FFF2-40B4-BE49-F238E27FC236}">
                  <a16:creationId xmlns:a16="http://schemas.microsoft.com/office/drawing/2014/main" id="{7BC4EE15-4115-B769-EFDF-872A608172D3}"/>
                </a:ext>
              </a:extLst>
            </p:cNvPr>
            <p:cNvSpPr/>
            <p:nvPr/>
          </p:nvSpPr>
          <p:spPr>
            <a:xfrm>
              <a:off x="7765907" y="677562"/>
              <a:ext cx="3924537" cy="5538180"/>
            </a:xfrm>
            <a:prstGeom prst="roundRect">
              <a:avLst>
                <a:gd name="adj" fmla="val 50000"/>
              </a:avLst>
            </a:prstGeom>
            <a:noFill/>
            <a:ln w="222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Freeform: Shape 9">
              <a:extLst>
                <a:ext uri="{FF2B5EF4-FFF2-40B4-BE49-F238E27FC236}">
                  <a16:creationId xmlns:a16="http://schemas.microsoft.com/office/drawing/2014/main" id="{808D77CE-E103-B691-985C-7DFAC9FEBB29}"/>
                </a:ext>
              </a:extLst>
            </p:cNvPr>
            <p:cNvSpPr/>
            <p:nvPr/>
          </p:nvSpPr>
          <p:spPr>
            <a:xfrm>
              <a:off x="7596293" y="4138731"/>
              <a:ext cx="350772" cy="349562"/>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sp>
          <p:nvSpPr>
            <p:cNvPr id="11" name="Freeform: Shape 10">
              <a:extLst>
                <a:ext uri="{FF2B5EF4-FFF2-40B4-BE49-F238E27FC236}">
                  <a16:creationId xmlns:a16="http://schemas.microsoft.com/office/drawing/2014/main" id="{E0184E14-0D8A-3C30-AD49-E94256A51ADB}"/>
                </a:ext>
              </a:extLst>
            </p:cNvPr>
            <p:cNvSpPr/>
            <p:nvPr/>
          </p:nvSpPr>
          <p:spPr>
            <a:xfrm>
              <a:off x="11515058" y="2587279"/>
              <a:ext cx="350772" cy="349562"/>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grpSp>
      <p:grpSp>
        <p:nvGrpSpPr>
          <p:cNvPr id="13" name="Group 12">
            <a:extLst>
              <a:ext uri="{FF2B5EF4-FFF2-40B4-BE49-F238E27FC236}">
                <a16:creationId xmlns:a16="http://schemas.microsoft.com/office/drawing/2014/main" id="{F6BE0E2C-41B2-8073-352B-E7C1F6F67404}"/>
              </a:ext>
            </a:extLst>
          </p:cNvPr>
          <p:cNvGrpSpPr/>
          <p:nvPr/>
        </p:nvGrpSpPr>
        <p:grpSpPr>
          <a:xfrm>
            <a:off x="1723295" y="1865098"/>
            <a:ext cx="3092726" cy="3937456"/>
            <a:chOff x="1389107" y="1299746"/>
            <a:chExt cx="3344898" cy="4258507"/>
          </a:xfrm>
        </p:grpSpPr>
        <p:grpSp>
          <p:nvGrpSpPr>
            <p:cNvPr id="14" name="Group 13">
              <a:extLst>
                <a:ext uri="{FF2B5EF4-FFF2-40B4-BE49-F238E27FC236}">
                  <a16:creationId xmlns:a16="http://schemas.microsoft.com/office/drawing/2014/main" id="{F819E152-5580-0982-0C76-2EFDA5D51010}"/>
                </a:ext>
              </a:extLst>
            </p:cNvPr>
            <p:cNvGrpSpPr/>
            <p:nvPr/>
          </p:nvGrpSpPr>
          <p:grpSpPr>
            <a:xfrm>
              <a:off x="1389107" y="1299746"/>
              <a:ext cx="3344898" cy="4258507"/>
              <a:chOff x="384374" y="1138369"/>
              <a:chExt cx="3344898" cy="4258507"/>
            </a:xfrm>
          </p:grpSpPr>
          <p:grpSp>
            <p:nvGrpSpPr>
              <p:cNvPr id="18" name="Group 17">
                <a:extLst>
                  <a:ext uri="{FF2B5EF4-FFF2-40B4-BE49-F238E27FC236}">
                    <a16:creationId xmlns:a16="http://schemas.microsoft.com/office/drawing/2014/main" id="{9349B3C8-AA87-6C39-B2EA-618BAA76CB0E}"/>
                  </a:ext>
                </a:extLst>
              </p:cNvPr>
              <p:cNvGrpSpPr/>
              <p:nvPr/>
            </p:nvGrpSpPr>
            <p:grpSpPr>
              <a:xfrm>
                <a:off x="384374" y="1138369"/>
                <a:ext cx="3344898" cy="848876"/>
                <a:chOff x="5462984" y="2992029"/>
                <a:chExt cx="3344898" cy="848876"/>
              </a:xfrm>
            </p:grpSpPr>
            <p:sp>
              <p:nvSpPr>
                <p:cNvPr id="25" name="Oval 24">
                  <a:extLst>
                    <a:ext uri="{FF2B5EF4-FFF2-40B4-BE49-F238E27FC236}">
                      <a16:creationId xmlns:a16="http://schemas.microsoft.com/office/drawing/2014/main" id="{A79281CD-EA1B-7B16-60C9-B0C871D5AFCA}"/>
                    </a:ext>
                  </a:extLst>
                </p:cNvPr>
                <p:cNvSpPr/>
                <p:nvPr/>
              </p:nvSpPr>
              <p:spPr>
                <a:xfrm>
                  <a:off x="5462984" y="2992029"/>
                  <a:ext cx="847705" cy="848876"/>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dirty="0">
                    <a:solidFill>
                      <a:schemeClr val="tx2">
                        <a:lumMod val="85000"/>
                        <a:lumOff val="15000"/>
                      </a:schemeClr>
                    </a:solidFill>
                  </a:endParaRPr>
                </a:p>
              </p:txBody>
            </p:sp>
            <p:sp>
              <p:nvSpPr>
                <p:cNvPr id="26" name="TextBox 25">
                  <a:extLst>
                    <a:ext uri="{FF2B5EF4-FFF2-40B4-BE49-F238E27FC236}">
                      <a16:creationId xmlns:a16="http://schemas.microsoft.com/office/drawing/2014/main" id="{24562737-AFEE-3825-73C0-73DFEFF2B6E0}"/>
                    </a:ext>
                  </a:extLst>
                </p:cNvPr>
                <p:cNvSpPr txBox="1"/>
                <p:nvPr/>
              </p:nvSpPr>
              <p:spPr>
                <a:xfrm>
                  <a:off x="6347942" y="3247190"/>
                  <a:ext cx="2459940" cy="366159"/>
                </a:xfrm>
                <a:prstGeom prst="rect">
                  <a:avLst/>
                </a:prstGeom>
                <a:noFill/>
              </p:spPr>
              <p:txBody>
                <a:bodyPr wrap="square">
                  <a:spAutoFit/>
                </a:bodyPr>
                <a:lstStyle/>
                <a:p>
                  <a:r>
                    <a:rPr lang="en-US" sz="1600" b="1" spc="0" dirty="0">
                      <a:solidFill>
                        <a:schemeClr val="tx2">
                          <a:lumMod val="85000"/>
                          <a:lumOff val="15000"/>
                        </a:schemeClr>
                      </a:solidFill>
                      <a:cs typeface="Aharoni" panose="02010803020104030203" pitchFamily="2" charset="-79"/>
                    </a:rPr>
                    <a:t>Placeholder Title</a:t>
                  </a:r>
                </a:p>
              </p:txBody>
            </p:sp>
          </p:grpSp>
          <p:grpSp>
            <p:nvGrpSpPr>
              <p:cNvPr id="19" name="Group 18">
                <a:extLst>
                  <a:ext uri="{FF2B5EF4-FFF2-40B4-BE49-F238E27FC236}">
                    <a16:creationId xmlns:a16="http://schemas.microsoft.com/office/drawing/2014/main" id="{679327D2-8294-DE72-AD0C-F8855491A068}"/>
                  </a:ext>
                </a:extLst>
              </p:cNvPr>
              <p:cNvGrpSpPr/>
              <p:nvPr/>
            </p:nvGrpSpPr>
            <p:grpSpPr>
              <a:xfrm>
                <a:off x="384374" y="2843184"/>
                <a:ext cx="3344898" cy="848876"/>
                <a:chOff x="5462984" y="2992029"/>
                <a:chExt cx="3344898" cy="848876"/>
              </a:xfrm>
            </p:grpSpPr>
            <p:sp>
              <p:nvSpPr>
                <p:cNvPr id="23" name="Oval 22">
                  <a:extLst>
                    <a:ext uri="{FF2B5EF4-FFF2-40B4-BE49-F238E27FC236}">
                      <a16:creationId xmlns:a16="http://schemas.microsoft.com/office/drawing/2014/main" id="{4FDC96D2-8399-6166-DCF2-F3E99DD2FD79}"/>
                    </a:ext>
                  </a:extLst>
                </p:cNvPr>
                <p:cNvSpPr/>
                <p:nvPr/>
              </p:nvSpPr>
              <p:spPr>
                <a:xfrm>
                  <a:off x="5462984" y="2992029"/>
                  <a:ext cx="847705" cy="848876"/>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dirty="0">
                    <a:solidFill>
                      <a:schemeClr val="tx2">
                        <a:lumMod val="85000"/>
                        <a:lumOff val="15000"/>
                      </a:schemeClr>
                    </a:solidFill>
                  </a:endParaRPr>
                </a:p>
              </p:txBody>
            </p:sp>
            <p:sp>
              <p:nvSpPr>
                <p:cNvPr id="24" name="TextBox 23">
                  <a:extLst>
                    <a:ext uri="{FF2B5EF4-FFF2-40B4-BE49-F238E27FC236}">
                      <a16:creationId xmlns:a16="http://schemas.microsoft.com/office/drawing/2014/main" id="{DE4181F2-E5DB-623D-19B0-4AD772A0E8D2}"/>
                    </a:ext>
                  </a:extLst>
                </p:cNvPr>
                <p:cNvSpPr txBox="1"/>
                <p:nvPr/>
              </p:nvSpPr>
              <p:spPr>
                <a:xfrm>
                  <a:off x="6347942" y="3247190"/>
                  <a:ext cx="2459940" cy="366159"/>
                </a:xfrm>
                <a:prstGeom prst="rect">
                  <a:avLst/>
                </a:prstGeom>
                <a:noFill/>
              </p:spPr>
              <p:txBody>
                <a:bodyPr wrap="square">
                  <a:spAutoFit/>
                </a:bodyPr>
                <a:lstStyle/>
                <a:p>
                  <a:r>
                    <a:rPr lang="en-US" sz="1600" b="1" spc="0" dirty="0">
                      <a:solidFill>
                        <a:schemeClr val="tx2">
                          <a:lumMod val="85000"/>
                          <a:lumOff val="15000"/>
                        </a:schemeClr>
                      </a:solidFill>
                      <a:cs typeface="Aharoni" panose="02010803020104030203" pitchFamily="2" charset="-79"/>
                    </a:rPr>
                    <a:t>Placeholder Title</a:t>
                  </a:r>
                </a:p>
              </p:txBody>
            </p:sp>
          </p:grpSp>
          <p:grpSp>
            <p:nvGrpSpPr>
              <p:cNvPr id="20" name="Group 19">
                <a:extLst>
                  <a:ext uri="{FF2B5EF4-FFF2-40B4-BE49-F238E27FC236}">
                    <a16:creationId xmlns:a16="http://schemas.microsoft.com/office/drawing/2014/main" id="{4462AF32-DF9E-DFF3-BF17-AAFA5D0B1D14}"/>
                  </a:ext>
                </a:extLst>
              </p:cNvPr>
              <p:cNvGrpSpPr/>
              <p:nvPr/>
            </p:nvGrpSpPr>
            <p:grpSpPr>
              <a:xfrm>
                <a:off x="384374" y="4548000"/>
                <a:ext cx="3344898" cy="848876"/>
                <a:chOff x="5462984" y="2992029"/>
                <a:chExt cx="3344898" cy="848876"/>
              </a:xfrm>
            </p:grpSpPr>
            <p:sp>
              <p:nvSpPr>
                <p:cNvPr id="21" name="Oval 20">
                  <a:extLst>
                    <a:ext uri="{FF2B5EF4-FFF2-40B4-BE49-F238E27FC236}">
                      <a16:creationId xmlns:a16="http://schemas.microsoft.com/office/drawing/2014/main" id="{9EDA7D3B-5EF8-1811-AE07-AE3ECC206FE0}"/>
                    </a:ext>
                  </a:extLst>
                </p:cNvPr>
                <p:cNvSpPr/>
                <p:nvPr/>
              </p:nvSpPr>
              <p:spPr>
                <a:xfrm>
                  <a:off x="5462984" y="2992029"/>
                  <a:ext cx="847705" cy="84887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dirty="0">
                    <a:solidFill>
                      <a:schemeClr val="tx2">
                        <a:lumMod val="85000"/>
                        <a:lumOff val="15000"/>
                      </a:schemeClr>
                    </a:solidFill>
                  </a:endParaRPr>
                </a:p>
              </p:txBody>
            </p:sp>
            <p:sp>
              <p:nvSpPr>
                <p:cNvPr id="22" name="TextBox 21">
                  <a:extLst>
                    <a:ext uri="{FF2B5EF4-FFF2-40B4-BE49-F238E27FC236}">
                      <a16:creationId xmlns:a16="http://schemas.microsoft.com/office/drawing/2014/main" id="{E3532D5A-6EE9-D7F0-3713-C487499CC0A2}"/>
                    </a:ext>
                  </a:extLst>
                </p:cNvPr>
                <p:cNvSpPr txBox="1"/>
                <p:nvPr/>
              </p:nvSpPr>
              <p:spPr>
                <a:xfrm>
                  <a:off x="6347942" y="3247190"/>
                  <a:ext cx="2459940" cy="366159"/>
                </a:xfrm>
                <a:prstGeom prst="rect">
                  <a:avLst/>
                </a:prstGeom>
                <a:noFill/>
              </p:spPr>
              <p:txBody>
                <a:bodyPr wrap="square">
                  <a:spAutoFit/>
                </a:bodyPr>
                <a:lstStyle/>
                <a:p>
                  <a:r>
                    <a:rPr lang="en-US" sz="1600" b="1" spc="0" dirty="0">
                      <a:solidFill>
                        <a:schemeClr val="tx2">
                          <a:lumMod val="85000"/>
                          <a:lumOff val="15000"/>
                        </a:schemeClr>
                      </a:solidFill>
                      <a:cs typeface="Aharoni" panose="02010803020104030203" pitchFamily="2" charset="-79"/>
                    </a:rPr>
                    <a:t>Placeholder Title</a:t>
                  </a:r>
                </a:p>
              </p:txBody>
            </p:sp>
          </p:grpSp>
        </p:grpSp>
        <p:sp>
          <p:nvSpPr>
            <p:cNvPr id="15" name="Graphic 8">
              <a:extLst>
                <a:ext uri="{FF2B5EF4-FFF2-40B4-BE49-F238E27FC236}">
                  <a16:creationId xmlns:a16="http://schemas.microsoft.com/office/drawing/2014/main" id="{7E587E42-673D-F822-26CB-86EDC7DED4E7}"/>
                </a:ext>
              </a:extLst>
            </p:cNvPr>
            <p:cNvSpPr/>
            <p:nvPr/>
          </p:nvSpPr>
          <p:spPr>
            <a:xfrm>
              <a:off x="1622455" y="1565502"/>
              <a:ext cx="381008" cy="317364"/>
            </a:xfrm>
            <a:custGeom>
              <a:avLst/>
              <a:gdLst>
                <a:gd name="connsiteX0" fmla="*/ 162211 w 232539"/>
                <a:gd name="connsiteY0" fmla="*/ 140895 h 219619"/>
                <a:gd name="connsiteX1" fmla="*/ 156327 w 232539"/>
                <a:gd name="connsiteY1" fmla="*/ 146745 h 219619"/>
                <a:gd name="connsiteX2" fmla="*/ 104166 w 232539"/>
                <a:gd name="connsiteY2" fmla="*/ 122693 h 219619"/>
                <a:gd name="connsiteX3" fmla="*/ 79977 w 232539"/>
                <a:gd name="connsiteY3" fmla="*/ 70828 h 219619"/>
                <a:gd name="connsiteX4" fmla="*/ 83682 w 232539"/>
                <a:gd name="connsiteY4" fmla="*/ 67144 h 219619"/>
                <a:gd name="connsiteX5" fmla="*/ 85706 w 232539"/>
                <a:gd name="connsiteY5" fmla="*/ 32859 h 219619"/>
                <a:gd name="connsiteX6" fmla="*/ 69416 w 232539"/>
                <a:gd name="connsiteY6" fmla="*/ 11098 h 219619"/>
                <a:gd name="connsiteX7" fmla="*/ 29215 w 232539"/>
                <a:gd name="connsiteY7" fmla="*/ 7426 h 219619"/>
                <a:gd name="connsiteX8" fmla="*/ 8938 w 232539"/>
                <a:gd name="connsiteY8" fmla="*/ 27588 h 219619"/>
                <a:gd name="connsiteX9" fmla="*/ 37 w 232539"/>
                <a:gd name="connsiteY9" fmla="*/ 48389 h 219619"/>
                <a:gd name="connsiteX10" fmla="*/ 62209 w 232539"/>
                <a:gd name="connsiteY10" fmla="*/ 164413 h 219619"/>
                <a:gd name="connsiteX11" fmla="*/ 189601 w 232539"/>
                <a:gd name="connsiteY11" fmla="*/ 219169 h 219619"/>
                <a:gd name="connsiteX12" fmla="*/ 206716 w 232539"/>
                <a:gd name="connsiteY12" fmla="*/ 210518 h 219619"/>
                <a:gd name="connsiteX13" fmla="*/ 225068 w 232539"/>
                <a:gd name="connsiteY13" fmla="*/ 192271 h 219619"/>
                <a:gd name="connsiteX14" fmla="*/ 218113 w 232539"/>
                <a:gd name="connsiteY14" fmla="*/ 150220 h 219619"/>
                <a:gd name="connsiteX15" fmla="*/ 193431 w 232539"/>
                <a:gd name="connsiteY15" fmla="*/ 136803 h 219619"/>
                <a:gd name="connsiteX16" fmla="*/ 162211 w 232539"/>
                <a:gd name="connsiteY16" fmla="*/ 140895 h 219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2539" h="219619">
                  <a:moveTo>
                    <a:pt x="162211" y="140895"/>
                  </a:moveTo>
                  <a:lnTo>
                    <a:pt x="156327" y="146745"/>
                  </a:lnTo>
                  <a:cubicBezTo>
                    <a:pt x="156327" y="146745"/>
                    <a:pt x="142341" y="160652"/>
                    <a:pt x="104166" y="122693"/>
                  </a:cubicBezTo>
                  <a:cubicBezTo>
                    <a:pt x="65991" y="84735"/>
                    <a:pt x="79977" y="70828"/>
                    <a:pt x="79977" y="70828"/>
                  </a:cubicBezTo>
                  <a:lnTo>
                    <a:pt x="83682" y="67144"/>
                  </a:lnTo>
                  <a:cubicBezTo>
                    <a:pt x="92810" y="58068"/>
                    <a:pt x="93671" y="43497"/>
                    <a:pt x="85706" y="32859"/>
                  </a:cubicBezTo>
                  <a:lnTo>
                    <a:pt x="69416" y="11098"/>
                  </a:lnTo>
                  <a:cubicBezTo>
                    <a:pt x="59559" y="-2068"/>
                    <a:pt x="40513" y="-3807"/>
                    <a:pt x="29215" y="7426"/>
                  </a:cubicBezTo>
                  <a:lnTo>
                    <a:pt x="8938" y="27588"/>
                  </a:lnTo>
                  <a:cubicBezTo>
                    <a:pt x="3336" y="33158"/>
                    <a:pt x="-418" y="40379"/>
                    <a:pt x="37" y="48389"/>
                  </a:cubicBezTo>
                  <a:cubicBezTo>
                    <a:pt x="1202" y="68881"/>
                    <a:pt x="10473" y="112971"/>
                    <a:pt x="62209" y="164413"/>
                  </a:cubicBezTo>
                  <a:cubicBezTo>
                    <a:pt x="117072" y="218964"/>
                    <a:pt x="168549" y="221132"/>
                    <a:pt x="189601" y="219169"/>
                  </a:cubicBezTo>
                  <a:cubicBezTo>
                    <a:pt x="196259" y="218549"/>
                    <a:pt x="202049" y="215158"/>
                    <a:pt x="206716" y="210518"/>
                  </a:cubicBezTo>
                  <a:lnTo>
                    <a:pt x="225068" y="192271"/>
                  </a:lnTo>
                  <a:cubicBezTo>
                    <a:pt x="237456" y="179953"/>
                    <a:pt x="233963" y="158836"/>
                    <a:pt x="218113" y="150220"/>
                  </a:cubicBezTo>
                  <a:lnTo>
                    <a:pt x="193431" y="136803"/>
                  </a:lnTo>
                  <a:cubicBezTo>
                    <a:pt x="183024" y="131145"/>
                    <a:pt x="170345" y="132807"/>
                    <a:pt x="162211" y="140895"/>
                  </a:cubicBezTo>
                  <a:close/>
                </a:path>
              </a:pathLst>
            </a:custGeom>
            <a:solidFill>
              <a:schemeClr val="tx2">
                <a:lumMod val="85000"/>
                <a:lumOff val="15000"/>
              </a:schemeClr>
            </a:solidFill>
            <a:ln w="1270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dirty="0">
                <a:solidFill>
                  <a:schemeClr val="tx2">
                    <a:lumMod val="85000"/>
                    <a:lumOff val="15000"/>
                  </a:schemeClr>
                </a:solidFill>
              </a:endParaRPr>
            </a:p>
          </p:txBody>
        </p:sp>
        <p:sp>
          <p:nvSpPr>
            <p:cNvPr id="16" name="Freeform: Shape 15">
              <a:extLst>
                <a:ext uri="{FF2B5EF4-FFF2-40B4-BE49-F238E27FC236}">
                  <a16:creationId xmlns:a16="http://schemas.microsoft.com/office/drawing/2014/main" id="{F51B5C1F-3ABF-D06C-CF89-21C552DB540B}"/>
                </a:ext>
              </a:extLst>
            </p:cNvPr>
            <p:cNvSpPr/>
            <p:nvPr/>
          </p:nvSpPr>
          <p:spPr>
            <a:xfrm>
              <a:off x="1631680" y="4973934"/>
              <a:ext cx="362558" cy="319762"/>
            </a:xfrm>
            <a:custGeom>
              <a:avLst/>
              <a:gdLst>
                <a:gd name="connsiteX0" fmla="*/ 212062 w 310052"/>
                <a:gd name="connsiteY0" fmla="*/ 185357 h 310051"/>
                <a:gd name="connsiteX1" fmla="*/ 238671 w 310052"/>
                <a:gd name="connsiteY1" fmla="*/ 185357 h 310051"/>
                <a:gd name="connsiteX2" fmla="*/ 196309 w 310052"/>
                <a:gd name="connsiteY2" fmla="*/ 248669 h 310051"/>
                <a:gd name="connsiteX3" fmla="*/ 197432 w 310052"/>
                <a:gd name="connsiteY3" fmla="*/ 246493 h 310051"/>
                <a:gd name="connsiteX4" fmla="*/ 212062 w 310052"/>
                <a:gd name="connsiteY4" fmla="*/ 185357 h 310051"/>
                <a:gd name="connsiteX5" fmla="*/ 165136 w 310052"/>
                <a:gd name="connsiteY5" fmla="*/ 185357 h 310051"/>
                <a:gd name="connsiteX6" fmla="*/ 191807 w 310052"/>
                <a:gd name="connsiteY6" fmla="*/ 185357 h 310051"/>
                <a:gd name="connsiteX7" fmla="*/ 179345 w 310052"/>
                <a:gd name="connsiteY7" fmla="*/ 237451 h 310051"/>
                <a:gd name="connsiteX8" fmla="*/ 165136 w 310052"/>
                <a:gd name="connsiteY8" fmla="*/ 255829 h 310051"/>
                <a:gd name="connsiteX9" fmla="*/ 118244 w 310052"/>
                <a:gd name="connsiteY9" fmla="*/ 185357 h 310051"/>
                <a:gd name="connsiteX10" fmla="*/ 144915 w 310052"/>
                <a:gd name="connsiteY10" fmla="*/ 185357 h 310051"/>
                <a:gd name="connsiteX11" fmla="*/ 144915 w 310052"/>
                <a:gd name="connsiteY11" fmla="*/ 255829 h 310051"/>
                <a:gd name="connsiteX12" fmla="*/ 130705 w 310052"/>
                <a:gd name="connsiteY12" fmla="*/ 237451 h 310051"/>
                <a:gd name="connsiteX13" fmla="*/ 118244 w 310052"/>
                <a:gd name="connsiteY13" fmla="*/ 185357 h 310051"/>
                <a:gd name="connsiteX14" fmla="*/ 71382 w 310052"/>
                <a:gd name="connsiteY14" fmla="*/ 185357 h 310051"/>
                <a:gd name="connsiteX15" fmla="*/ 97990 w 310052"/>
                <a:gd name="connsiteY15" fmla="*/ 185357 h 310051"/>
                <a:gd name="connsiteX16" fmla="*/ 112620 w 310052"/>
                <a:gd name="connsiteY16" fmla="*/ 246493 h 310051"/>
                <a:gd name="connsiteX17" fmla="*/ 113744 w 310052"/>
                <a:gd name="connsiteY17" fmla="*/ 248669 h 310051"/>
                <a:gd name="connsiteX18" fmla="*/ 71382 w 310052"/>
                <a:gd name="connsiteY18" fmla="*/ 185357 h 310051"/>
                <a:gd name="connsiteX19" fmla="*/ 196308 w 310052"/>
                <a:gd name="connsiteY19" fmla="*/ 101824 h 310051"/>
                <a:gd name="connsiteX20" fmla="*/ 238670 w 310052"/>
                <a:gd name="connsiteY20" fmla="*/ 165136 h 310051"/>
                <a:gd name="connsiteX21" fmla="*/ 212062 w 310052"/>
                <a:gd name="connsiteY21" fmla="*/ 165136 h 310051"/>
                <a:gd name="connsiteX22" fmla="*/ 197431 w 310052"/>
                <a:gd name="connsiteY22" fmla="*/ 104000 h 310051"/>
                <a:gd name="connsiteX23" fmla="*/ 196308 w 310052"/>
                <a:gd name="connsiteY23" fmla="*/ 101824 h 310051"/>
                <a:gd name="connsiteX24" fmla="*/ 113742 w 310052"/>
                <a:gd name="connsiteY24" fmla="*/ 101824 h 310051"/>
                <a:gd name="connsiteX25" fmla="*/ 112619 w 310052"/>
                <a:gd name="connsiteY25" fmla="*/ 104000 h 310051"/>
                <a:gd name="connsiteX26" fmla="*/ 97989 w 310052"/>
                <a:gd name="connsiteY26" fmla="*/ 165136 h 310051"/>
                <a:gd name="connsiteX27" fmla="*/ 71380 w 310052"/>
                <a:gd name="connsiteY27" fmla="*/ 165136 h 310051"/>
                <a:gd name="connsiteX28" fmla="*/ 113742 w 310052"/>
                <a:gd name="connsiteY28" fmla="*/ 101824 h 310051"/>
                <a:gd name="connsiteX29" fmla="*/ 165136 w 310052"/>
                <a:gd name="connsiteY29" fmla="*/ 94664 h 310051"/>
                <a:gd name="connsiteX30" fmla="*/ 179345 w 310052"/>
                <a:gd name="connsiteY30" fmla="*/ 113042 h 310051"/>
                <a:gd name="connsiteX31" fmla="*/ 191807 w 310052"/>
                <a:gd name="connsiteY31" fmla="*/ 165136 h 310051"/>
                <a:gd name="connsiteX32" fmla="*/ 165136 w 310052"/>
                <a:gd name="connsiteY32" fmla="*/ 165136 h 310051"/>
                <a:gd name="connsiteX33" fmla="*/ 144915 w 310052"/>
                <a:gd name="connsiteY33" fmla="*/ 94664 h 310051"/>
                <a:gd name="connsiteX34" fmla="*/ 144915 w 310052"/>
                <a:gd name="connsiteY34" fmla="*/ 165136 h 310051"/>
                <a:gd name="connsiteX35" fmla="*/ 118244 w 310052"/>
                <a:gd name="connsiteY35" fmla="*/ 165136 h 310051"/>
                <a:gd name="connsiteX36" fmla="*/ 130705 w 310052"/>
                <a:gd name="connsiteY36" fmla="*/ 113042 h 310051"/>
                <a:gd name="connsiteX37" fmla="*/ 144915 w 310052"/>
                <a:gd name="connsiteY37" fmla="*/ 94664 h 310051"/>
                <a:gd name="connsiteX38" fmla="*/ 155026 w 310052"/>
                <a:gd name="connsiteY38" fmla="*/ 70772 h 310051"/>
                <a:gd name="connsiteX39" fmla="*/ 50552 w 310052"/>
                <a:gd name="connsiteY39" fmla="*/ 175246 h 310051"/>
                <a:gd name="connsiteX40" fmla="*/ 155026 w 310052"/>
                <a:gd name="connsiteY40" fmla="*/ 279720 h 310051"/>
                <a:gd name="connsiteX41" fmla="*/ 259500 w 310052"/>
                <a:gd name="connsiteY41" fmla="*/ 175246 h 310051"/>
                <a:gd name="connsiteX42" fmla="*/ 155026 w 310052"/>
                <a:gd name="connsiteY42" fmla="*/ 70772 h 310051"/>
                <a:gd name="connsiteX43" fmla="*/ 0 w 310052"/>
                <a:gd name="connsiteY43" fmla="*/ 50551 h 310051"/>
                <a:gd name="connsiteX44" fmla="*/ 310052 w 310052"/>
                <a:gd name="connsiteY44" fmla="*/ 50551 h 310051"/>
                <a:gd name="connsiteX45" fmla="*/ 310052 w 310052"/>
                <a:gd name="connsiteY45" fmla="*/ 310051 h 310051"/>
                <a:gd name="connsiteX46" fmla="*/ 0 w 310052"/>
                <a:gd name="connsiteY46" fmla="*/ 310051 h 310051"/>
                <a:gd name="connsiteX47" fmla="*/ 266240 w 310052"/>
                <a:gd name="connsiteY47" fmla="*/ 0 h 310051"/>
                <a:gd name="connsiteX48" fmla="*/ 310052 w 310052"/>
                <a:gd name="connsiteY48" fmla="*/ 0 h 310051"/>
                <a:gd name="connsiteX49" fmla="*/ 310052 w 310052"/>
                <a:gd name="connsiteY49" fmla="*/ 30331 h 310051"/>
                <a:gd name="connsiteX50" fmla="*/ 266240 w 310052"/>
                <a:gd name="connsiteY50" fmla="*/ 30331 h 310051"/>
                <a:gd name="connsiteX51" fmla="*/ 0 w 310052"/>
                <a:gd name="connsiteY51" fmla="*/ 0 h 310051"/>
                <a:gd name="connsiteX52" fmla="*/ 246020 w 310052"/>
                <a:gd name="connsiteY52" fmla="*/ 0 h 310051"/>
                <a:gd name="connsiteX53" fmla="*/ 246020 w 310052"/>
                <a:gd name="connsiteY53" fmla="*/ 30331 h 310051"/>
                <a:gd name="connsiteX54" fmla="*/ 0 w 310052"/>
                <a:gd name="connsiteY54" fmla="*/ 30331 h 31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10052" h="310051">
                  <a:moveTo>
                    <a:pt x="212062" y="185357"/>
                  </a:moveTo>
                  <a:lnTo>
                    <a:pt x="238671" y="185357"/>
                  </a:lnTo>
                  <a:cubicBezTo>
                    <a:pt x="235405" y="212537"/>
                    <a:pt x="219150" y="235776"/>
                    <a:pt x="196309" y="248669"/>
                  </a:cubicBezTo>
                  <a:cubicBezTo>
                    <a:pt x="196687" y="247954"/>
                    <a:pt x="197063" y="247231"/>
                    <a:pt x="197432" y="246493"/>
                  </a:cubicBezTo>
                  <a:cubicBezTo>
                    <a:pt x="205812" y="229732"/>
                    <a:pt x="210904" y="208319"/>
                    <a:pt x="212062" y="185357"/>
                  </a:cubicBezTo>
                  <a:close/>
                  <a:moveTo>
                    <a:pt x="165136" y="185357"/>
                  </a:moveTo>
                  <a:lnTo>
                    <a:pt x="191807" y="185357"/>
                  </a:lnTo>
                  <a:cubicBezTo>
                    <a:pt x="190705" y="205154"/>
                    <a:pt x="186384" y="223373"/>
                    <a:pt x="179345" y="237451"/>
                  </a:cubicBezTo>
                  <a:cubicBezTo>
                    <a:pt x="175119" y="245903"/>
                    <a:pt x="170216" y="252178"/>
                    <a:pt x="165136" y="255829"/>
                  </a:cubicBezTo>
                  <a:close/>
                  <a:moveTo>
                    <a:pt x="118244" y="185357"/>
                  </a:moveTo>
                  <a:lnTo>
                    <a:pt x="144915" y="185357"/>
                  </a:lnTo>
                  <a:lnTo>
                    <a:pt x="144915" y="255829"/>
                  </a:lnTo>
                  <a:cubicBezTo>
                    <a:pt x="139835" y="252177"/>
                    <a:pt x="134932" y="245904"/>
                    <a:pt x="130705" y="237451"/>
                  </a:cubicBezTo>
                  <a:cubicBezTo>
                    <a:pt x="123666" y="223373"/>
                    <a:pt x="119346" y="205154"/>
                    <a:pt x="118244" y="185357"/>
                  </a:cubicBezTo>
                  <a:close/>
                  <a:moveTo>
                    <a:pt x="71382" y="185357"/>
                  </a:moveTo>
                  <a:lnTo>
                    <a:pt x="97990" y="185357"/>
                  </a:lnTo>
                  <a:cubicBezTo>
                    <a:pt x="99149" y="208319"/>
                    <a:pt x="104240" y="229732"/>
                    <a:pt x="112620" y="246493"/>
                  </a:cubicBezTo>
                  <a:cubicBezTo>
                    <a:pt x="112989" y="247231"/>
                    <a:pt x="113364" y="247954"/>
                    <a:pt x="113744" y="248669"/>
                  </a:cubicBezTo>
                  <a:cubicBezTo>
                    <a:pt x="90903" y="235776"/>
                    <a:pt x="74648" y="212537"/>
                    <a:pt x="71382" y="185357"/>
                  </a:cubicBezTo>
                  <a:close/>
                  <a:moveTo>
                    <a:pt x="196308" y="101824"/>
                  </a:moveTo>
                  <a:cubicBezTo>
                    <a:pt x="219148" y="114717"/>
                    <a:pt x="235404" y="137956"/>
                    <a:pt x="238670" y="165136"/>
                  </a:cubicBezTo>
                  <a:lnTo>
                    <a:pt x="212062" y="165136"/>
                  </a:lnTo>
                  <a:cubicBezTo>
                    <a:pt x="210903" y="142174"/>
                    <a:pt x="205812" y="120761"/>
                    <a:pt x="197431" y="104000"/>
                  </a:cubicBezTo>
                  <a:cubicBezTo>
                    <a:pt x="197063" y="103262"/>
                    <a:pt x="196688" y="102539"/>
                    <a:pt x="196308" y="101824"/>
                  </a:cubicBezTo>
                  <a:close/>
                  <a:moveTo>
                    <a:pt x="113742" y="101824"/>
                  </a:moveTo>
                  <a:cubicBezTo>
                    <a:pt x="113364" y="102539"/>
                    <a:pt x="112988" y="103262"/>
                    <a:pt x="112619" y="104000"/>
                  </a:cubicBezTo>
                  <a:cubicBezTo>
                    <a:pt x="104239" y="120761"/>
                    <a:pt x="99147" y="142174"/>
                    <a:pt x="97989" y="165136"/>
                  </a:cubicBezTo>
                  <a:lnTo>
                    <a:pt x="71380" y="165136"/>
                  </a:lnTo>
                  <a:cubicBezTo>
                    <a:pt x="74645" y="137955"/>
                    <a:pt x="90901" y="114717"/>
                    <a:pt x="113742" y="101824"/>
                  </a:cubicBezTo>
                  <a:close/>
                  <a:moveTo>
                    <a:pt x="165136" y="94664"/>
                  </a:moveTo>
                  <a:cubicBezTo>
                    <a:pt x="170216" y="98316"/>
                    <a:pt x="175119" y="104589"/>
                    <a:pt x="179345" y="113042"/>
                  </a:cubicBezTo>
                  <a:cubicBezTo>
                    <a:pt x="186384" y="127120"/>
                    <a:pt x="190704" y="145338"/>
                    <a:pt x="191807" y="165136"/>
                  </a:cubicBezTo>
                  <a:lnTo>
                    <a:pt x="165136" y="165136"/>
                  </a:lnTo>
                  <a:close/>
                  <a:moveTo>
                    <a:pt x="144915" y="94664"/>
                  </a:moveTo>
                  <a:lnTo>
                    <a:pt x="144915" y="165136"/>
                  </a:lnTo>
                  <a:lnTo>
                    <a:pt x="118244" y="165136"/>
                  </a:lnTo>
                  <a:cubicBezTo>
                    <a:pt x="119346" y="145339"/>
                    <a:pt x="123667" y="127120"/>
                    <a:pt x="130705" y="113042"/>
                  </a:cubicBezTo>
                  <a:cubicBezTo>
                    <a:pt x="134932" y="104589"/>
                    <a:pt x="139835" y="98315"/>
                    <a:pt x="144915" y="94664"/>
                  </a:cubicBezTo>
                  <a:close/>
                  <a:moveTo>
                    <a:pt x="155026" y="70772"/>
                  </a:moveTo>
                  <a:cubicBezTo>
                    <a:pt x="97419" y="70772"/>
                    <a:pt x="50552" y="117638"/>
                    <a:pt x="50552" y="175246"/>
                  </a:cubicBezTo>
                  <a:cubicBezTo>
                    <a:pt x="50552" y="232854"/>
                    <a:pt x="97419" y="279720"/>
                    <a:pt x="155026" y="279720"/>
                  </a:cubicBezTo>
                  <a:cubicBezTo>
                    <a:pt x="212633" y="279720"/>
                    <a:pt x="259500" y="232854"/>
                    <a:pt x="259500" y="175246"/>
                  </a:cubicBezTo>
                  <a:cubicBezTo>
                    <a:pt x="259500" y="117639"/>
                    <a:pt x="212633" y="70772"/>
                    <a:pt x="155026" y="70772"/>
                  </a:cubicBezTo>
                  <a:close/>
                  <a:moveTo>
                    <a:pt x="0" y="50551"/>
                  </a:moveTo>
                  <a:lnTo>
                    <a:pt x="310052" y="50551"/>
                  </a:lnTo>
                  <a:lnTo>
                    <a:pt x="310052" y="310051"/>
                  </a:lnTo>
                  <a:lnTo>
                    <a:pt x="0" y="310051"/>
                  </a:lnTo>
                  <a:close/>
                  <a:moveTo>
                    <a:pt x="266240" y="0"/>
                  </a:moveTo>
                  <a:lnTo>
                    <a:pt x="310052" y="0"/>
                  </a:lnTo>
                  <a:lnTo>
                    <a:pt x="310052" y="30331"/>
                  </a:lnTo>
                  <a:lnTo>
                    <a:pt x="266240" y="30331"/>
                  </a:lnTo>
                  <a:close/>
                  <a:moveTo>
                    <a:pt x="0" y="0"/>
                  </a:moveTo>
                  <a:lnTo>
                    <a:pt x="246020" y="0"/>
                  </a:lnTo>
                  <a:lnTo>
                    <a:pt x="246020" y="30331"/>
                  </a:lnTo>
                  <a:lnTo>
                    <a:pt x="0" y="30331"/>
                  </a:lnTo>
                  <a:close/>
                </a:path>
              </a:pathLst>
            </a:custGeom>
            <a:solidFill>
              <a:schemeClr val="tx2">
                <a:lumMod val="85000"/>
                <a:lumOff val="15000"/>
              </a:schemeClr>
            </a:solidFill>
            <a:ln w="59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dirty="0">
                <a:solidFill>
                  <a:schemeClr val="tx2">
                    <a:lumMod val="85000"/>
                    <a:lumOff val="15000"/>
                  </a:schemeClr>
                </a:solidFill>
              </a:endParaRPr>
            </a:p>
          </p:txBody>
        </p:sp>
        <p:sp>
          <p:nvSpPr>
            <p:cNvPr id="17" name="Freeform: Shape 16">
              <a:extLst>
                <a:ext uri="{FF2B5EF4-FFF2-40B4-BE49-F238E27FC236}">
                  <a16:creationId xmlns:a16="http://schemas.microsoft.com/office/drawing/2014/main" id="{79088AD2-672E-FCD7-611A-DC96BAE92AF1}"/>
                </a:ext>
              </a:extLst>
            </p:cNvPr>
            <p:cNvSpPr/>
            <p:nvPr/>
          </p:nvSpPr>
          <p:spPr>
            <a:xfrm>
              <a:off x="1622456" y="3284426"/>
              <a:ext cx="381006" cy="289146"/>
            </a:xfrm>
            <a:custGeom>
              <a:avLst/>
              <a:gdLst>
                <a:gd name="connsiteX0" fmla="*/ 74283 w 277754"/>
                <a:gd name="connsiteY0" fmla="*/ 0 h 238998"/>
                <a:gd name="connsiteX1" fmla="*/ 20860 w 277754"/>
                <a:gd name="connsiteY1" fmla="*/ 17930 h 238998"/>
                <a:gd name="connsiteX2" fmla="*/ 0 w 277754"/>
                <a:gd name="connsiteY2" fmla="*/ 74283 h 238998"/>
                <a:gd name="connsiteX3" fmla="*/ 0 w 277754"/>
                <a:gd name="connsiteY3" fmla="*/ 164715 h 238998"/>
                <a:gd name="connsiteX4" fmla="*/ 20860 w 277754"/>
                <a:gd name="connsiteY4" fmla="*/ 221068 h 238998"/>
                <a:gd name="connsiteX5" fmla="*/ 74283 w 277754"/>
                <a:gd name="connsiteY5" fmla="*/ 238998 h 238998"/>
                <a:gd name="connsiteX6" fmla="*/ 203472 w 277754"/>
                <a:gd name="connsiteY6" fmla="*/ 238998 h 238998"/>
                <a:gd name="connsiteX7" fmla="*/ 256895 w 277754"/>
                <a:gd name="connsiteY7" fmla="*/ 221068 h 238998"/>
                <a:gd name="connsiteX8" fmla="*/ 277755 w 277754"/>
                <a:gd name="connsiteY8" fmla="*/ 164715 h 238998"/>
                <a:gd name="connsiteX9" fmla="*/ 277755 w 277754"/>
                <a:gd name="connsiteY9" fmla="*/ 74283 h 238998"/>
                <a:gd name="connsiteX10" fmla="*/ 256895 w 277754"/>
                <a:gd name="connsiteY10" fmla="*/ 17930 h 238998"/>
                <a:gd name="connsiteX11" fmla="*/ 203472 w 277754"/>
                <a:gd name="connsiteY11" fmla="*/ 0 h 238998"/>
                <a:gd name="connsiteX12" fmla="*/ 74283 w 277754"/>
                <a:gd name="connsiteY12" fmla="*/ 0 h 238998"/>
                <a:gd name="connsiteX13" fmla="*/ 232261 w 277754"/>
                <a:gd name="connsiteY13" fmla="*/ 72504 h 238998"/>
                <a:gd name="connsiteX14" fmla="*/ 234003 w 277754"/>
                <a:gd name="connsiteY14" fmla="*/ 58913 h 238998"/>
                <a:gd name="connsiteX15" fmla="*/ 220412 w 277754"/>
                <a:gd name="connsiteY15" fmla="*/ 57171 h 238998"/>
                <a:gd name="connsiteX16" fmla="*/ 148750 w 277754"/>
                <a:gd name="connsiteY16" fmla="*/ 112544 h 238998"/>
                <a:gd name="connsiteX17" fmla="*/ 129002 w 277754"/>
                <a:gd name="connsiteY17" fmla="*/ 112544 h 238998"/>
                <a:gd name="connsiteX18" fmla="*/ 57342 w 277754"/>
                <a:gd name="connsiteY18" fmla="*/ 57171 h 238998"/>
                <a:gd name="connsiteX19" fmla="*/ 43750 w 277754"/>
                <a:gd name="connsiteY19" fmla="*/ 58913 h 238998"/>
                <a:gd name="connsiteX20" fmla="*/ 45493 w 277754"/>
                <a:gd name="connsiteY20" fmla="*/ 72504 h 238998"/>
                <a:gd name="connsiteX21" fmla="*/ 117154 w 277754"/>
                <a:gd name="connsiteY21" fmla="*/ 127878 h 238998"/>
                <a:gd name="connsiteX22" fmla="*/ 160599 w 277754"/>
                <a:gd name="connsiteY22" fmla="*/ 127878 h 238998"/>
                <a:gd name="connsiteX23" fmla="*/ 232261 w 277754"/>
                <a:gd name="connsiteY23" fmla="*/ 72504 h 238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7754" h="238998">
                  <a:moveTo>
                    <a:pt x="74283" y="0"/>
                  </a:moveTo>
                  <a:cubicBezTo>
                    <a:pt x="53420" y="0"/>
                    <a:pt x="34553" y="5214"/>
                    <a:pt x="20860" y="17930"/>
                  </a:cubicBezTo>
                  <a:cubicBezTo>
                    <a:pt x="7036" y="30766"/>
                    <a:pt x="0" y="49829"/>
                    <a:pt x="0" y="74283"/>
                  </a:cubicBezTo>
                  <a:lnTo>
                    <a:pt x="0" y="164715"/>
                  </a:lnTo>
                  <a:cubicBezTo>
                    <a:pt x="0" y="189170"/>
                    <a:pt x="7036" y="208232"/>
                    <a:pt x="20860" y="221068"/>
                  </a:cubicBezTo>
                  <a:cubicBezTo>
                    <a:pt x="34553" y="233784"/>
                    <a:pt x="53420" y="238998"/>
                    <a:pt x="74283" y="238998"/>
                  </a:cubicBezTo>
                  <a:lnTo>
                    <a:pt x="203472" y="238998"/>
                  </a:lnTo>
                  <a:cubicBezTo>
                    <a:pt x="224336" y="238998"/>
                    <a:pt x="243202" y="233784"/>
                    <a:pt x="256895" y="221068"/>
                  </a:cubicBezTo>
                  <a:cubicBezTo>
                    <a:pt x="270719" y="208232"/>
                    <a:pt x="277755" y="189170"/>
                    <a:pt x="277755" y="164715"/>
                  </a:cubicBezTo>
                  <a:lnTo>
                    <a:pt x="277755" y="74283"/>
                  </a:lnTo>
                  <a:cubicBezTo>
                    <a:pt x="277755" y="49829"/>
                    <a:pt x="270719" y="30766"/>
                    <a:pt x="256895" y="17930"/>
                  </a:cubicBezTo>
                  <a:cubicBezTo>
                    <a:pt x="243202" y="5214"/>
                    <a:pt x="224336" y="0"/>
                    <a:pt x="203472" y="0"/>
                  </a:cubicBezTo>
                  <a:lnTo>
                    <a:pt x="74283" y="0"/>
                  </a:lnTo>
                  <a:close/>
                  <a:moveTo>
                    <a:pt x="232261" y="72504"/>
                  </a:moveTo>
                  <a:cubicBezTo>
                    <a:pt x="236495" y="69233"/>
                    <a:pt x="237275" y="63148"/>
                    <a:pt x="234003" y="58913"/>
                  </a:cubicBezTo>
                  <a:cubicBezTo>
                    <a:pt x="230732" y="54679"/>
                    <a:pt x="224647" y="53899"/>
                    <a:pt x="220412" y="57171"/>
                  </a:cubicBezTo>
                  <a:lnTo>
                    <a:pt x="148750" y="112544"/>
                  </a:lnTo>
                  <a:cubicBezTo>
                    <a:pt x="142935" y="117038"/>
                    <a:pt x="134818" y="117038"/>
                    <a:pt x="129002" y="112544"/>
                  </a:cubicBezTo>
                  <a:lnTo>
                    <a:pt x="57342" y="57171"/>
                  </a:lnTo>
                  <a:cubicBezTo>
                    <a:pt x="53107" y="53899"/>
                    <a:pt x="47022" y="54679"/>
                    <a:pt x="43750" y="58913"/>
                  </a:cubicBezTo>
                  <a:cubicBezTo>
                    <a:pt x="40478" y="63148"/>
                    <a:pt x="41258" y="69233"/>
                    <a:pt x="45493" y="72504"/>
                  </a:cubicBezTo>
                  <a:lnTo>
                    <a:pt x="117154" y="127878"/>
                  </a:lnTo>
                  <a:cubicBezTo>
                    <a:pt x="129949" y="137764"/>
                    <a:pt x="147804" y="137764"/>
                    <a:pt x="160599" y="127878"/>
                  </a:cubicBezTo>
                  <a:lnTo>
                    <a:pt x="232261" y="72504"/>
                  </a:lnTo>
                  <a:close/>
                </a:path>
              </a:pathLst>
            </a:custGeom>
            <a:solidFill>
              <a:schemeClr val="tx2">
                <a:lumMod val="85000"/>
                <a:lumOff val="15000"/>
              </a:schemeClr>
            </a:solidFill>
            <a:ln w="1270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dirty="0">
                <a:solidFill>
                  <a:schemeClr val="tx2">
                    <a:lumMod val="85000"/>
                    <a:lumOff val="15000"/>
                  </a:schemeClr>
                </a:solidFill>
              </a:endParaRPr>
            </a:p>
          </p:txBody>
        </p:sp>
      </p:grpSp>
      <p:sp>
        <p:nvSpPr>
          <p:cNvPr id="27" name="Freeform: Shape 26">
            <a:extLst>
              <a:ext uri="{FF2B5EF4-FFF2-40B4-BE49-F238E27FC236}">
                <a16:creationId xmlns:a16="http://schemas.microsoft.com/office/drawing/2014/main" id="{FA92A513-47C5-8EFE-2725-9FF5A4E8F7D2}"/>
              </a:ext>
            </a:extLst>
          </p:cNvPr>
          <p:cNvSpPr/>
          <p:nvPr/>
        </p:nvSpPr>
        <p:spPr>
          <a:xfrm rot="16200000">
            <a:off x="5926046" y="719463"/>
            <a:ext cx="1036270" cy="1144326"/>
          </a:xfrm>
          <a:custGeom>
            <a:avLst/>
            <a:gdLst>
              <a:gd name="connsiteX0" fmla="*/ 576620 w 1149276"/>
              <a:gd name="connsiteY0" fmla="*/ 0 h 1679152"/>
              <a:gd name="connsiteX1" fmla="*/ 576620 w 1149276"/>
              <a:gd name="connsiteY1" fmla="*/ 293541 h 1679152"/>
              <a:gd name="connsiteX2" fmla="*/ 1149276 w 1149276"/>
              <a:gd name="connsiteY2" fmla="*/ 866197 h 1679152"/>
              <a:gd name="connsiteX3" fmla="*/ 576620 w 1149276"/>
              <a:gd name="connsiteY3" fmla="*/ 1438853 h 1679152"/>
              <a:gd name="connsiteX4" fmla="*/ 576620 w 1149276"/>
              <a:gd name="connsiteY4" fmla="*/ 1679152 h 1679152"/>
              <a:gd name="connsiteX5" fmla="*/ 572656 w 1149276"/>
              <a:gd name="connsiteY5" fmla="*/ 1678952 h 1679152"/>
              <a:gd name="connsiteX6" fmla="*/ 572656 w 1149276"/>
              <a:gd name="connsiteY6" fmla="*/ 1438853 h 1679152"/>
              <a:gd name="connsiteX7" fmla="*/ 0 w 1149276"/>
              <a:gd name="connsiteY7" fmla="*/ 866197 h 1679152"/>
              <a:gd name="connsiteX8" fmla="*/ 572656 w 1149276"/>
              <a:gd name="connsiteY8" fmla="*/ 293541 h 1679152"/>
              <a:gd name="connsiteX9" fmla="*/ 572656 w 1149276"/>
              <a:gd name="connsiteY9" fmla="*/ 200 h 1679152"/>
              <a:gd name="connsiteX10" fmla="*/ 576620 w 1149276"/>
              <a:gd name="connsiteY10" fmla="*/ 0 h 1679152"/>
              <a:gd name="connsiteX0" fmla="*/ 572656 w 1149276"/>
              <a:gd name="connsiteY0" fmla="*/ 0 h 1678952"/>
              <a:gd name="connsiteX1" fmla="*/ 576620 w 1149276"/>
              <a:gd name="connsiteY1" fmla="*/ 293341 h 1678952"/>
              <a:gd name="connsiteX2" fmla="*/ 1149276 w 1149276"/>
              <a:gd name="connsiteY2" fmla="*/ 865997 h 1678952"/>
              <a:gd name="connsiteX3" fmla="*/ 576620 w 1149276"/>
              <a:gd name="connsiteY3" fmla="*/ 1438653 h 1678952"/>
              <a:gd name="connsiteX4" fmla="*/ 576620 w 1149276"/>
              <a:gd name="connsiteY4" fmla="*/ 1678952 h 1678952"/>
              <a:gd name="connsiteX5" fmla="*/ 572656 w 1149276"/>
              <a:gd name="connsiteY5" fmla="*/ 1678752 h 1678952"/>
              <a:gd name="connsiteX6" fmla="*/ 572656 w 1149276"/>
              <a:gd name="connsiteY6" fmla="*/ 1438653 h 1678952"/>
              <a:gd name="connsiteX7" fmla="*/ 0 w 1149276"/>
              <a:gd name="connsiteY7" fmla="*/ 865997 h 1678952"/>
              <a:gd name="connsiteX8" fmla="*/ 572656 w 1149276"/>
              <a:gd name="connsiteY8" fmla="*/ 293341 h 1678952"/>
              <a:gd name="connsiteX9" fmla="*/ 572656 w 1149276"/>
              <a:gd name="connsiteY9" fmla="*/ 0 h 1678952"/>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385411 h 1385611"/>
              <a:gd name="connsiteX6" fmla="*/ 572656 w 1149276"/>
              <a:gd name="connsiteY6" fmla="*/ 1145312 h 1385611"/>
              <a:gd name="connsiteX7" fmla="*/ 0 w 1149276"/>
              <a:gd name="connsiteY7" fmla="*/ 572656 h 1385611"/>
              <a:gd name="connsiteX8" fmla="*/ 572656 w 1149276"/>
              <a:gd name="connsiteY8" fmla="*/ 0 h 1385611"/>
              <a:gd name="connsiteX0" fmla="*/ 572656 w 1149276"/>
              <a:gd name="connsiteY0" fmla="*/ 0 h 1385611"/>
              <a:gd name="connsiteX1" fmla="*/ 576620 w 1149276"/>
              <a:gd name="connsiteY1" fmla="*/ 0 h 1385611"/>
              <a:gd name="connsiteX2" fmla="*/ 1149276 w 1149276"/>
              <a:gd name="connsiteY2" fmla="*/ 572656 h 1385611"/>
              <a:gd name="connsiteX3" fmla="*/ 576620 w 1149276"/>
              <a:gd name="connsiteY3" fmla="*/ 1145312 h 1385611"/>
              <a:gd name="connsiteX4" fmla="*/ 576620 w 1149276"/>
              <a:gd name="connsiteY4" fmla="*/ 1385611 h 1385611"/>
              <a:gd name="connsiteX5" fmla="*/ 572656 w 1149276"/>
              <a:gd name="connsiteY5" fmla="*/ 1145312 h 1385611"/>
              <a:gd name="connsiteX6" fmla="*/ 0 w 1149276"/>
              <a:gd name="connsiteY6" fmla="*/ 572656 h 1385611"/>
              <a:gd name="connsiteX7" fmla="*/ 572656 w 1149276"/>
              <a:gd name="connsiteY7" fmla="*/ 0 h 1385611"/>
              <a:gd name="connsiteX0" fmla="*/ 572656 w 1149276"/>
              <a:gd name="connsiteY0" fmla="*/ 0 h 1145312"/>
              <a:gd name="connsiteX1" fmla="*/ 576620 w 1149276"/>
              <a:gd name="connsiteY1" fmla="*/ 0 h 1145312"/>
              <a:gd name="connsiteX2" fmla="*/ 1149276 w 1149276"/>
              <a:gd name="connsiteY2" fmla="*/ 572656 h 1145312"/>
              <a:gd name="connsiteX3" fmla="*/ 576620 w 1149276"/>
              <a:gd name="connsiteY3" fmla="*/ 1145312 h 1145312"/>
              <a:gd name="connsiteX4" fmla="*/ 572656 w 1149276"/>
              <a:gd name="connsiteY4" fmla="*/ 1145312 h 1145312"/>
              <a:gd name="connsiteX5" fmla="*/ 0 w 1149276"/>
              <a:gd name="connsiteY5" fmla="*/ 572656 h 1145312"/>
              <a:gd name="connsiteX6" fmla="*/ 572656 w 1149276"/>
              <a:gd name="connsiteY6" fmla="*/ 0 h 114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76" h="1145312">
                <a:moveTo>
                  <a:pt x="572656" y="0"/>
                </a:moveTo>
                <a:lnTo>
                  <a:pt x="576620" y="0"/>
                </a:lnTo>
                <a:cubicBezTo>
                  <a:pt x="576620" y="316269"/>
                  <a:pt x="833007" y="572656"/>
                  <a:pt x="1149276" y="572656"/>
                </a:cubicBezTo>
                <a:cubicBezTo>
                  <a:pt x="833007" y="572656"/>
                  <a:pt x="576620" y="829043"/>
                  <a:pt x="576620" y="1145312"/>
                </a:cubicBezTo>
                <a:lnTo>
                  <a:pt x="572656" y="1145312"/>
                </a:lnTo>
                <a:cubicBezTo>
                  <a:pt x="572656" y="829043"/>
                  <a:pt x="316269" y="572656"/>
                  <a:pt x="0" y="572656"/>
                </a:cubicBezTo>
                <a:cubicBezTo>
                  <a:pt x="316269" y="572656"/>
                  <a:pt x="572656" y="316269"/>
                  <a:pt x="57265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spTree>
    <p:extLst>
      <p:ext uri="{BB962C8B-B14F-4D97-AF65-F5344CB8AC3E}">
        <p14:creationId xmlns:p14="http://schemas.microsoft.com/office/powerpoint/2010/main" val="3757064151"/>
      </p:ext>
    </p:extLst>
  </p:cSld>
  <p:clrMapOvr>
    <a:masterClrMapping/>
  </p:clrMapOvr>
</p:sld>
</file>

<file path=ppt/theme/theme1.xml><?xml version="1.0" encoding="utf-8"?>
<a:theme xmlns:a="http://schemas.openxmlformats.org/drawingml/2006/main" name="Office Theme">
  <a:themeElements>
    <a:clrScheme name="Custom 782">
      <a:dk1>
        <a:sysClr val="windowText" lastClr="000000"/>
      </a:dk1>
      <a:lt1>
        <a:sysClr val="window" lastClr="FFFFFF"/>
      </a:lt1>
      <a:dk2>
        <a:srgbClr val="000000"/>
      </a:dk2>
      <a:lt2>
        <a:srgbClr val="FFFFFF"/>
      </a:lt2>
      <a:accent1>
        <a:srgbClr val="FE8BA6"/>
      </a:accent1>
      <a:accent2>
        <a:srgbClr val="FFB1C4"/>
      </a:accent2>
      <a:accent3>
        <a:srgbClr val="FF5B82"/>
      </a:accent3>
      <a:accent4>
        <a:srgbClr val="3F3F3F"/>
      </a:accent4>
      <a:accent5>
        <a:srgbClr val="595959"/>
      </a:accent5>
      <a:accent6>
        <a:srgbClr val="7F7F7F"/>
      </a:accent6>
      <a:hlink>
        <a:srgbClr val="FF0000"/>
      </a:hlink>
      <a:folHlink>
        <a:srgbClr val="92D050"/>
      </a:folHlink>
    </a:clrScheme>
    <a:fontScheme name="Custom 1">
      <a:majorFont>
        <a:latin typeface="Aharoni"/>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1892</Words>
  <Application>Microsoft Office PowerPoint</Application>
  <PresentationFormat>Widescreen</PresentationFormat>
  <Paragraphs>267</Paragraphs>
  <Slides>19</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Aharoni</vt:lpstr>
      <vt:lpstr>Aptos</vt:lpstr>
      <vt:lpstr>Arial</vt:lpstr>
      <vt:lpstr>Calibri</vt:lpstr>
      <vt:lpstr>Cormorant Garamond Bold Italics</vt:lpstr>
      <vt:lpstr>Courier New</vt:lpstr>
      <vt:lpstr>Playfair Display Italics</vt:lpstr>
      <vt:lpstr>Public Sans</vt:lpstr>
      <vt:lpstr>Public Sans Bold</vt:lpstr>
      <vt:lpstr>Roboto</vt:lpstr>
      <vt:lpstr>Office Theme</vt:lpstr>
      <vt:lpstr>COSMETICS PITCH DECK</vt:lpstr>
      <vt:lpstr>Agenda</vt:lpstr>
      <vt:lpstr>Our mission</vt:lpstr>
      <vt:lpstr>The solution</vt:lpstr>
      <vt:lpstr>Problem Statement</vt:lpstr>
      <vt:lpstr>Market Opportunity</vt:lpstr>
      <vt:lpstr>New Products And Services</vt:lpstr>
      <vt:lpstr>Product # 1</vt:lpstr>
      <vt:lpstr>Meet the team</vt:lpstr>
      <vt:lpstr>Competitive Analysis</vt:lpstr>
      <vt:lpstr>Size of market</vt:lpstr>
      <vt:lpstr>Our Numbers</vt:lpstr>
      <vt:lpstr>Our Numbers</vt:lpstr>
      <vt:lpstr>Our Numbers</vt:lpstr>
      <vt:lpstr>Use of Funds</vt:lpstr>
      <vt:lpstr>Key Goals for the Next 3-5 Years</vt:lpstr>
      <vt:lpstr>Marketing Strategy</vt:lpstr>
      <vt:lpstr>PowerPoint Presentation</vt:lpstr>
      <vt:lpstr>Thank you for your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2024-12-18T21:57:07Z</dcterms:created>
  <dcterms:modified xsi:type="dcterms:W3CDTF">2025-03-30T22:15:35Z</dcterms:modified>
</cp:coreProperties>
</file>