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7"/>
  </p:notesMasterIdLst>
  <p:handoutMasterIdLst>
    <p:handoutMasterId r:id="rId18"/>
  </p:handoutMasterIdLst>
  <p:sldIdLst>
    <p:sldId id="2141413478" r:id="rId2"/>
    <p:sldId id="2141413487" r:id="rId3"/>
    <p:sldId id="2141413499" r:id="rId4"/>
    <p:sldId id="2141413484" r:id="rId5"/>
    <p:sldId id="2141413479" r:id="rId6"/>
    <p:sldId id="2141413500" r:id="rId7"/>
    <p:sldId id="2141413481" r:id="rId8"/>
    <p:sldId id="2141413491" r:id="rId9"/>
    <p:sldId id="2141413448" r:id="rId10"/>
    <p:sldId id="2141413460" r:id="rId11"/>
    <p:sldId id="2141413496" r:id="rId12"/>
    <p:sldId id="2141413489" r:id="rId13"/>
    <p:sldId id="2141413490" r:id="rId14"/>
    <p:sldId id="2141413442" r:id="rId15"/>
    <p:sldId id="21414134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2FED0C-C6E1-4791-B927-4AFBAB70AC76}" v="3" dt="2025-03-12T23:17:46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8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90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lorem 01</c:v>
                </c:pt>
              </c:strCache>
            </c:strRef>
          </c:tx>
          <c:spPr>
            <a:solidFill>
              <a:schemeClr val="accent2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E-4C26-BBCD-DE94388F7A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lorem 02</c:v>
                </c:pt>
              </c:strCache>
            </c:strRef>
          </c:tx>
          <c:spPr>
            <a:solidFill>
              <a:schemeClr val="accent4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BE-4C26-BBCD-DE94388F7A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lorem 03</c:v>
                </c:pt>
              </c:strCache>
            </c:strRef>
          </c:tx>
          <c:spPr>
            <a:solidFill>
              <a:schemeClr val="accent3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BE-4C26-BBCD-DE94388F7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33"/>
        <c:axId val="1928764848"/>
        <c:axId val="1928764368"/>
      </c:barChart>
      <c:catAx>
        <c:axId val="192876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8764368"/>
        <c:crosses val="autoZero"/>
        <c:auto val="1"/>
        <c:lblAlgn val="ctr"/>
        <c:lblOffset val="100"/>
        <c:noMultiLvlLbl val="0"/>
      </c:catAx>
      <c:valAx>
        <c:axId val="19287643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2876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6069725982172337E-2"/>
          <c:y val="0.13359374178188105"/>
          <c:w val="0.85879044789259384"/>
          <c:h val="9.55334586901169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52582" y="1995547"/>
            <a:ext cx="4913746" cy="1773011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52615" y="4066415"/>
            <a:ext cx="4912702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0172276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4151" y="884216"/>
            <a:ext cx="3967894" cy="5645346"/>
          </a:xfrm>
          <a:custGeom>
            <a:avLst/>
            <a:gdLst>
              <a:gd name="connsiteX0" fmla="*/ 1590173 w 3967894"/>
              <a:gd name="connsiteY0" fmla="*/ 0 h 5645346"/>
              <a:gd name="connsiteX1" fmla="*/ 2377721 w 3967894"/>
              <a:gd name="connsiteY1" fmla="*/ 0 h 5645346"/>
              <a:gd name="connsiteX2" fmla="*/ 3967894 w 3967894"/>
              <a:gd name="connsiteY2" fmla="*/ 1590173 h 5645346"/>
              <a:gd name="connsiteX3" fmla="*/ 3967894 w 3967894"/>
              <a:gd name="connsiteY3" fmla="*/ 4055173 h 5645346"/>
              <a:gd name="connsiteX4" fmla="*/ 2377721 w 3967894"/>
              <a:gd name="connsiteY4" fmla="*/ 5645346 h 5645346"/>
              <a:gd name="connsiteX5" fmla="*/ 1590173 w 3967894"/>
              <a:gd name="connsiteY5" fmla="*/ 5645346 h 5645346"/>
              <a:gd name="connsiteX6" fmla="*/ 0 w 3967894"/>
              <a:gd name="connsiteY6" fmla="*/ 4055173 h 5645346"/>
              <a:gd name="connsiteX7" fmla="*/ 0 w 3967894"/>
              <a:gd name="connsiteY7" fmla="*/ 1590173 h 5645346"/>
              <a:gd name="connsiteX8" fmla="*/ 1590173 w 3967894"/>
              <a:gd name="connsiteY8" fmla="*/ 0 h 564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7894" h="5645346">
                <a:moveTo>
                  <a:pt x="1590173" y="0"/>
                </a:moveTo>
                <a:lnTo>
                  <a:pt x="2377721" y="0"/>
                </a:lnTo>
                <a:cubicBezTo>
                  <a:pt x="3255949" y="0"/>
                  <a:pt x="3967894" y="711945"/>
                  <a:pt x="3967894" y="1590173"/>
                </a:cubicBezTo>
                <a:lnTo>
                  <a:pt x="3967894" y="4055173"/>
                </a:lnTo>
                <a:cubicBezTo>
                  <a:pt x="3967894" y="4933401"/>
                  <a:pt x="3255949" y="5645346"/>
                  <a:pt x="2377721" y="5645346"/>
                </a:cubicBezTo>
                <a:lnTo>
                  <a:pt x="1590173" y="5645346"/>
                </a:lnTo>
                <a:cubicBezTo>
                  <a:pt x="711945" y="5645346"/>
                  <a:pt x="0" y="4933401"/>
                  <a:pt x="0" y="4055173"/>
                </a:cubicBezTo>
                <a:lnTo>
                  <a:pt x="0" y="1590173"/>
                </a:lnTo>
                <a:cubicBezTo>
                  <a:pt x="0" y="711945"/>
                  <a:pt x="711945" y="0"/>
                  <a:pt x="15901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862" y="1186748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4783" y="1085850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2016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27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1750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31">
            <a:extLst>
              <a:ext uri="{FF2B5EF4-FFF2-40B4-BE49-F238E27FC236}">
                <a16:creationId xmlns:a16="http://schemas.microsoft.com/office/drawing/2014/main" id="{415954B6-1184-DF75-03C3-16267C6079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391" y="552538"/>
            <a:ext cx="4792294" cy="4792294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9388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9541" y="1300940"/>
            <a:ext cx="4321250" cy="432721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1128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2356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896DEC-58E6-5EE8-24CF-5157A4806600}"/>
              </a:ext>
            </a:extLst>
          </p:cNvPr>
          <p:cNvSpPr/>
          <p:nvPr userDrawn="1"/>
        </p:nvSpPr>
        <p:spPr>
          <a:xfrm rot="5400000">
            <a:off x="3238690" y="-2003321"/>
            <a:ext cx="5729694" cy="11224426"/>
          </a:xfrm>
          <a:custGeom>
            <a:avLst/>
            <a:gdLst>
              <a:gd name="connsiteX0" fmla="*/ 971244 w 2472977"/>
              <a:gd name="connsiteY0" fmla="*/ 4207172 h 4844545"/>
              <a:gd name="connsiteX1" fmla="*/ 1074239 w 2472977"/>
              <a:gd name="connsiteY1" fmla="*/ 4262916 h 4844545"/>
              <a:gd name="connsiteX2" fmla="*/ 1154193 w 2472977"/>
              <a:gd name="connsiteY2" fmla="*/ 4299761 h 4844545"/>
              <a:gd name="connsiteX3" fmla="*/ 975384 w 2472977"/>
              <a:gd name="connsiteY3" fmla="*/ 4438750 h 4844545"/>
              <a:gd name="connsiteX4" fmla="*/ 1425905 w 2472977"/>
              <a:gd name="connsiteY4" fmla="*/ 4438750 h 4844545"/>
              <a:gd name="connsiteX5" fmla="*/ 1470606 w 2472977"/>
              <a:gd name="connsiteY5" fmla="*/ 4483451 h 4844545"/>
              <a:gd name="connsiteX6" fmla="*/ 1425905 w 2472977"/>
              <a:gd name="connsiteY6" fmla="*/ 4528152 h 4844545"/>
              <a:gd name="connsiteX7" fmla="*/ 920069 w 2472977"/>
              <a:gd name="connsiteY7" fmla="*/ 4528152 h 4844545"/>
              <a:gd name="connsiteX8" fmla="*/ 891507 w 2472977"/>
              <a:gd name="connsiteY8" fmla="*/ 4633068 h 4844545"/>
              <a:gd name="connsiteX9" fmla="*/ 1488562 w 2472977"/>
              <a:gd name="connsiteY9" fmla="*/ 4633068 h 4844545"/>
              <a:gd name="connsiteX10" fmla="*/ 1533263 w 2472977"/>
              <a:gd name="connsiteY10" fmla="*/ 4677760 h 4844545"/>
              <a:gd name="connsiteX11" fmla="*/ 1533137 w 2472977"/>
              <a:gd name="connsiteY11" fmla="*/ 4677624 h 4844545"/>
              <a:gd name="connsiteX12" fmla="*/ 1488435 w 2472977"/>
              <a:gd name="connsiteY12" fmla="*/ 4722338 h 4844545"/>
              <a:gd name="connsiteX13" fmla="*/ 888753 w 2472977"/>
              <a:gd name="connsiteY13" fmla="*/ 4722338 h 4844545"/>
              <a:gd name="connsiteX14" fmla="*/ 888753 w 2472977"/>
              <a:gd name="connsiteY14" fmla="*/ 4760144 h 4844545"/>
              <a:gd name="connsiteX15" fmla="*/ 804338 w 2472977"/>
              <a:gd name="connsiteY15" fmla="*/ 4844545 h 4844545"/>
              <a:gd name="connsiteX16" fmla="*/ 798922 w 2472977"/>
              <a:gd name="connsiteY16" fmla="*/ 4844545 h 4844545"/>
              <a:gd name="connsiteX17" fmla="*/ 714508 w 2472977"/>
              <a:gd name="connsiteY17" fmla="*/ 4760144 h 4844545"/>
              <a:gd name="connsiteX18" fmla="*/ 714508 w 2472977"/>
              <a:gd name="connsiteY18" fmla="*/ 4677737 h 4844545"/>
              <a:gd name="connsiteX19" fmla="*/ 971244 w 2472977"/>
              <a:gd name="connsiteY19" fmla="*/ 4207172 h 4844545"/>
              <a:gd name="connsiteX20" fmla="*/ 91748 w 2472977"/>
              <a:gd name="connsiteY20" fmla="*/ 3697488 h 4844545"/>
              <a:gd name="connsiteX21" fmla="*/ 119779 w 2472977"/>
              <a:gd name="connsiteY21" fmla="*/ 3808871 h 4844545"/>
              <a:gd name="connsiteX22" fmla="*/ 437153 w 2472977"/>
              <a:gd name="connsiteY22" fmla="*/ 3808871 h 4844545"/>
              <a:gd name="connsiteX23" fmla="*/ 465185 w 2472977"/>
              <a:gd name="connsiteY23" fmla="*/ 3697488 h 4844545"/>
              <a:gd name="connsiteX24" fmla="*/ 2007786 w 2472977"/>
              <a:gd name="connsiteY24" fmla="*/ 3697433 h 4844545"/>
              <a:gd name="connsiteX25" fmla="*/ 2035817 w 2472977"/>
              <a:gd name="connsiteY25" fmla="*/ 3808816 h 4844545"/>
              <a:gd name="connsiteX26" fmla="*/ 2353194 w 2472977"/>
              <a:gd name="connsiteY26" fmla="*/ 3808816 h 4844545"/>
              <a:gd name="connsiteX27" fmla="*/ 2381214 w 2472977"/>
              <a:gd name="connsiteY27" fmla="*/ 3697433 h 4844545"/>
              <a:gd name="connsiteX28" fmla="*/ 119786 w 2472977"/>
              <a:gd name="connsiteY28" fmla="*/ 3496707 h 4844545"/>
              <a:gd name="connsiteX29" fmla="*/ 91861 w 2472977"/>
              <a:gd name="connsiteY29" fmla="*/ 3608090 h 4844545"/>
              <a:gd name="connsiteX30" fmla="*/ 465298 w 2472977"/>
              <a:gd name="connsiteY30" fmla="*/ 3608090 h 4844545"/>
              <a:gd name="connsiteX31" fmla="*/ 437267 w 2472977"/>
              <a:gd name="connsiteY31" fmla="*/ 3496707 h 4844545"/>
              <a:gd name="connsiteX32" fmla="*/ 2035825 w 2472977"/>
              <a:gd name="connsiteY32" fmla="*/ 3496652 h 4844545"/>
              <a:gd name="connsiteX33" fmla="*/ 2007899 w 2472977"/>
              <a:gd name="connsiteY33" fmla="*/ 3608036 h 4844545"/>
              <a:gd name="connsiteX34" fmla="*/ 2381327 w 2472977"/>
              <a:gd name="connsiteY34" fmla="*/ 3608036 h 4844545"/>
              <a:gd name="connsiteX35" fmla="*/ 2353307 w 2472977"/>
              <a:gd name="connsiteY35" fmla="*/ 3496652 h 4844545"/>
              <a:gd name="connsiteX36" fmla="*/ 971133 w 2472977"/>
              <a:gd name="connsiteY36" fmla="*/ 3182183 h 4844545"/>
              <a:gd name="connsiteX37" fmla="*/ 1074128 w 2472977"/>
              <a:gd name="connsiteY37" fmla="*/ 3237927 h 4844545"/>
              <a:gd name="connsiteX38" fmla="*/ 1154081 w 2472977"/>
              <a:gd name="connsiteY38" fmla="*/ 3274772 h 4844545"/>
              <a:gd name="connsiteX39" fmla="*/ 888739 w 2472977"/>
              <a:gd name="connsiteY39" fmla="*/ 3652762 h 4844545"/>
              <a:gd name="connsiteX40" fmla="*/ 1176167 w 2472977"/>
              <a:gd name="connsiteY40" fmla="*/ 4041375 h 4844545"/>
              <a:gd name="connsiteX41" fmla="*/ 1369840 w 2472977"/>
              <a:gd name="connsiteY41" fmla="*/ 4130673 h 4844545"/>
              <a:gd name="connsiteX42" fmla="*/ 1758680 w 2472977"/>
              <a:gd name="connsiteY42" fmla="*/ 4677601 h 4844545"/>
              <a:gd name="connsiteX43" fmla="*/ 1758583 w 2472977"/>
              <a:gd name="connsiteY43" fmla="*/ 4677579 h 4844545"/>
              <a:gd name="connsiteX44" fmla="*/ 1758583 w 2472977"/>
              <a:gd name="connsiteY44" fmla="*/ 4759986 h 4844545"/>
              <a:gd name="connsiteX45" fmla="*/ 1674169 w 2472977"/>
              <a:gd name="connsiteY45" fmla="*/ 4844386 h 4844545"/>
              <a:gd name="connsiteX46" fmla="*/ 1668753 w 2472977"/>
              <a:gd name="connsiteY46" fmla="*/ 4844386 h 4844545"/>
              <a:gd name="connsiteX47" fmla="*/ 1584339 w 2472977"/>
              <a:gd name="connsiteY47" fmla="*/ 4759986 h 4844545"/>
              <a:gd name="connsiteX48" fmla="*/ 1584339 w 2472977"/>
              <a:gd name="connsiteY48" fmla="*/ 4677579 h 4844545"/>
              <a:gd name="connsiteX49" fmla="*/ 1296910 w 2472977"/>
              <a:gd name="connsiteY49" fmla="*/ 4288974 h 4844545"/>
              <a:gd name="connsiteX50" fmla="*/ 1103238 w 2472977"/>
              <a:gd name="connsiteY50" fmla="*/ 4199677 h 4844545"/>
              <a:gd name="connsiteX51" fmla="*/ 714397 w 2472977"/>
              <a:gd name="connsiteY51" fmla="*/ 3652750 h 4844545"/>
              <a:gd name="connsiteX52" fmla="*/ 971133 w 2472977"/>
              <a:gd name="connsiteY52" fmla="*/ 3182183 h 4844545"/>
              <a:gd name="connsiteX53" fmla="*/ 44813 w 2472977"/>
              <a:gd name="connsiteY53" fmla="*/ 2839976 h 4844545"/>
              <a:gd name="connsiteX54" fmla="*/ 89514 w 2472977"/>
              <a:gd name="connsiteY54" fmla="*/ 2884677 h 4844545"/>
              <a:gd name="connsiteX55" fmla="*/ 119458 w 2472977"/>
              <a:gd name="connsiteY55" fmla="*/ 3040018 h 4844545"/>
              <a:gd name="connsiteX56" fmla="*/ 437579 w 2472977"/>
              <a:gd name="connsiteY56" fmla="*/ 3040018 h 4844545"/>
              <a:gd name="connsiteX57" fmla="*/ 467523 w 2472977"/>
              <a:gd name="connsiteY57" fmla="*/ 2884677 h 4844545"/>
              <a:gd name="connsiteX58" fmla="*/ 512224 w 2472977"/>
              <a:gd name="connsiteY58" fmla="*/ 2839976 h 4844545"/>
              <a:gd name="connsiteX59" fmla="*/ 556925 w 2472977"/>
              <a:gd name="connsiteY59" fmla="*/ 2884677 h 4844545"/>
              <a:gd name="connsiteX60" fmla="*/ 354758 w 2472977"/>
              <a:gd name="connsiteY60" fmla="*/ 3272860 h 4844545"/>
              <a:gd name="connsiteX61" fmla="*/ 250700 w 2472977"/>
              <a:gd name="connsiteY61" fmla="*/ 3339753 h 4844545"/>
              <a:gd name="connsiteX62" fmla="*/ 250586 w 2472977"/>
              <a:gd name="connsiteY62" fmla="*/ 3339640 h 4844545"/>
              <a:gd name="connsiteX63" fmla="*/ 173924 w 2472977"/>
              <a:gd name="connsiteY63" fmla="*/ 3407169 h 4844545"/>
              <a:gd name="connsiteX64" fmla="*/ 382993 w 2472977"/>
              <a:gd name="connsiteY64" fmla="*/ 3407169 h 4844545"/>
              <a:gd name="connsiteX65" fmla="*/ 323745 w 2472977"/>
              <a:gd name="connsiteY65" fmla="*/ 3351636 h 4844545"/>
              <a:gd name="connsiteX66" fmla="*/ 381507 w 2472977"/>
              <a:gd name="connsiteY66" fmla="*/ 3314474 h 4844545"/>
              <a:gd name="connsiteX67" fmla="*/ 402530 w 2472977"/>
              <a:gd name="connsiteY67" fmla="*/ 3300140 h 4844545"/>
              <a:gd name="connsiteX68" fmla="*/ 556809 w 2472977"/>
              <a:gd name="connsiteY68" fmla="*/ 3652669 h 4844545"/>
              <a:gd name="connsiteX69" fmla="*/ 354642 w 2472977"/>
              <a:gd name="connsiteY69" fmla="*/ 4040852 h 4844545"/>
              <a:gd name="connsiteX70" fmla="*/ 250584 w 2472977"/>
              <a:gd name="connsiteY70" fmla="*/ 4107745 h 4844545"/>
              <a:gd name="connsiteX71" fmla="*/ 173285 w 2472977"/>
              <a:gd name="connsiteY71" fmla="*/ 4176019 h 4844545"/>
              <a:gd name="connsiteX72" fmla="*/ 383521 w 2472977"/>
              <a:gd name="connsiteY72" fmla="*/ 4176019 h 4844545"/>
              <a:gd name="connsiteX73" fmla="*/ 323634 w 2472977"/>
              <a:gd name="connsiteY73" fmla="*/ 4119743 h 4844545"/>
              <a:gd name="connsiteX74" fmla="*/ 381396 w 2472977"/>
              <a:gd name="connsiteY74" fmla="*/ 4082581 h 4844545"/>
              <a:gd name="connsiteX75" fmla="*/ 402419 w 2472977"/>
              <a:gd name="connsiteY75" fmla="*/ 4068246 h 4844545"/>
              <a:gd name="connsiteX76" fmla="*/ 556698 w 2472977"/>
              <a:gd name="connsiteY76" fmla="*/ 4420776 h 4844545"/>
              <a:gd name="connsiteX77" fmla="*/ 511997 w 2472977"/>
              <a:gd name="connsiteY77" fmla="*/ 4465477 h 4844545"/>
              <a:gd name="connsiteX78" fmla="*/ 467296 w 2472977"/>
              <a:gd name="connsiteY78" fmla="*/ 4420776 h 4844545"/>
              <a:gd name="connsiteX79" fmla="*/ 437353 w 2472977"/>
              <a:gd name="connsiteY79" fmla="*/ 4265435 h 4844545"/>
              <a:gd name="connsiteX80" fmla="*/ 119344 w 2472977"/>
              <a:gd name="connsiteY80" fmla="*/ 4265435 h 4844545"/>
              <a:gd name="connsiteX81" fmla="*/ 89402 w 2472977"/>
              <a:gd name="connsiteY81" fmla="*/ 4420776 h 4844545"/>
              <a:gd name="connsiteX82" fmla="*/ 44701 w 2472977"/>
              <a:gd name="connsiteY82" fmla="*/ 4465477 h 4844545"/>
              <a:gd name="connsiteX83" fmla="*/ 0 w 2472977"/>
              <a:gd name="connsiteY83" fmla="*/ 4420776 h 4844545"/>
              <a:gd name="connsiteX84" fmla="*/ 202166 w 2472977"/>
              <a:gd name="connsiteY84" fmla="*/ 4032706 h 4844545"/>
              <a:gd name="connsiteX85" fmla="*/ 306224 w 2472977"/>
              <a:gd name="connsiteY85" fmla="*/ 3965813 h 4844545"/>
              <a:gd name="connsiteX86" fmla="*/ 382887 w 2472977"/>
              <a:gd name="connsiteY86" fmla="*/ 3898284 h 4844545"/>
              <a:gd name="connsiteX87" fmla="*/ 173924 w 2472977"/>
              <a:gd name="connsiteY87" fmla="*/ 3898284 h 4844545"/>
              <a:gd name="connsiteX88" fmla="*/ 233172 w 2472977"/>
              <a:gd name="connsiteY88" fmla="*/ 3953817 h 4844545"/>
              <a:gd name="connsiteX89" fmla="*/ 175410 w 2472977"/>
              <a:gd name="connsiteY89" fmla="*/ 3990979 h 4844545"/>
              <a:gd name="connsiteX90" fmla="*/ 154387 w 2472977"/>
              <a:gd name="connsiteY90" fmla="*/ 4005313 h 4844545"/>
              <a:gd name="connsiteX91" fmla="*/ 108 w 2472977"/>
              <a:gd name="connsiteY91" fmla="*/ 3652784 h 4844545"/>
              <a:gd name="connsiteX92" fmla="*/ 202275 w 2472977"/>
              <a:gd name="connsiteY92" fmla="*/ 3264601 h 4844545"/>
              <a:gd name="connsiteX93" fmla="*/ 306333 w 2472977"/>
              <a:gd name="connsiteY93" fmla="*/ 3197708 h 4844545"/>
              <a:gd name="connsiteX94" fmla="*/ 383632 w 2472977"/>
              <a:gd name="connsiteY94" fmla="*/ 3129434 h 4844545"/>
              <a:gd name="connsiteX95" fmla="*/ 173290 w 2472977"/>
              <a:gd name="connsiteY95" fmla="*/ 3129434 h 4844545"/>
              <a:gd name="connsiteX96" fmla="*/ 233176 w 2472977"/>
              <a:gd name="connsiteY96" fmla="*/ 3185710 h 4844545"/>
              <a:gd name="connsiteX97" fmla="*/ 175414 w 2472977"/>
              <a:gd name="connsiteY97" fmla="*/ 3222872 h 4844545"/>
              <a:gd name="connsiteX98" fmla="*/ 154391 w 2472977"/>
              <a:gd name="connsiteY98" fmla="*/ 3237206 h 4844545"/>
              <a:gd name="connsiteX99" fmla="*/ 112 w 2472977"/>
              <a:gd name="connsiteY99" fmla="*/ 2884677 h 4844545"/>
              <a:gd name="connsiteX100" fmla="*/ 44813 w 2472977"/>
              <a:gd name="connsiteY100" fmla="*/ 2839976 h 4844545"/>
              <a:gd name="connsiteX101" fmla="*/ 1960863 w 2472977"/>
              <a:gd name="connsiteY101" fmla="*/ 2839938 h 4844545"/>
              <a:gd name="connsiteX102" fmla="*/ 2005564 w 2472977"/>
              <a:gd name="connsiteY102" fmla="*/ 2884639 h 4844545"/>
              <a:gd name="connsiteX103" fmla="*/ 2035507 w 2472977"/>
              <a:gd name="connsiteY103" fmla="*/ 3039980 h 4844545"/>
              <a:gd name="connsiteX104" fmla="*/ 2353624 w 2472977"/>
              <a:gd name="connsiteY104" fmla="*/ 3039980 h 4844545"/>
              <a:gd name="connsiteX105" fmla="*/ 2383570 w 2472977"/>
              <a:gd name="connsiteY105" fmla="*/ 2884639 h 4844545"/>
              <a:gd name="connsiteX106" fmla="*/ 2428262 w 2472977"/>
              <a:gd name="connsiteY106" fmla="*/ 2839938 h 4844545"/>
              <a:gd name="connsiteX107" fmla="*/ 2472977 w 2472977"/>
              <a:gd name="connsiteY107" fmla="*/ 2884639 h 4844545"/>
              <a:gd name="connsiteX108" fmla="*/ 2270809 w 2472977"/>
              <a:gd name="connsiteY108" fmla="*/ 3272821 h 4844545"/>
              <a:gd name="connsiteX109" fmla="*/ 2166747 w 2472977"/>
              <a:gd name="connsiteY109" fmla="*/ 3339714 h 4844545"/>
              <a:gd name="connsiteX110" fmla="*/ 2090087 w 2472977"/>
              <a:gd name="connsiteY110" fmla="*/ 3407244 h 4844545"/>
              <a:gd name="connsiteX111" fmla="*/ 2299147 w 2472977"/>
              <a:gd name="connsiteY111" fmla="*/ 3407244 h 4844545"/>
              <a:gd name="connsiteX112" fmla="*/ 2239913 w 2472977"/>
              <a:gd name="connsiteY112" fmla="*/ 3351711 h 4844545"/>
              <a:gd name="connsiteX113" fmla="*/ 2297674 w 2472977"/>
              <a:gd name="connsiteY113" fmla="*/ 3314548 h 4844545"/>
              <a:gd name="connsiteX114" fmla="*/ 2318695 w 2472977"/>
              <a:gd name="connsiteY114" fmla="*/ 3300214 h 4844545"/>
              <a:gd name="connsiteX115" fmla="*/ 2472977 w 2472977"/>
              <a:gd name="connsiteY115" fmla="*/ 3652743 h 4844545"/>
              <a:gd name="connsiteX116" fmla="*/ 2270809 w 2472977"/>
              <a:gd name="connsiteY116" fmla="*/ 4040926 h 4844545"/>
              <a:gd name="connsiteX117" fmla="*/ 2166747 w 2472977"/>
              <a:gd name="connsiteY117" fmla="*/ 4107819 h 4844545"/>
              <a:gd name="connsiteX118" fmla="*/ 2166634 w 2472977"/>
              <a:gd name="connsiteY118" fmla="*/ 4107706 h 4844545"/>
              <a:gd name="connsiteX119" fmla="*/ 2089335 w 2472977"/>
              <a:gd name="connsiteY119" fmla="*/ 4175981 h 4844545"/>
              <a:gd name="connsiteX120" fmla="*/ 2299577 w 2472977"/>
              <a:gd name="connsiteY120" fmla="*/ 4175981 h 4844545"/>
              <a:gd name="connsiteX121" fmla="*/ 2239686 w 2472977"/>
              <a:gd name="connsiteY121" fmla="*/ 4119705 h 4844545"/>
              <a:gd name="connsiteX122" fmla="*/ 2297448 w 2472977"/>
              <a:gd name="connsiteY122" fmla="*/ 4082542 h 4844545"/>
              <a:gd name="connsiteX123" fmla="*/ 2318469 w 2472977"/>
              <a:gd name="connsiteY123" fmla="*/ 4068208 h 4844545"/>
              <a:gd name="connsiteX124" fmla="*/ 2472750 w 2472977"/>
              <a:gd name="connsiteY124" fmla="*/ 4420737 h 4844545"/>
              <a:gd name="connsiteX125" fmla="*/ 2428058 w 2472977"/>
              <a:gd name="connsiteY125" fmla="*/ 4465438 h 4844545"/>
              <a:gd name="connsiteX126" fmla="*/ 2383343 w 2472977"/>
              <a:gd name="connsiteY126" fmla="*/ 4420737 h 4844545"/>
              <a:gd name="connsiteX127" fmla="*/ 2353398 w 2472977"/>
              <a:gd name="connsiteY127" fmla="*/ 4265396 h 4844545"/>
              <a:gd name="connsiteX128" fmla="*/ 2035394 w 2472977"/>
              <a:gd name="connsiteY128" fmla="*/ 4265396 h 4844545"/>
              <a:gd name="connsiteX129" fmla="*/ 2005451 w 2472977"/>
              <a:gd name="connsiteY129" fmla="*/ 4420737 h 4844545"/>
              <a:gd name="connsiteX130" fmla="*/ 1960750 w 2472977"/>
              <a:gd name="connsiteY130" fmla="*/ 4465438 h 4844545"/>
              <a:gd name="connsiteX131" fmla="*/ 1916049 w 2472977"/>
              <a:gd name="connsiteY131" fmla="*/ 4420737 h 4844545"/>
              <a:gd name="connsiteX132" fmla="*/ 2118216 w 2472977"/>
              <a:gd name="connsiteY132" fmla="*/ 4032668 h 4844545"/>
              <a:gd name="connsiteX133" fmla="*/ 2222267 w 2472977"/>
              <a:gd name="connsiteY133" fmla="*/ 3965775 h 4844545"/>
              <a:gd name="connsiteX134" fmla="*/ 2298943 w 2472977"/>
              <a:gd name="connsiteY134" fmla="*/ 3898245 h 4844545"/>
              <a:gd name="connsiteX135" fmla="*/ 2089973 w 2472977"/>
              <a:gd name="connsiteY135" fmla="*/ 3898245 h 4844545"/>
              <a:gd name="connsiteX136" fmla="*/ 2149215 w 2472977"/>
              <a:gd name="connsiteY136" fmla="*/ 3953778 h 4844545"/>
              <a:gd name="connsiteX137" fmla="*/ 2091459 w 2472977"/>
              <a:gd name="connsiteY137" fmla="*/ 3990941 h 4844545"/>
              <a:gd name="connsiteX138" fmla="*/ 2070437 w 2472977"/>
              <a:gd name="connsiteY138" fmla="*/ 4005275 h 4844545"/>
              <a:gd name="connsiteX139" fmla="*/ 1916157 w 2472977"/>
              <a:gd name="connsiteY139" fmla="*/ 3652746 h 4844545"/>
              <a:gd name="connsiteX140" fmla="*/ 2118325 w 2472977"/>
              <a:gd name="connsiteY140" fmla="*/ 3264563 h 4844545"/>
              <a:gd name="connsiteX141" fmla="*/ 2222380 w 2472977"/>
              <a:gd name="connsiteY141" fmla="*/ 3197670 h 4844545"/>
              <a:gd name="connsiteX142" fmla="*/ 2299691 w 2472977"/>
              <a:gd name="connsiteY142" fmla="*/ 3129395 h 4844545"/>
              <a:gd name="connsiteX143" fmla="*/ 2089339 w 2472977"/>
              <a:gd name="connsiteY143" fmla="*/ 3129395 h 4844545"/>
              <a:gd name="connsiteX144" fmla="*/ 2149215 w 2472977"/>
              <a:gd name="connsiteY144" fmla="*/ 3185671 h 4844545"/>
              <a:gd name="connsiteX145" fmla="*/ 2091464 w 2472977"/>
              <a:gd name="connsiteY145" fmla="*/ 3222834 h 4844545"/>
              <a:gd name="connsiteX146" fmla="*/ 2070441 w 2472977"/>
              <a:gd name="connsiteY146" fmla="*/ 3237168 h 4844545"/>
              <a:gd name="connsiteX147" fmla="*/ 1916162 w 2472977"/>
              <a:gd name="connsiteY147" fmla="*/ 2884639 h 4844545"/>
              <a:gd name="connsiteX148" fmla="*/ 1960863 w 2472977"/>
              <a:gd name="connsiteY148" fmla="*/ 2839938 h 4844545"/>
              <a:gd name="connsiteX149" fmla="*/ 798721 w 2472977"/>
              <a:gd name="connsiteY149" fmla="*/ 2461065 h 4844545"/>
              <a:gd name="connsiteX150" fmla="*/ 804137 w 2472977"/>
              <a:gd name="connsiteY150" fmla="*/ 2461065 h 4844545"/>
              <a:gd name="connsiteX151" fmla="*/ 888551 w 2472977"/>
              <a:gd name="connsiteY151" fmla="*/ 2545478 h 4844545"/>
              <a:gd name="connsiteX152" fmla="*/ 888551 w 2472977"/>
              <a:gd name="connsiteY152" fmla="*/ 2583280 h 4844545"/>
              <a:gd name="connsiteX153" fmla="*/ 1488234 w 2472977"/>
              <a:gd name="connsiteY153" fmla="*/ 2583280 h 4844545"/>
              <a:gd name="connsiteX154" fmla="*/ 1532935 w 2472977"/>
              <a:gd name="connsiteY154" fmla="*/ 2627981 h 4844545"/>
              <a:gd name="connsiteX155" fmla="*/ 1488234 w 2472977"/>
              <a:gd name="connsiteY155" fmla="*/ 2672682 h 4844545"/>
              <a:gd name="connsiteX156" fmla="*/ 891178 w 2472977"/>
              <a:gd name="connsiteY156" fmla="*/ 2672682 h 4844545"/>
              <a:gd name="connsiteX157" fmla="*/ 919847 w 2472977"/>
              <a:gd name="connsiteY157" fmla="*/ 2777586 h 4844545"/>
              <a:gd name="connsiteX158" fmla="*/ 1425570 w 2472977"/>
              <a:gd name="connsiteY158" fmla="*/ 2777586 h 4844545"/>
              <a:gd name="connsiteX159" fmla="*/ 1470271 w 2472977"/>
              <a:gd name="connsiteY159" fmla="*/ 2822288 h 4844545"/>
              <a:gd name="connsiteX160" fmla="*/ 1425570 w 2472977"/>
              <a:gd name="connsiteY160" fmla="*/ 2866988 h 4844545"/>
              <a:gd name="connsiteX161" fmla="*/ 975049 w 2472977"/>
              <a:gd name="connsiteY161" fmla="*/ 2866988 h 4844545"/>
              <a:gd name="connsiteX162" fmla="*/ 1175943 w 2472977"/>
              <a:gd name="connsiteY162" fmla="*/ 3016596 h 4844545"/>
              <a:gd name="connsiteX163" fmla="*/ 1369615 w 2472977"/>
              <a:gd name="connsiteY163" fmla="*/ 3105894 h 4844545"/>
              <a:gd name="connsiteX164" fmla="*/ 1758456 w 2472977"/>
              <a:gd name="connsiteY164" fmla="*/ 3652821 h 4844545"/>
              <a:gd name="connsiteX165" fmla="*/ 1758583 w 2472977"/>
              <a:gd name="connsiteY165" fmla="*/ 3652732 h 4844545"/>
              <a:gd name="connsiteX166" fmla="*/ 1501847 w 2472977"/>
              <a:gd name="connsiteY166" fmla="*/ 4123300 h 4844545"/>
              <a:gd name="connsiteX167" fmla="*/ 1398852 w 2472977"/>
              <a:gd name="connsiteY167" fmla="*/ 4067556 h 4844545"/>
              <a:gd name="connsiteX168" fmla="*/ 1318898 w 2472977"/>
              <a:gd name="connsiteY168" fmla="*/ 4030710 h 4844545"/>
              <a:gd name="connsiteX169" fmla="*/ 1497707 w 2472977"/>
              <a:gd name="connsiteY169" fmla="*/ 3891721 h 4844545"/>
              <a:gd name="connsiteX170" fmla="*/ 1065013 w 2472977"/>
              <a:gd name="connsiteY170" fmla="*/ 3891721 h 4844545"/>
              <a:gd name="connsiteX171" fmla="*/ 1020312 w 2472977"/>
              <a:gd name="connsiteY171" fmla="*/ 3847021 h 4844545"/>
              <a:gd name="connsiteX172" fmla="*/ 1065013 w 2472977"/>
              <a:gd name="connsiteY172" fmla="*/ 3802320 h 4844545"/>
              <a:gd name="connsiteX173" fmla="*/ 1553023 w 2472977"/>
              <a:gd name="connsiteY173" fmla="*/ 3802320 h 4844545"/>
              <a:gd name="connsiteX174" fmla="*/ 1581584 w 2472977"/>
              <a:gd name="connsiteY174" fmla="*/ 3697415 h 4844545"/>
              <a:gd name="connsiteX175" fmla="*/ 981448 w 2472977"/>
              <a:gd name="connsiteY175" fmla="*/ 3697415 h 4844545"/>
              <a:gd name="connsiteX176" fmla="*/ 936747 w 2472977"/>
              <a:gd name="connsiteY176" fmla="*/ 3652714 h 4844545"/>
              <a:gd name="connsiteX177" fmla="*/ 981448 w 2472977"/>
              <a:gd name="connsiteY177" fmla="*/ 3608013 h 4844545"/>
              <a:gd name="connsiteX178" fmla="*/ 1581584 w 2472977"/>
              <a:gd name="connsiteY178" fmla="*/ 3608013 h 4844545"/>
              <a:gd name="connsiteX179" fmla="*/ 1552916 w 2472977"/>
              <a:gd name="connsiteY179" fmla="*/ 3503108 h 4844545"/>
              <a:gd name="connsiteX180" fmla="*/ 1065019 w 2472977"/>
              <a:gd name="connsiteY180" fmla="*/ 3503108 h 4844545"/>
              <a:gd name="connsiteX181" fmla="*/ 1020318 w 2472977"/>
              <a:gd name="connsiteY181" fmla="*/ 3458407 h 4844545"/>
              <a:gd name="connsiteX182" fmla="*/ 1065019 w 2472977"/>
              <a:gd name="connsiteY182" fmla="*/ 3413706 h 4844545"/>
              <a:gd name="connsiteX183" fmla="*/ 1497714 w 2472977"/>
              <a:gd name="connsiteY183" fmla="*/ 3413706 h 4844545"/>
              <a:gd name="connsiteX184" fmla="*/ 1296820 w 2472977"/>
              <a:gd name="connsiteY184" fmla="*/ 3264098 h 4844545"/>
              <a:gd name="connsiteX185" fmla="*/ 1103147 w 2472977"/>
              <a:gd name="connsiteY185" fmla="*/ 3174801 h 4844545"/>
              <a:gd name="connsiteX186" fmla="*/ 714307 w 2472977"/>
              <a:gd name="connsiteY186" fmla="*/ 2627874 h 4844545"/>
              <a:gd name="connsiteX187" fmla="*/ 714307 w 2472977"/>
              <a:gd name="connsiteY187" fmla="*/ 2545478 h 4844545"/>
              <a:gd name="connsiteX188" fmla="*/ 798721 w 2472977"/>
              <a:gd name="connsiteY188" fmla="*/ 2461065 h 4844545"/>
              <a:gd name="connsiteX189" fmla="*/ 1668655 w 2472977"/>
              <a:gd name="connsiteY189" fmla="*/ 2460976 h 4844545"/>
              <a:gd name="connsiteX190" fmla="*/ 1674071 w 2472977"/>
              <a:gd name="connsiteY190" fmla="*/ 2460976 h 4844545"/>
              <a:gd name="connsiteX191" fmla="*/ 1758485 w 2472977"/>
              <a:gd name="connsiteY191" fmla="*/ 2545390 h 4844545"/>
              <a:gd name="connsiteX192" fmla="*/ 1758583 w 2472977"/>
              <a:gd name="connsiteY192" fmla="*/ 2545402 h 4844545"/>
              <a:gd name="connsiteX193" fmla="*/ 1758583 w 2472977"/>
              <a:gd name="connsiteY193" fmla="*/ 2627797 h 4844545"/>
              <a:gd name="connsiteX194" fmla="*/ 1501847 w 2472977"/>
              <a:gd name="connsiteY194" fmla="*/ 3098365 h 4844545"/>
              <a:gd name="connsiteX195" fmla="*/ 1398852 w 2472977"/>
              <a:gd name="connsiteY195" fmla="*/ 3042621 h 4844545"/>
              <a:gd name="connsiteX196" fmla="*/ 1318898 w 2472977"/>
              <a:gd name="connsiteY196" fmla="*/ 3005775 h 4844545"/>
              <a:gd name="connsiteX197" fmla="*/ 1584241 w 2472977"/>
              <a:gd name="connsiteY197" fmla="*/ 2627786 h 4844545"/>
              <a:gd name="connsiteX198" fmla="*/ 1584241 w 2472977"/>
              <a:gd name="connsiteY198" fmla="*/ 2545390 h 4844545"/>
              <a:gd name="connsiteX199" fmla="*/ 1668655 w 2472977"/>
              <a:gd name="connsiteY199" fmla="*/ 2460976 h 4844545"/>
              <a:gd name="connsiteX200" fmla="*/ 971244 w 2472977"/>
              <a:gd name="connsiteY200" fmla="*/ 1746196 h 4844545"/>
              <a:gd name="connsiteX201" fmla="*/ 1074239 w 2472977"/>
              <a:gd name="connsiteY201" fmla="*/ 1801940 h 4844545"/>
              <a:gd name="connsiteX202" fmla="*/ 1154193 w 2472977"/>
              <a:gd name="connsiteY202" fmla="*/ 1838785 h 4844545"/>
              <a:gd name="connsiteX203" fmla="*/ 975384 w 2472977"/>
              <a:gd name="connsiteY203" fmla="*/ 1977774 h 4844545"/>
              <a:gd name="connsiteX204" fmla="*/ 1425905 w 2472977"/>
              <a:gd name="connsiteY204" fmla="*/ 1977774 h 4844545"/>
              <a:gd name="connsiteX205" fmla="*/ 1470606 w 2472977"/>
              <a:gd name="connsiteY205" fmla="*/ 2022475 h 4844545"/>
              <a:gd name="connsiteX206" fmla="*/ 1425905 w 2472977"/>
              <a:gd name="connsiteY206" fmla="*/ 2067176 h 4844545"/>
              <a:gd name="connsiteX207" fmla="*/ 920069 w 2472977"/>
              <a:gd name="connsiteY207" fmla="*/ 2067176 h 4844545"/>
              <a:gd name="connsiteX208" fmla="*/ 891507 w 2472977"/>
              <a:gd name="connsiteY208" fmla="*/ 2172092 h 4844545"/>
              <a:gd name="connsiteX209" fmla="*/ 1488562 w 2472977"/>
              <a:gd name="connsiteY209" fmla="*/ 2172092 h 4844545"/>
              <a:gd name="connsiteX210" fmla="*/ 1533263 w 2472977"/>
              <a:gd name="connsiteY210" fmla="*/ 2216784 h 4844545"/>
              <a:gd name="connsiteX211" fmla="*/ 1533137 w 2472977"/>
              <a:gd name="connsiteY211" fmla="*/ 2216648 h 4844545"/>
              <a:gd name="connsiteX212" fmla="*/ 1488435 w 2472977"/>
              <a:gd name="connsiteY212" fmla="*/ 2261362 h 4844545"/>
              <a:gd name="connsiteX213" fmla="*/ 888753 w 2472977"/>
              <a:gd name="connsiteY213" fmla="*/ 2261362 h 4844545"/>
              <a:gd name="connsiteX214" fmla="*/ 888753 w 2472977"/>
              <a:gd name="connsiteY214" fmla="*/ 2299168 h 4844545"/>
              <a:gd name="connsiteX215" fmla="*/ 804338 w 2472977"/>
              <a:gd name="connsiteY215" fmla="*/ 2383569 h 4844545"/>
              <a:gd name="connsiteX216" fmla="*/ 798922 w 2472977"/>
              <a:gd name="connsiteY216" fmla="*/ 2383569 h 4844545"/>
              <a:gd name="connsiteX217" fmla="*/ 714508 w 2472977"/>
              <a:gd name="connsiteY217" fmla="*/ 2299168 h 4844545"/>
              <a:gd name="connsiteX218" fmla="*/ 714508 w 2472977"/>
              <a:gd name="connsiteY218" fmla="*/ 2216761 h 4844545"/>
              <a:gd name="connsiteX219" fmla="*/ 971244 w 2472977"/>
              <a:gd name="connsiteY219" fmla="*/ 1746196 h 4844545"/>
              <a:gd name="connsiteX220" fmla="*/ 91748 w 2472977"/>
              <a:gd name="connsiteY220" fmla="*/ 1236512 h 4844545"/>
              <a:gd name="connsiteX221" fmla="*/ 119779 w 2472977"/>
              <a:gd name="connsiteY221" fmla="*/ 1347895 h 4844545"/>
              <a:gd name="connsiteX222" fmla="*/ 437153 w 2472977"/>
              <a:gd name="connsiteY222" fmla="*/ 1347895 h 4844545"/>
              <a:gd name="connsiteX223" fmla="*/ 465185 w 2472977"/>
              <a:gd name="connsiteY223" fmla="*/ 1236512 h 4844545"/>
              <a:gd name="connsiteX224" fmla="*/ 2007786 w 2472977"/>
              <a:gd name="connsiteY224" fmla="*/ 1236457 h 4844545"/>
              <a:gd name="connsiteX225" fmla="*/ 2035817 w 2472977"/>
              <a:gd name="connsiteY225" fmla="*/ 1347840 h 4844545"/>
              <a:gd name="connsiteX226" fmla="*/ 2353194 w 2472977"/>
              <a:gd name="connsiteY226" fmla="*/ 1347840 h 4844545"/>
              <a:gd name="connsiteX227" fmla="*/ 2381214 w 2472977"/>
              <a:gd name="connsiteY227" fmla="*/ 1236457 h 4844545"/>
              <a:gd name="connsiteX228" fmla="*/ 119786 w 2472977"/>
              <a:gd name="connsiteY228" fmla="*/ 1035731 h 4844545"/>
              <a:gd name="connsiteX229" fmla="*/ 91861 w 2472977"/>
              <a:gd name="connsiteY229" fmla="*/ 1147114 h 4844545"/>
              <a:gd name="connsiteX230" fmla="*/ 465298 w 2472977"/>
              <a:gd name="connsiteY230" fmla="*/ 1147114 h 4844545"/>
              <a:gd name="connsiteX231" fmla="*/ 437267 w 2472977"/>
              <a:gd name="connsiteY231" fmla="*/ 1035731 h 4844545"/>
              <a:gd name="connsiteX232" fmla="*/ 2035825 w 2472977"/>
              <a:gd name="connsiteY232" fmla="*/ 1035676 h 4844545"/>
              <a:gd name="connsiteX233" fmla="*/ 2007899 w 2472977"/>
              <a:gd name="connsiteY233" fmla="*/ 1147060 h 4844545"/>
              <a:gd name="connsiteX234" fmla="*/ 2381327 w 2472977"/>
              <a:gd name="connsiteY234" fmla="*/ 1147060 h 4844545"/>
              <a:gd name="connsiteX235" fmla="*/ 2353307 w 2472977"/>
              <a:gd name="connsiteY235" fmla="*/ 1035676 h 4844545"/>
              <a:gd name="connsiteX236" fmla="*/ 971133 w 2472977"/>
              <a:gd name="connsiteY236" fmla="*/ 721207 h 4844545"/>
              <a:gd name="connsiteX237" fmla="*/ 1074128 w 2472977"/>
              <a:gd name="connsiteY237" fmla="*/ 776951 h 4844545"/>
              <a:gd name="connsiteX238" fmla="*/ 1154081 w 2472977"/>
              <a:gd name="connsiteY238" fmla="*/ 813796 h 4844545"/>
              <a:gd name="connsiteX239" fmla="*/ 888739 w 2472977"/>
              <a:gd name="connsiteY239" fmla="*/ 1191786 h 4844545"/>
              <a:gd name="connsiteX240" fmla="*/ 1176167 w 2472977"/>
              <a:gd name="connsiteY240" fmla="*/ 1580399 h 4844545"/>
              <a:gd name="connsiteX241" fmla="*/ 1369840 w 2472977"/>
              <a:gd name="connsiteY241" fmla="*/ 1669697 h 4844545"/>
              <a:gd name="connsiteX242" fmla="*/ 1758680 w 2472977"/>
              <a:gd name="connsiteY242" fmla="*/ 2216625 h 4844545"/>
              <a:gd name="connsiteX243" fmla="*/ 1758583 w 2472977"/>
              <a:gd name="connsiteY243" fmla="*/ 2216603 h 4844545"/>
              <a:gd name="connsiteX244" fmla="*/ 1758583 w 2472977"/>
              <a:gd name="connsiteY244" fmla="*/ 2299010 h 4844545"/>
              <a:gd name="connsiteX245" fmla="*/ 1674169 w 2472977"/>
              <a:gd name="connsiteY245" fmla="*/ 2383410 h 4844545"/>
              <a:gd name="connsiteX246" fmla="*/ 1668753 w 2472977"/>
              <a:gd name="connsiteY246" fmla="*/ 2383410 h 4844545"/>
              <a:gd name="connsiteX247" fmla="*/ 1584339 w 2472977"/>
              <a:gd name="connsiteY247" fmla="*/ 2299010 h 4844545"/>
              <a:gd name="connsiteX248" fmla="*/ 1584339 w 2472977"/>
              <a:gd name="connsiteY248" fmla="*/ 2216603 h 4844545"/>
              <a:gd name="connsiteX249" fmla="*/ 1296910 w 2472977"/>
              <a:gd name="connsiteY249" fmla="*/ 1827998 h 4844545"/>
              <a:gd name="connsiteX250" fmla="*/ 1103238 w 2472977"/>
              <a:gd name="connsiteY250" fmla="*/ 1738701 h 4844545"/>
              <a:gd name="connsiteX251" fmla="*/ 714397 w 2472977"/>
              <a:gd name="connsiteY251" fmla="*/ 1191774 h 4844545"/>
              <a:gd name="connsiteX252" fmla="*/ 971133 w 2472977"/>
              <a:gd name="connsiteY252" fmla="*/ 721207 h 4844545"/>
              <a:gd name="connsiteX253" fmla="*/ 44813 w 2472977"/>
              <a:gd name="connsiteY253" fmla="*/ 379000 h 4844545"/>
              <a:gd name="connsiteX254" fmla="*/ 89514 w 2472977"/>
              <a:gd name="connsiteY254" fmla="*/ 423701 h 4844545"/>
              <a:gd name="connsiteX255" fmla="*/ 119458 w 2472977"/>
              <a:gd name="connsiteY255" fmla="*/ 579042 h 4844545"/>
              <a:gd name="connsiteX256" fmla="*/ 437579 w 2472977"/>
              <a:gd name="connsiteY256" fmla="*/ 579042 h 4844545"/>
              <a:gd name="connsiteX257" fmla="*/ 467523 w 2472977"/>
              <a:gd name="connsiteY257" fmla="*/ 423701 h 4844545"/>
              <a:gd name="connsiteX258" fmla="*/ 512224 w 2472977"/>
              <a:gd name="connsiteY258" fmla="*/ 379000 h 4844545"/>
              <a:gd name="connsiteX259" fmla="*/ 556925 w 2472977"/>
              <a:gd name="connsiteY259" fmla="*/ 423701 h 4844545"/>
              <a:gd name="connsiteX260" fmla="*/ 354758 w 2472977"/>
              <a:gd name="connsiteY260" fmla="*/ 811884 h 4844545"/>
              <a:gd name="connsiteX261" fmla="*/ 250700 w 2472977"/>
              <a:gd name="connsiteY261" fmla="*/ 878777 h 4844545"/>
              <a:gd name="connsiteX262" fmla="*/ 250586 w 2472977"/>
              <a:gd name="connsiteY262" fmla="*/ 878664 h 4844545"/>
              <a:gd name="connsiteX263" fmla="*/ 173924 w 2472977"/>
              <a:gd name="connsiteY263" fmla="*/ 946193 h 4844545"/>
              <a:gd name="connsiteX264" fmla="*/ 382993 w 2472977"/>
              <a:gd name="connsiteY264" fmla="*/ 946193 h 4844545"/>
              <a:gd name="connsiteX265" fmla="*/ 323745 w 2472977"/>
              <a:gd name="connsiteY265" fmla="*/ 890660 h 4844545"/>
              <a:gd name="connsiteX266" fmla="*/ 381507 w 2472977"/>
              <a:gd name="connsiteY266" fmla="*/ 853498 h 4844545"/>
              <a:gd name="connsiteX267" fmla="*/ 402530 w 2472977"/>
              <a:gd name="connsiteY267" fmla="*/ 839163 h 4844545"/>
              <a:gd name="connsiteX268" fmla="*/ 556809 w 2472977"/>
              <a:gd name="connsiteY268" fmla="*/ 1191693 h 4844545"/>
              <a:gd name="connsiteX269" fmla="*/ 354642 w 2472977"/>
              <a:gd name="connsiteY269" fmla="*/ 1579876 h 4844545"/>
              <a:gd name="connsiteX270" fmla="*/ 250584 w 2472977"/>
              <a:gd name="connsiteY270" fmla="*/ 1646769 h 4844545"/>
              <a:gd name="connsiteX271" fmla="*/ 173285 w 2472977"/>
              <a:gd name="connsiteY271" fmla="*/ 1715043 h 4844545"/>
              <a:gd name="connsiteX272" fmla="*/ 383521 w 2472977"/>
              <a:gd name="connsiteY272" fmla="*/ 1715043 h 4844545"/>
              <a:gd name="connsiteX273" fmla="*/ 323634 w 2472977"/>
              <a:gd name="connsiteY273" fmla="*/ 1658767 h 4844545"/>
              <a:gd name="connsiteX274" fmla="*/ 381396 w 2472977"/>
              <a:gd name="connsiteY274" fmla="*/ 1621605 h 4844545"/>
              <a:gd name="connsiteX275" fmla="*/ 402419 w 2472977"/>
              <a:gd name="connsiteY275" fmla="*/ 1607270 h 4844545"/>
              <a:gd name="connsiteX276" fmla="*/ 556698 w 2472977"/>
              <a:gd name="connsiteY276" fmla="*/ 1959800 h 4844545"/>
              <a:gd name="connsiteX277" fmla="*/ 511997 w 2472977"/>
              <a:gd name="connsiteY277" fmla="*/ 2004501 h 4844545"/>
              <a:gd name="connsiteX278" fmla="*/ 467296 w 2472977"/>
              <a:gd name="connsiteY278" fmla="*/ 1959800 h 4844545"/>
              <a:gd name="connsiteX279" fmla="*/ 437353 w 2472977"/>
              <a:gd name="connsiteY279" fmla="*/ 1804459 h 4844545"/>
              <a:gd name="connsiteX280" fmla="*/ 119344 w 2472977"/>
              <a:gd name="connsiteY280" fmla="*/ 1804459 h 4844545"/>
              <a:gd name="connsiteX281" fmla="*/ 89402 w 2472977"/>
              <a:gd name="connsiteY281" fmla="*/ 1959800 h 4844545"/>
              <a:gd name="connsiteX282" fmla="*/ 44701 w 2472977"/>
              <a:gd name="connsiteY282" fmla="*/ 2004501 h 4844545"/>
              <a:gd name="connsiteX283" fmla="*/ 0 w 2472977"/>
              <a:gd name="connsiteY283" fmla="*/ 1959800 h 4844545"/>
              <a:gd name="connsiteX284" fmla="*/ 202166 w 2472977"/>
              <a:gd name="connsiteY284" fmla="*/ 1571730 h 4844545"/>
              <a:gd name="connsiteX285" fmla="*/ 306224 w 2472977"/>
              <a:gd name="connsiteY285" fmla="*/ 1504837 h 4844545"/>
              <a:gd name="connsiteX286" fmla="*/ 382887 w 2472977"/>
              <a:gd name="connsiteY286" fmla="*/ 1437308 h 4844545"/>
              <a:gd name="connsiteX287" fmla="*/ 173924 w 2472977"/>
              <a:gd name="connsiteY287" fmla="*/ 1437308 h 4844545"/>
              <a:gd name="connsiteX288" fmla="*/ 233172 w 2472977"/>
              <a:gd name="connsiteY288" fmla="*/ 1492841 h 4844545"/>
              <a:gd name="connsiteX289" fmla="*/ 175410 w 2472977"/>
              <a:gd name="connsiteY289" fmla="*/ 1530003 h 4844545"/>
              <a:gd name="connsiteX290" fmla="*/ 154387 w 2472977"/>
              <a:gd name="connsiteY290" fmla="*/ 1544337 h 4844545"/>
              <a:gd name="connsiteX291" fmla="*/ 108 w 2472977"/>
              <a:gd name="connsiteY291" fmla="*/ 1191808 h 4844545"/>
              <a:gd name="connsiteX292" fmla="*/ 202275 w 2472977"/>
              <a:gd name="connsiteY292" fmla="*/ 803625 h 4844545"/>
              <a:gd name="connsiteX293" fmla="*/ 306333 w 2472977"/>
              <a:gd name="connsiteY293" fmla="*/ 736732 h 4844545"/>
              <a:gd name="connsiteX294" fmla="*/ 383632 w 2472977"/>
              <a:gd name="connsiteY294" fmla="*/ 668458 h 4844545"/>
              <a:gd name="connsiteX295" fmla="*/ 173290 w 2472977"/>
              <a:gd name="connsiteY295" fmla="*/ 668458 h 4844545"/>
              <a:gd name="connsiteX296" fmla="*/ 233176 w 2472977"/>
              <a:gd name="connsiteY296" fmla="*/ 724733 h 4844545"/>
              <a:gd name="connsiteX297" fmla="*/ 175414 w 2472977"/>
              <a:gd name="connsiteY297" fmla="*/ 761896 h 4844545"/>
              <a:gd name="connsiteX298" fmla="*/ 154391 w 2472977"/>
              <a:gd name="connsiteY298" fmla="*/ 776230 h 4844545"/>
              <a:gd name="connsiteX299" fmla="*/ 112 w 2472977"/>
              <a:gd name="connsiteY299" fmla="*/ 423701 h 4844545"/>
              <a:gd name="connsiteX300" fmla="*/ 44813 w 2472977"/>
              <a:gd name="connsiteY300" fmla="*/ 379000 h 4844545"/>
              <a:gd name="connsiteX301" fmla="*/ 1960863 w 2472977"/>
              <a:gd name="connsiteY301" fmla="*/ 378962 h 4844545"/>
              <a:gd name="connsiteX302" fmla="*/ 2005564 w 2472977"/>
              <a:gd name="connsiteY302" fmla="*/ 423663 h 4844545"/>
              <a:gd name="connsiteX303" fmla="*/ 2035507 w 2472977"/>
              <a:gd name="connsiteY303" fmla="*/ 579004 h 4844545"/>
              <a:gd name="connsiteX304" fmla="*/ 2353624 w 2472977"/>
              <a:gd name="connsiteY304" fmla="*/ 579004 h 4844545"/>
              <a:gd name="connsiteX305" fmla="*/ 2383570 w 2472977"/>
              <a:gd name="connsiteY305" fmla="*/ 423663 h 4844545"/>
              <a:gd name="connsiteX306" fmla="*/ 2428262 w 2472977"/>
              <a:gd name="connsiteY306" fmla="*/ 378962 h 4844545"/>
              <a:gd name="connsiteX307" fmla="*/ 2472977 w 2472977"/>
              <a:gd name="connsiteY307" fmla="*/ 423663 h 4844545"/>
              <a:gd name="connsiteX308" fmla="*/ 2270809 w 2472977"/>
              <a:gd name="connsiteY308" fmla="*/ 811845 h 4844545"/>
              <a:gd name="connsiteX309" fmla="*/ 2166747 w 2472977"/>
              <a:gd name="connsiteY309" fmla="*/ 878738 h 4844545"/>
              <a:gd name="connsiteX310" fmla="*/ 2090087 w 2472977"/>
              <a:gd name="connsiteY310" fmla="*/ 946268 h 4844545"/>
              <a:gd name="connsiteX311" fmla="*/ 2299147 w 2472977"/>
              <a:gd name="connsiteY311" fmla="*/ 946268 h 4844545"/>
              <a:gd name="connsiteX312" fmla="*/ 2239913 w 2472977"/>
              <a:gd name="connsiteY312" fmla="*/ 890735 h 4844545"/>
              <a:gd name="connsiteX313" fmla="*/ 2297674 w 2472977"/>
              <a:gd name="connsiteY313" fmla="*/ 853572 h 4844545"/>
              <a:gd name="connsiteX314" fmla="*/ 2318695 w 2472977"/>
              <a:gd name="connsiteY314" fmla="*/ 839238 h 4844545"/>
              <a:gd name="connsiteX315" fmla="*/ 2472977 w 2472977"/>
              <a:gd name="connsiteY315" fmla="*/ 1191767 h 4844545"/>
              <a:gd name="connsiteX316" fmla="*/ 2270809 w 2472977"/>
              <a:gd name="connsiteY316" fmla="*/ 1579950 h 4844545"/>
              <a:gd name="connsiteX317" fmla="*/ 2166747 w 2472977"/>
              <a:gd name="connsiteY317" fmla="*/ 1646843 h 4844545"/>
              <a:gd name="connsiteX318" fmla="*/ 2166634 w 2472977"/>
              <a:gd name="connsiteY318" fmla="*/ 1646730 h 4844545"/>
              <a:gd name="connsiteX319" fmla="*/ 2089335 w 2472977"/>
              <a:gd name="connsiteY319" fmla="*/ 1715005 h 4844545"/>
              <a:gd name="connsiteX320" fmla="*/ 2299577 w 2472977"/>
              <a:gd name="connsiteY320" fmla="*/ 1715005 h 4844545"/>
              <a:gd name="connsiteX321" fmla="*/ 2239686 w 2472977"/>
              <a:gd name="connsiteY321" fmla="*/ 1658729 h 4844545"/>
              <a:gd name="connsiteX322" fmla="*/ 2297448 w 2472977"/>
              <a:gd name="connsiteY322" fmla="*/ 1621566 h 4844545"/>
              <a:gd name="connsiteX323" fmla="*/ 2318469 w 2472977"/>
              <a:gd name="connsiteY323" fmla="*/ 1607232 h 4844545"/>
              <a:gd name="connsiteX324" fmla="*/ 2472750 w 2472977"/>
              <a:gd name="connsiteY324" fmla="*/ 1959761 h 4844545"/>
              <a:gd name="connsiteX325" fmla="*/ 2428058 w 2472977"/>
              <a:gd name="connsiteY325" fmla="*/ 2004462 h 4844545"/>
              <a:gd name="connsiteX326" fmla="*/ 2383343 w 2472977"/>
              <a:gd name="connsiteY326" fmla="*/ 1959761 h 4844545"/>
              <a:gd name="connsiteX327" fmla="*/ 2353398 w 2472977"/>
              <a:gd name="connsiteY327" fmla="*/ 1804420 h 4844545"/>
              <a:gd name="connsiteX328" fmla="*/ 2035394 w 2472977"/>
              <a:gd name="connsiteY328" fmla="*/ 1804420 h 4844545"/>
              <a:gd name="connsiteX329" fmla="*/ 2005451 w 2472977"/>
              <a:gd name="connsiteY329" fmla="*/ 1959761 h 4844545"/>
              <a:gd name="connsiteX330" fmla="*/ 1960750 w 2472977"/>
              <a:gd name="connsiteY330" fmla="*/ 2004462 h 4844545"/>
              <a:gd name="connsiteX331" fmla="*/ 1916049 w 2472977"/>
              <a:gd name="connsiteY331" fmla="*/ 1959761 h 4844545"/>
              <a:gd name="connsiteX332" fmla="*/ 2118216 w 2472977"/>
              <a:gd name="connsiteY332" fmla="*/ 1571692 h 4844545"/>
              <a:gd name="connsiteX333" fmla="*/ 2222267 w 2472977"/>
              <a:gd name="connsiteY333" fmla="*/ 1504799 h 4844545"/>
              <a:gd name="connsiteX334" fmla="*/ 2298943 w 2472977"/>
              <a:gd name="connsiteY334" fmla="*/ 1437269 h 4844545"/>
              <a:gd name="connsiteX335" fmla="*/ 2089973 w 2472977"/>
              <a:gd name="connsiteY335" fmla="*/ 1437269 h 4844545"/>
              <a:gd name="connsiteX336" fmla="*/ 2149215 w 2472977"/>
              <a:gd name="connsiteY336" fmla="*/ 1492802 h 4844545"/>
              <a:gd name="connsiteX337" fmla="*/ 2091459 w 2472977"/>
              <a:gd name="connsiteY337" fmla="*/ 1529965 h 4844545"/>
              <a:gd name="connsiteX338" fmla="*/ 2070437 w 2472977"/>
              <a:gd name="connsiteY338" fmla="*/ 1544299 h 4844545"/>
              <a:gd name="connsiteX339" fmla="*/ 1916157 w 2472977"/>
              <a:gd name="connsiteY339" fmla="*/ 1191770 h 4844545"/>
              <a:gd name="connsiteX340" fmla="*/ 2118325 w 2472977"/>
              <a:gd name="connsiteY340" fmla="*/ 803586 h 4844545"/>
              <a:gd name="connsiteX341" fmla="*/ 2222380 w 2472977"/>
              <a:gd name="connsiteY341" fmla="*/ 736694 h 4844545"/>
              <a:gd name="connsiteX342" fmla="*/ 2299691 w 2472977"/>
              <a:gd name="connsiteY342" fmla="*/ 668419 h 4844545"/>
              <a:gd name="connsiteX343" fmla="*/ 2089339 w 2472977"/>
              <a:gd name="connsiteY343" fmla="*/ 668419 h 4844545"/>
              <a:gd name="connsiteX344" fmla="*/ 2149215 w 2472977"/>
              <a:gd name="connsiteY344" fmla="*/ 724695 h 4844545"/>
              <a:gd name="connsiteX345" fmla="*/ 2091464 w 2472977"/>
              <a:gd name="connsiteY345" fmla="*/ 761858 h 4844545"/>
              <a:gd name="connsiteX346" fmla="*/ 2070441 w 2472977"/>
              <a:gd name="connsiteY346" fmla="*/ 776192 h 4844545"/>
              <a:gd name="connsiteX347" fmla="*/ 1916162 w 2472977"/>
              <a:gd name="connsiteY347" fmla="*/ 423663 h 4844545"/>
              <a:gd name="connsiteX348" fmla="*/ 1960863 w 2472977"/>
              <a:gd name="connsiteY348" fmla="*/ 378962 h 4844545"/>
              <a:gd name="connsiteX349" fmla="*/ 798721 w 2472977"/>
              <a:gd name="connsiteY349" fmla="*/ 89 h 4844545"/>
              <a:gd name="connsiteX350" fmla="*/ 804137 w 2472977"/>
              <a:gd name="connsiteY350" fmla="*/ 89 h 4844545"/>
              <a:gd name="connsiteX351" fmla="*/ 888551 w 2472977"/>
              <a:gd name="connsiteY351" fmla="*/ 84502 h 4844545"/>
              <a:gd name="connsiteX352" fmla="*/ 888551 w 2472977"/>
              <a:gd name="connsiteY352" fmla="*/ 122304 h 4844545"/>
              <a:gd name="connsiteX353" fmla="*/ 1488234 w 2472977"/>
              <a:gd name="connsiteY353" fmla="*/ 122304 h 4844545"/>
              <a:gd name="connsiteX354" fmla="*/ 1532935 w 2472977"/>
              <a:gd name="connsiteY354" fmla="*/ 167005 h 4844545"/>
              <a:gd name="connsiteX355" fmla="*/ 1488234 w 2472977"/>
              <a:gd name="connsiteY355" fmla="*/ 211706 h 4844545"/>
              <a:gd name="connsiteX356" fmla="*/ 891178 w 2472977"/>
              <a:gd name="connsiteY356" fmla="*/ 211706 h 4844545"/>
              <a:gd name="connsiteX357" fmla="*/ 919847 w 2472977"/>
              <a:gd name="connsiteY357" fmla="*/ 316610 h 4844545"/>
              <a:gd name="connsiteX358" fmla="*/ 1425570 w 2472977"/>
              <a:gd name="connsiteY358" fmla="*/ 316610 h 4844545"/>
              <a:gd name="connsiteX359" fmla="*/ 1470271 w 2472977"/>
              <a:gd name="connsiteY359" fmla="*/ 361311 h 4844545"/>
              <a:gd name="connsiteX360" fmla="*/ 1425570 w 2472977"/>
              <a:gd name="connsiteY360" fmla="*/ 406012 h 4844545"/>
              <a:gd name="connsiteX361" fmla="*/ 975049 w 2472977"/>
              <a:gd name="connsiteY361" fmla="*/ 406012 h 4844545"/>
              <a:gd name="connsiteX362" fmla="*/ 1175943 w 2472977"/>
              <a:gd name="connsiteY362" fmla="*/ 555620 h 4844545"/>
              <a:gd name="connsiteX363" fmla="*/ 1369615 w 2472977"/>
              <a:gd name="connsiteY363" fmla="*/ 644918 h 4844545"/>
              <a:gd name="connsiteX364" fmla="*/ 1758456 w 2472977"/>
              <a:gd name="connsiteY364" fmla="*/ 1191845 h 4844545"/>
              <a:gd name="connsiteX365" fmla="*/ 1758583 w 2472977"/>
              <a:gd name="connsiteY365" fmla="*/ 1191756 h 4844545"/>
              <a:gd name="connsiteX366" fmla="*/ 1501847 w 2472977"/>
              <a:gd name="connsiteY366" fmla="*/ 1662324 h 4844545"/>
              <a:gd name="connsiteX367" fmla="*/ 1398852 w 2472977"/>
              <a:gd name="connsiteY367" fmla="*/ 1606580 h 4844545"/>
              <a:gd name="connsiteX368" fmla="*/ 1318898 w 2472977"/>
              <a:gd name="connsiteY368" fmla="*/ 1569734 h 4844545"/>
              <a:gd name="connsiteX369" fmla="*/ 1497707 w 2472977"/>
              <a:gd name="connsiteY369" fmla="*/ 1430745 h 4844545"/>
              <a:gd name="connsiteX370" fmla="*/ 1065013 w 2472977"/>
              <a:gd name="connsiteY370" fmla="*/ 1430745 h 4844545"/>
              <a:gd name="connsiteX371" fmla="*/ 1020312 w 2472977"/>
              <a:gd name="connsiteY371" fmla="*/ 1386045 h 4844545"/>
              <a:gd name="connsiteX372" fmla="*/ 1065013 w 2472977"/>
              <a:gd name="connsiteY372" fmla="*/ 1341344 h 4844545"/>
              <a:gd name="connsiteX373" fmla="*/ 1553023 w 2472977"/>
              <a:gd name="connsiteY373" fmla="*/ 1341344 h 4844545"/>
              <a:gd name="connsiteX374" fmla="*/ 1581584 w 2472977"/>
              <a:gd name="connsiteY374" fmla="*/ 1236439 h 4844545"/>
              <a:gd name="connsiteX375" fmla="*/ 981448 w 2472977"/>
              <a:gd name="connsiteY375" fmla="*/ 1236439 h 4844545"/>
              <a:gd name="connsiteX376" fmla="*/ 936747 w 2472977"/>
              <a:gd name="connsiteY376" fmla="*/ 1191738 h 4844545"/>
              <a:gd name="connsiteX377" fmla="*/ 981448 w 2472977"/>
              <a:gd name="connsiteY377" fmla="*/ 1147037 h 4844545"/>
              <a:gd name="connsiteX378" fmla="*/ 1581584 w 2472977"/>
              <a:gd name="connsiteY378" fmla="*/ 1147037 h 4844545"/>
              <a:gd name="connsiteX379" fmla="*/ 1552916 w 2472977"/>
              <a:gd name="connsiteY379" fmla="*/ 1042132 h 4844545"/>
              <a:gd name="connsiteX380" fmla="*/ 1065019 w 2472977"/>
              <a:gd name="connsiteY380" fmla="*/ 1042132 h 4844545"/>
              <a:gd name="connsiteX381" fmla="*/ 1020318 w 2472977"/>
              <a:gd name="connsiteY381" fmla="*/ 997431 h 4844545"/>
              <a:gd name="connsiteX382" fmla="*/ 1065019 w 2472977"/>
              <a:gd name="connsiteY382" fmla="*/ 952730 h 4844545"/>
              <a:gd name="connsiteX383" fmla="*/ 1497714 w 2472977"/>
              <a:gd name="connsiteY383" fmla="*/ 952730 h 4844545"/>
              <a:gd name="connsiteX384" fmla="*/ 1296820 w 2472977"/>
              <a:gd name="connsiteY384" fmla="*/ 803122 h 4844545"/>
              <a:gd name="connsiteX385" fmla="*/ 1103147 w 2472977"/>
              <a:gd name="connsiteY385" fmla="*/ 713825 h 4844545"/>
              <a:gd name="connsiteX386" fmla="*/ 714307 w 2472977"/>
              <a:gd name="connsiteY386" fmla="*/ 166898 h 4844545"/>
              <a:gd name="connsiteX387" fmla="*/ 714307 w 2472977"/>
              <a:gd name="connsiteY387" fmla="*/ 84502 h 4844545"/>
              <a:gd name="connsiteX388" fmla="*/ 798721 w 2472977"/>
              <a:gd name="connsiteY388" fmla="*/ 89 h 4844545"/>
              <a:gd name="connsiteX389" fmla="*/ 1668655 w 2472977"/>
              <a:gd name="connsiteY389" fmla="*/ 0 h 4844545"/>
              <a:gd name="connsiteX390" fmla="*/ 1674071 w 2472977"/>
              <a:gd name="connsiteY390" fmla="*/ 0 h 4844545"/>
              <a:gd name="connsiteX391" fmla="*/ 1758485 w 2472977"/>
              <a:gd name="connsiteY391" fmla="*/ 84414 h 4844545"/>
              <a:gd name="connsiteX392" fmla="*/ 1758583 w 2472977"/>
              <a:gd name="connsiteY392" fmla="*/ 84426 h 4844545"/>
              <a:gd name="connsiteX393" fmla="*/ 1758583 w 2472977"/>
              <a:gd name="connsiteY393" fmla="*/ 166821 h 4844545"/>
              <a:gd name="connsiteX394" fmla="*/ 1501847 w 2472977"/>
              <a:gd name="connsiteY394" fmla="*/ 637389 h 4844545"/>
              <a:gd name="connsiteX395" fmla="*/ 1398852 w 2472977"/>
              <a:gd name="connsiteY395" fmla="*/ 581645 h 4844545"/>
              <a:gd name="connsiteX396" fmla="*/ 1318898 w 2472977"/>
              <a:gd name="connsiteY396" fmla="*/ 544799 h 4844545"/>
              <a:gd name="connsiteX397" fmla="*/ 1584241 w 2472977"/>
              <a:gd name="connsiteY397" fmla="*/ 166810 h 4844545"/>
              <a:gd name="connsiteX398" fmla="*/ 1584241 w 2472977"/>
              <a:gd name="connsiteY398" fmla="*/ 84414 h 4844545"/>
              <a:gd name="connsiteX399" fmla="*/ 1668655 w 2472977"/>
              <a:gd name="connsiteY399" fmla="*/ 0 h 484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</a:cxnLst>
            <a:rect l="l" t="t" r="r" b="b"/>
            <a:pathLst>
              <a:path w="2472977" h="4844545">
                <a:moveTo>
                  <a:pt x="971244" y="4207172"/>
                </a:moveTo>
                <a:cubicBezTo>
                  <a:pt x="1003948" y="4227771"/>
                  <a:pt x="1038456" y="4246459"/>
                  <a:pt x="1074239" y="4262916"/>
                </a:cubicBezTo>
                <a:lnTo>
                  <a:pt x="1154193" y="4299761"/>
                </a:lnTo>
                <a:cubicBezTo>
                  <a:pt x="1084539" y="4334908"/>
                  <a:pt x="1022210" y="4381307"/>
                  <a:pt x="975384" y="4438750"/>
                </a:cubicBezTo>
                <a:lnTo>
                  <a:pt x="1425905" y="4438750"/>
                </a:lnTo>
                <a:cubicBezTo>
                  <a:pt x="1450539" y="4438750"/>
                  <a:pt x="1470606" y="4458817"/>
                  <a:pt x="1470606" y="4483451"/>
                </a:cubicBezTo>
                <a:cubicBezTo>
                  <a:pt x="1470606" y="4508085"/>
                  <a:pt x="1450539" y="4528152"/>
                  <a:pt x="1425905" y="4528152"/>
                </a:cubicBezTo>
                <a:lnTo>
                  <a:pt x="920069" y="4528152"/>
                </a:lnTo>
                <a:cubicBezTo>
                  <a:pt x="905735" y="4560650"/>
                  <a:pt x="895859" y="4595692"/>
                  <a:pt x="891507" y="4633068"/>
                </a:cubicBezTo>
                <a:lnTo>
                  <a:pt x="1488562" y="4633068"/>
                </a:lnTo>
                <a:cubicBezTo>
                  <a:pt x="1513196" y="4633068"/>
                  <a:pt x="1533263" y="4653115"/>
                  <a:pt x="1533263" y="4677760"/>
                </a:cubicBezTo>
                <a:lnTo>
                  <a:pt x="1533137" y="4677624"/>
                </a:lnTo>
                <a:cubicBezTo>
                  <a:pt x="1533137" y="4702269"/>
                  <a:pt x="1513069" y="4722338"/>
                  <a:pt x="1488435" y="4722338"/>
                </a:cubicBezTo>
                <a:lnTo>
                  <a:pt x="888753" y="4722338"/>
                </a:lnTo>
                <a:lnTo>
                  <a:pt x="888753" y="4760144"/>
                </a:lnTo>
                <a:cubicBezTo>
                  <a:pt x="888753" y="4806648"/>
                  <a:pt x="850847" y="4844545"/>
                  <a:pt x="804338" y="4844545"/>
                </a:cubicBezTo>
                <a:lnTo>
                  <a:pt x="798922" y="4844545"/>
                </a:lnTo>
                <a:cubicBezTo>
                  <a:pt x="752416" y="4844545"/>
                  <a:pt x="714508" y="4806648"/>
                  <a:pt x="714508" y="4760144"/>
                </a:cubicBezTo>
                <a:lnTo>
                  <a:pt x="714508" y="4677737"/>
                </a:lnTo>
                <a:cubicBezTo>
                  <a:pt x="714508" y="4477484"/>
                  <a:pt x="817927" y="4316625"/>
                  <a:pt x="971244" y="4207172"/>
                </a:cubicBezTo>
                <a:close/>
                <a:moveTo>
                  <a:pt x="91748" y="3697488"/>
                </a:moveTo>
                <a:cubicBezTo>
                  <a:pt x="95782" y="3736988"/>
                  <a:pt x="105339" y="3774467"/>
                  <a:pt x="119779" y="3808871"/>
                </a:cubicBezTo>
                <a:lnTo>
                  <a:pt x="437153" y="3808871"/>
                </a:lnTo>
                <a:cubicBezTo>
                  <a:pt x="451700" y="3774467"/>
                  <a:pt x="461151" y="3736988"/>
                  <a:pt x="465185" y="3697488"/>
                </a:cubicBezTo>
                <a:close/>
                <a:moveTo>
                  <a:pt x="2007786" y="3697433"/>
                </a:moveTo>
                <a:cubicBezTo>
                  <a:pt x="2011821" y="3736933"/>
                  <a:pt x="2021377" y="3774413"/>
                  <a:pt x="2035817" y="3808816"/>
                </a:cubicBezTo>
                <a:lnTo>
                  <a:pt x="2353194" y="3808816"/>
                </a:lnTo>
                <a:cubicBezTo>
                  <a:pt x="2367736" y="3774413"/>
                  <a:pt x="2377182" y="3736933"/>
                  <a:pt x="2381214" y="3697433"/>
                </a:cubicBezTo>
                <a:close/>
                <a:moveTo>
                  <a:pt x="119786" y="3496707"/>
                </a:moveTo>
                <a:cubicBezTo>
                  <a:pt x="105346" y="3531215"/>
                  <a:pt x="95896" y="3568590"/>
                  <a:pt x="91861" y="3608090"/>
                </a:cubicBezTo>
                <a:lnTo>
                  <a:pt x="465298" y="3608090"/>
                </a:lnTo>
                <a:cubicBezTo>
                  <a:pt x="461157" y="3568590"/>
                  <a:pt x="451707" y="3531110"/>
                  <a:pt x="437267" y="3496707"/>
                </a:cubicBezTo>
                <a:close/>
                <a:moveTo>
                  <a:pt x="2035825" y="3496652"/>
                </a:moveTo>
                <a:cubicBezTo>
                  <a:pt x="2021384" y="3531160"/>
                  <a:pt x="2011933" y="3568536"/>
                  <a:pt x="2007899" y="3608036"/>
                </a:cubicBezTo>
                <a:lnTo>
                  <a:pt x="2381327" y="3608036"/>
                </a:lnTo>
                <a:cubicBezTo>
                  <a:pt x="2377205" y="3568536"/>
                  <a:pt x="2367736" y="3531056"/>
                  <a:pt x="2353307" y="3496652"/>
                </a:cubicBezTo>
                <a:close/>
                <a:moveTo>
                  <a:pt x="971133" y="3182183"/>
                </a:moveTo>
                <a:cubicBezTo>
                  <a:pt x="1003837" y="3202782"/>
                  <a:pt x="1038239" y="3221470"/>
                  <a:pt x="1074128" y="3237927"/>
                </a:cubicBezTo>
                <a:lnTo>
                  <a:pt x="1154081" y="3274772"/>
                </a:lnTo>
                <a:cubicBezTo>
                  <a:pt x="1004899" y="3350053"/>
                  <a:pt x="888739" y="3477258"/>
                  <a:pt x="888739" y="3652762"/>
                </a:cubicBezTo>
                <a:cubicBezTo>
                  <a:pt x="888739" y="3836877"/>
                  <a:pt x="1016581" y="3967802"/>
                  <a:pt x="1176167" y="4041375"/>
                </a:cubicBezTo>
                <a:lnTo>
                  <a:pt x="1369840" y="4130673"/>
                </a:lnTo>
                <a:cubicBezTo>
                  <a:pt x="1592713" y="4233455"/>
                  <a:pt x="1758680" y="4423945"/>
                  <a:pt x="1758680" y="4677601"/>
                </a:cubicBezTo>
                <a:lnTo>
                  <a:pt x="1758583" y="4677579"/>
                </a:lnTo>
                <a:lnTo>
                  <a:pt x="1758583" y="4759986"/>
                </a:lnTo>
                <a:cubicBezTo>
                  <a:pt x="1758583" y="4806490"/>
                  <a:pt x="1720677" y="4844386"/>
                  <a:pt x="1674169" y="4844386"/>
                </a:cubicBezTo>
                <a:lnTo>
                  <a:pt x="1668753" y="4844386"/>
                </a:lnTo>
                <a:cubicBezTo>
                  <a:pt x="1622246" y="4844386"/>
                  <a:pt x="1584339" y="4806490"/>
                  <a:pt x="1584339" y="4759986"/>
                </a:cubicBezTo>
                <a:lnTo>
                  <a:pt x="1584339" y="4677579"/>
                </a:lnTo>
                <a:cubicBezTo>
                  <a:pt x="1584339" y="4493472"/>
                  <a:pt x="1456496" y="4362547"/>
                  <a:pt x="1296910" y="4288974"/>
                </a:cubicBezTo>
                <a:lnTo>
                  <a:pt x="1103238" y="4199677"/>
                </a:lnTo>
                <a:cubicBezTo>
                  <a:pt x="880365" y="4096894"/>
                  <a:pt x="714397" y="3906404"/>
                  <a:pt x="714397" y="3652750"/>
                </a:cubicBezTo>
                <a:cubicBezTo>
                  <a:pt x="714397" y="3452495"/>
                  <a:pt x="817816" y="3291636"/>
                  <a:pt x="971133" y="3182183"/>
                </a:cubicBezTo>
                <a:close/>
                <a:moveTo>
                  <a:pt x="44813" y="2839976"/>
                </a:moveTo>
                <a:cubicBezTo>
                  <a:pt x="69553" y="2839976"/>
                  <a:pt x="89514" y="2860043"/>
                  <a:pt x="89514" y="2884677"/>
                </a:cubicBezTo>
                <a:cubicBezTo>
                  <a:pt x="89514" y="2940527"/>
                  <a:pt x="99921" y="2992979"/>
                  <a:pt x="119458" y="3040018"/>
                </a:cubicBezTo>
                <a:lnTo>
                  <a:pt x="437579" y="3040018"/>
                </a:lnTo>
                <a:cubicBezTo>
                  <a:pt x="457116" y="2992979"/>
                  <a:pt x="467523" y="2940527"/>
                  <a:pt x="467523" y="2884677"/>
                </a:cubicBezTo>
                <a:cubicBezTo>
                  <a:pt x="467523" y="2859937"/>
                  <a:pt x="487590" y="2839976"/>
                  <a:pt x="512224" y="2839976"/>
                </a:cubicBezTo>
                <a:cubicBezTo>
                  <a:pt x="536961" y="2839976"/>
                  <a:pt x="556925" y="2860043"/>
                  <a:pt x="556925" y="2884677"/>
                </a:cubicBezTo>
                <a:cubicBezTo>
                  <a:pt x="556925" y="3048714"/>
                  <a:pt x="483236" y="3190251"/>
                  <a:pt x="354758" y="3272860"/>
                </a:cubicBezTo>
                <a:lnTo>
                  <a:pt x="250700" y="3339753"/>
                </a:lnTo>
                <a:lnTo>
                  <a:pt x="250586" y="3339640"/>
                </a:lnTo>
                <a:cubicBezTo>
                  <a:pt x="221386" y="3358432"/>
                  <a:pt x="195690" y="3381156"/>
                  <a:pt x="173924" y="3407169"/>
                </a:cubicBezTo>
                <a:lnTo>
                  <a:pt x="382993" y="3407169"/>
                </a:lnTo>
                <a:cubicBezTo>
                  <a:pt x="365581" y="3386463"/>
                  <a:pt x="345830" y="3367882"/>
                  <a:pt x="323745" y="3351636"/>
                </a:cubicBezTo>
                <a:lnTo>
                  <a:pt x="381507" y="3314474"/>
                </a:lnTo>
                <a:cubicBezTo>
                  <a:pt x="388622" y="3309803"/>
                  <a:pt x="395628" y="3305023"/>
                  <a:pt x="402530" y="3300140"/>
                </a:cubicBezTo>
                <a:cubicBezTo>
                  <a:pt x="501276" y="3384767"/>
                  <a:pt x="556809" y="3510282"/>
                  <a:pt x="556809" y="3652669"/>
                </a:cubicBezTo>
                <a:cubicBezTo>
                  <a:pt x="556809" y="3816706"/>
                  <a:pt x="483120" y="3958136"/>
                  <a:pt x="354642" y="4040852"/>
                </a:cubicBezTo>
                <a:lnTo>
                  <a:pt x="250584" y="4107745"/>
                </a:lnTo>
                <a:cubicBezTo>
                  <a:pt x="221067" y="4126751"/>
                  <a:pt x="195158" y="4149687"/>
                  <a:pt x="173285" y="4176019"/>
                </a:cubicBezTo>
                <a:lnTo>
                  <a:pt x="383521" y="4176019"/>
                </a:lnTo>
                <a:cubicBezTo>
                  <a:pt x="365999" y="4155100"/>
                  <a:pt x="346039" y="4136202"/>
                  <a:pt x="323634" y="4119743"/>
                </a:cubicBezTo>
                <a:lnTo>
                  <a:pt x="381396" y="4082581"/>
                </a:lnTo>
                <a:cubicBezTo>
                  <a:pt x="388511" y="4077908"/>
                  <a:pt x="395517" y="4073130"/>
                  <a:pt x="402419" y="4068246"/>
                </a:cubicBezTo>
                <a:cubicBezTo>
                  <a:pt x="501165" y="4152987"/>
                  <a:pt x="556698" y="4278389"/>
                  <a:pt x="556698" y="4420776"/>
                </a:cubicBezTo>
                <a:cubicBezTo>
                  <a:pt x="556698" y="4445514"/>
                  <a:pt x="536631" y="4465477"/>
                  <a:pt x="511997" y="4465477"/>
                </a:cubicBezTo>
                <a:cubicBezTo>
                  <a:pt x="487259" y="4465477"/>
                  <a:pt x="467296" y="4445410"/>
                  <a:pt x="467296" y="4420776"/>
                </a:cubicBezTo>
                <a:cubicBezTo>
                  <a:pt x="467296" y="4364926"/>
                  <a:pt x="456996" y="4312473"/>
                  <a:pt x="437353" y="4265435"/>
                </a:cubicBezTo>
                <a:lnTo>
                  <a:pt x="119344" y="4265435"/>
                </a:lnTo>
                <a:cubicBezTo>
                  <a:pt x="99808" y="4312473"/>
                  <a:pt x="89402" y="4364926"/>
                  <a:pt x="89402" y="4420776"/>
                </a:cubicBezTo>
                <a:cubicBezTo>
                  <a:pt x="89402" y="4445514"/>
                  <a:pt x="69335" y="4465477"/>
                  <a:pt x="44701" y="4465477"/>
                </a:cubicBezTo>
                <a:cubicBezTo>
                  <a:pt x="19962" y="4465477"/>
                  <a:pt x="0" y="4445410"/>
                  <a:pt x="0" y="4420776"/>
                </a:cubicBezTo>
                <a:cubicBezTo>
                  <a:pt x="0" y="4256852"/>
                  <a:pt x="73689" y="4115315"/>
                  <a:pt x="202166" y="4032706"/>
                </a:cubicBezTo>
                <a:lnTo>
                  <a:pt x="306224" y="3965813"/>
                </a:lnTo>
                <a:cubicBezTo>
                  <a:pt x="335424" y="3947021"/>
                  <a:pt x="361120" y="3924297"/>
                  <a:pt x="382887" y="3898284"/>
                </a:cubicBezTo>
                <a:lnTo>
                  <a:pt x="173924" y="3898284"/>
                </a:lnTo>
                <a:cubicBezTo>
                  <a:pt x="191336" y="3918990"/>
                  <a:pt x="211086" y="3937571"/>
                  <a:pt x="233172" y="3953817"/>
                </a:cubicBezTo>
                <a:lnTo>
                  <a:pt x="175410" y="3990979"/>
                </a:lnTo>
                <a:cubicBezTo>
                  <a:pt x="168297" y="3995650"/>
                  <a:pt x="161289" y="4000430"/>
                  <a:pt x="154387" y="4005313"/>
                </a:cubicBezTo>
                <a:cubicBezTo>
                  <a:pt x="55641" y="3920573"/>
                  <a:pt x="108" y="3795171"/>
                  <a:pt x="108" y="3652784"/>
                </a:cubicBezTo>
                <a:cubicBezTo>
                  <a:pt x="108" y="3488747"/>
                  <a:pt x="73797" y="3347210"/>
                  <a:pt x="202275" y="3264601"/>
                </a:cubicBezTo>
                <a:lnTo>
                  <a:pt x="306333" y="3197708"/>
                </a:lnTo>
                <a:cubicBezTo>
                  <a:pt x="335850" y="3178808"/>
                  <a:pt x="361759" y="3155766"/>
                  <a:pt x="383632" y="3129434"/>
                </a:cubicBezTo>
                <a:lnTo>
                  <a:pt x="173290" y="3129434"/>
                </a:lnTo>
                <a:cubicBezTo>
                  <a:pt x="190811" y="3150353"/>
                  <a:pt x="210774" y="3169251"/>
                  <a:pt x="233176" y="3185710"/>
                </a:cubicBezTo>
                <a:lnTo>
                  <a:pt x="175414" y="3222872"/>
                </a:lnTo>
                <a:cubicBezTo>
                  <a:pt x="168302" y="3227543"/>
                  <a:pt x="161293" y="3232323"/>
                  <a:pt x="154391" y="3237206"/>
                </a:cubicBezTo>
                <a:cubicBezTo>
                  <a:pt x="55645" y="3152466"/>
                  <a:pt x="112" y="3027064"/>
                  <a:pt x="112" y="2884677"/>
                </a:cubicBezTo>
                <a:cubicBezTo>
                  <a:pt x="112" y="2859937"/>
                  <a:pt x="20180" y="2839976"/>
                  <a:pt x="44813" y="2839976"/>
                </a:cubicBezTo>
                <a:close/>
                <a:moveTo>
                  <a:pt x="1960863" y="2839938"/>
                </a:moveTo>
                <a:cubicBezTo>
                  <a:pt x="1985601" y="2839938"/>
                  <a:pt x="2005564" y="2860005"/>
                  <a:pt x="2005564" y="2884639"/>
                </a:cubicBezTo>
                <a:cubicBezTo>
                  <a:pt x="2005564" y="2940489"/>
                  <a:pt x="2015970" y="2992941"/>
                  <a:pt x="2035507" y="3039980"/>
                </a:cubicBezTo>
                <a:lnTo>
                  <a:pt x="2353624" y="3039980"/>
                </a:lnTo>
                <a:cubicBezTo>
                  <a:pt x="2373173" y="2992941"/>
                  <a:pt x="2383570" y="2940489"/>
                  <a:pt x="2383570" y="2884639"/>
                </a:cubicBezTo>
                <a:cubicBezTo>
                  <a:pt x="2383570" y="2859901"/>
                  <a:pt x="2403639" y="2839938"/>
                  <a:pt x="2428262" y="2839938"/>
                </a:cubicBezTo>
                <a:cubicBezTo>
                  <a:pt x="2453020" y="2839938"/>
                  <a:pt x="2472977" y="2860005"/>
                  <a:pt x="2472977" y="2884639"/>
                </a:cubicBezTo>
                <a:cubicBezTo>
                  <a:pt x="2472977" y="3048676"/>
                  <a:pt x="2399290" y="3190213"/>
                  <a:pt x="2270809" y="3272821"/>
                </a:cubicBezTo>
                <a:lnTo>
                  <a:pt x="2166747" y="3339714"/>
                </a:lnTo>
                <a:cubicBezTo>
                  <a:pt x="2137549" y="3358507"/>
                  <a:pt x="2111853" y="3381231"/>
                  <a:pt x="2090087" y="3407244"/>
                </a:cubicBezTo>
                <a:lnTo>
                  <a:pt x="2299147" y="3407244"/>
                </a:lnTo>
                <a:cubicBezTo>
                  <a:pt x="2281750" y="3386538"/>
                  <a:pt x="2261998" y="3367957"/>
                  <a:pt x="2239913" y="3351711"/>
                </a:cubicBezTo>
                <a:lnTo>
                  <a:pt x="2297674" y="3314548"/>
                </a:lnTo>
                <a:cubicBezTo>
                  <a:pt x="2304787" y="3309878"/>
                  <a:pt x="2311787" y="3305098"/>
                  <a:pt x="2318695" y="3300214"/>
                </a:cubicBezTo>
                <a:cubicBezTo>
                  <a:pt x="2417434" y="3384841"/>
                  <a:pt x="2472977" y="3510357"/>
                  <a:pt x="2472977" y="3652743"/>
                </a:cubicBezTo>
                <a:cubicBezTo>
                  <a:pt x="2472977" y="3816780"/>
                  <a:pt x="2399290" y="3958211"/>
                  <a:pt x="2270809" y="4040926"/>
                </a:cubicBezTo>
                <a:lnTo>
                  <a:pt x="2166747" y="4107819"/>
                </a:lnTo>
                <a:lnTo>
                  <a:pt x="2166634" y="4107706"/>
                </a:lnTo>
                <a:cubicBezTo>
                  <a:pt x="2137116" y="4126713"/>
                  <a:pt x="2111207" y="4149648"/>
                  <a:pt x="2089335" y="4175981"/>
                </a:cubicBezTo>
                <a:lnTo>
                  <a:pt x="2299577" y="4175981"/>
                </a:lnTo>
                <a:cubicBezTo>
                  <a:pt x="2282045" y="4155062"/>
                  <a:pt x="2262088" y="4136163"/>
                  <a:pt x="2239686" y="4119705"/>
                </a:cubicBezTo>
                <a:lnTo>
                  <a:pt x="2297448" y="4082542"/>
                </a:lnTo>
                <a:cubicBezTo>
                  <a:pt x="2304560" y="4077872"/>
                  <a:pt x="2311560" y="4073092"/>
                  <a:pt x="2318469" y="4068208"/>
                </a:cubicBezTo>
                <a:cubicBezTo>
                  <a:pt x="2417208" y="4152948"/>
                  <a:pt x="2472750" y="4278351"/>
                  <a:pt x="2472750" y="4420737"/>
                </a:cubicBezTo>
                <a:cubicBezTo>
                  <a:pt x="2472750" y="4445475"/>
                  <a:pt x="2452680" y="4465438"/>
                  <a:pt x="2428058" y="4465438"/>
                </a:cubicBezTo>
                <a:cubicBezTo>
                  <a:pt x="2403300" y="4465438"/>
                  <a:pt x="2383343" y="4445371"/>
                  <a:pt x="2383343" y="4420737"/>
                </a:cubicBezTo>
                <a:cubicBezTo>
                  <a:pt x="2383343" y="4364887"/>
                  <a:pt x="2373037" y="4312435"/>
                  <a:pt x="2353398" y="4265396"/>
                </a:cubicBezTo>
                <a:lnTo>
                  <a:pt x="2035394" y="4265396"/>
                </a:lnTo>
                <a:cubicBezTo>
                  <a:pt x="2015857" y="4312435"/>
                  <a:pt x="2005451" y="4364887"/>
                  <a:pt x="2005451" y="4420737"/>
                </a:cubicBezTo>
                <a:cubicBezTo>
                  <a:pt x="2005451" y="4445475"/>
                  <a:pt x="1985383" y="4465438"/>
                  <a:pt x="1960750" y="4465438"/>
                </a:cubicBezTo>
                <a:cubicBezTo>
                  <a:pt x="1936012" y="4465438"/>
                  <a:pt x="1916049" y="4445371"/>
                  <a:pt x="1916049" y="4420737"/>
                </a:cubicBezTo>
                <a:cubicBezTo>
                  <a:pt x="1916049" y="4256814"/>
                  <a:pt x="1989737" y="4115276"/>
                  <a:pt x="2118216" y="4032668"/>
                </a:cubicBezTo>
                <a:lnTo>
                  <a:pt x="2222267" y="3965775"/>
                </a:lnTo>
                <a:cubicBezTo>
                  <a:pt x="2251465" y="3946983"/>
                  <a:pt x="2277174" y="3924259"/>
                  <a:pt x="2298943" y="3898245"/>
                </a:cubicBezTo>
                <a:lnTo>
                  <a:pt x="2089973" y="3898245"/>
                </a:lnTo>
                <a:cubicBezTo>
                  <a:pt x="2107386" y="3918951"/>
                  <a:pt x="2127136" y="3937533"/>
                  <a:pt x="2149215" y="3953778"/>
                </a:cubicBezTo>
                <a:lnTo>
                  <a:pt x="2091459" y="3990941"/>
                </a:lnTo>
                <a:cubicBezTo>
                  <a:pt x="2084347" y="3995611"/>
                  <a:pt x="2077338" y="4000391"/>
                  <a:pt x="2070437" y="4005275"/>
                </a:cubicBezTo>
                <a:cubicBezTo>
                  <a:pt x="1971691" y="3920535"/>
                  <a:pt x="1916157" y="3795132"/>
                  <a:pt x="1916157" y="3652746"/>
                </a:cubicBezTo>
                <a:cubicBezTo>
                  <a:pt x="1916157" y="3488709"/>
                  <a:pt x="1989846" y="3347172"/>
                  <a:pt x="2118325" y="3264563"/>
                </a:cubicBezTo>
                <a:lnTo>
                  <a:pt x="2222380" y="3197670"/>
                </a:lnTo>
                <a:cubicBezTo>
                  <a:pt x="2251895" y="3178769"/>
                  <a:pt x="2277809" y="3155728"/>
                  <a:pt x="2299691" y="3129395"/>
                </a:cubicBezTo>
                <a:lnTo>
                  <a:pt x="2089339" y="3129395"/>
                </a:lnTo>
                <a:cubicBezTo>
                  <a:pt x="2106861" y="3150314"/>
                  <a:pt x="2126821" y="3169212"/>
                  <a:pt x="2149215" y="3185671"/>
                </a:cubicBezTo>
                <a:lnTo>
                  <a:pt x="2091464" y="3222834"/>
                </a:lnTo>
                <a:cubicBezTo>
                  <a:pt x="2084349" y="3227507"/>
                  <a:pt x="2077343" y="3232284"/>
                  <a:pt x="2070441" y="3237168"/>
                </a:cubicBezTo>
                <a:cubicBezTo>
                  <a:pt x="1971695" y="3152428"/>
                  <a:pt x="1916162" y="3027025"/>
                  <a:pt x="1916162" y="2884639"/>
                </a:cubicBezTo>
                <a:cubicBezTo>
                  <a:pt x="1916162" y="2859901"/>
                  <a:pt x="1936229" y="2839938"/>
                  <a:pt x="1960863" y="2839938"/>
                </a:cubicBezTo>
                <a:close/>
                <a:moveTo>
                  <a:pt x="798721" y="2461065"/>
                </a:moveTo>
                <a:lnTo>
                  <a:pt x="804137" y="2461065"/>
                </a:lnTo>
                <a:cubicBezTo>
                  <a:pt x="850643" y="2461065"/>
                  <a:pt x="888551" y="2498970"/>
                  <a:pt x="888551" y="2545478"/>
                </a:cubicBezTo>
                <a:lnTo>
                  <a:pt x="888551" y="2583280"/>
                </a:lnTo>
                <a:lnTo>
                  <a:pt x="1488234" y="2583280"/>
                </a:lnTo>
                <a:cubicBezTo>
                  <a:pt x="1512868" y="2583280"/>
                  <a:pt x="1532935" y="2603347"/>
                  <a:pt x="1532935" y="2627981"/>
                </a:cubicBezTo>
                <a:cubicBezTo>
                  <a:pt x="1532935" y="2652614"/>
                  <a:pt x="1512865" y="2672682"/>
                  <a:pt x="1488234" y="2672682"/>
                </a:cubicBezTo>
                <a:lnTo>
                  <a:pt x="891178" y="2672682"/>
                </a:lnTo>
                <a:cubicBezTo>
                  <a:pt x="895532" y="2710164"/>
                  <a:pt x="905406" y="2745097"/>
                  <a:pt x="919847" y="2777586"/>
                </a:cubicBezTo>
                <a:lnTo>
                  <a:pt x="1425570" y="2777586"/>
                </a:lnTo>
                <a:cubicBezTo>
                  <a:pt x="1450204" y="2777586"/>
                  <a:pt x="1470271" y="2797654"/>
                  <a:pt x="1470271" y="2822288"/>
                </a:cubicBezTo>
                <a:cubicBezTo>
                  <a:pt x="1470271" y="2846921"/>
                  <a:pt x="1450201" y="2866988"/>
                  <a:pt x="1425570" y="2866988"/>
                </a:cubicBezTo>
                <a:lnTo>
                  <a:pt x="975049" y="2866988"/>
                </a:lnTo>
                <a:cubicBezTo>
                  <a:pt x="1026758" y="2930377"/>
                  <a:pt x="1097475" y="2980494"/>
                  <a:pt x="1175943" y="3016596"/>
                </a:cubicBezTo>
                <a:lnTo>
                  <a:pt x="1369615" y="3105894"/>
                </a:lnTo>
                <a:cubicBezTo>
                  <a:pt x="1592489" y="3208676"/>
                  <a:pt x="1758456" y="3399166"/>
                  <a:pt x="1758456" y="3652821"/>
                </a:cubicBezTo>
                <a:lnTo>
                  <a:pt x="1758583" y="3652732"/>
                </a:lnTo>
                <a:cubicBezTo>
                  <a:pt x="1758583" y="3852987"/>
                  <a:pt x="1655164" y="4013846"/>
                  <a:pt x="1501847" y="4123300"/>
                </a:cubicBezTo>
                <a:cubicBezTo>
                  <a:pt x="1469143" y="4102700"/>
                  <a:pt x="1434635" y="4084012"/>
                  <a:pt x="1398852" y="4067556"/>
                </a:cubicBezTo>
                <a:lnTo>
                  <a:pt x="1318898" y="4030710"/>
                </a:lnTo>
                <a:cubicBezTo>
                  <a:pt x="1388553" y="3995564"/>
                  <a:pt x="1450881" y="3949164"/>
                  <a:pt x="1497707" y="3891721"/>
                </a:cubicBezTo>
                <a:lnTo>
                  <a:pt x="1065013" y="3891721"/>
                </a:lnTo>
                <a:cubicBezTo>
                  <a:pt x="1040379" y="3891721"/>
                  <a:pt x="1020312" y="3871654"/>
                  <a:pt x="1020312" y="3847021"/>
                </a:cubicBezTo>
                <a:cubicBezTo>
                  <a:pt x="1020312" y="3822387"/>
                  <a:pt x="1040379" y="3802320"/>
                  <a:pt x="1065013" y="3802320"/>
                </a:cubicBezTo>
                <a:lnTo>
                  <a:pt x="1553023" y="3802320"/>
                </a:lnTo>
                <a:cubicBezTo>
                  <a:pt x="1567356" y="3769828"/>
                  <a:pt x="1577232" y="3734790"/>
                  <a:pt x="1581584" y="3697415"/>
                </a:cubicBezTo>
                <a:lnTo>
                  <a:pt x="981448" y="3697415"/>
                </a:lnTo>
                <a:cubicBezTo>
                  <a:pt x="956814" y="3697415"/>
                  <a:pt x="936747" y="3677348"/>
                  <a:pt x="936747" y="3652714"/>
                </a:cubicBezTo>
                <a:cubicBezTo>
                  <a:pt x="936747" y="3628080"/>
                  <a:pt x="956814" y="3608013"/>
                  <a:pt x="981448" y="3608013"/>
                </a:cubicBezTo>
                <a:lnTo>
                  <a:pt x="1581584" y="3608013"/>
                </a:lnTo>
                <a:cubicBezTo>
                  <a:pt x="1577230" y="3570531"/>
                  <a:pt x="1567356" y="3535598"/>
                  <a:pt x="1552916" y="3503108"/>
                </a:cubicBezTo>
                <a:lnTo>
                  <a:pt x="1065019" y="3503108"/>
                </a:lnTo>
                <a:cubicBezTo>
                  <a:pt x="1040386" y="3503108"/>
                  <a:pt x="1020318" y="3483041"/>
                  <a:pt x="1020318" y="3458407"/>
                </a:cubicBezTo>
                <a:cubicBezTo>
                  <a:pt x="1020318" y="3433774"/>
                  <a:pt x="1040386" y="3413706"/>
                  <a:pt x="1065019" y="3413706"/>
                </a:cubicBezTo>
                <a:lnTo>
                  <a:pt x="1497714" y="3413706"/>
                </a:lnTo>
                <a:cubicBezTo>
                  <a:pt x="1446004" y="3350318"/>
                  <a:pt x="1375288" y="3300201"/>
                  <a:pt x="1296820" y="3264098"/>
                </a:cubicBezTo>
                <a:lnTo>
                  <a:pt x="1103147" y="3174801"/>
                </a:lnTo>
                <a:cubicBezTo>
                  <a:pt x="880274" y="3072018"/>
                  <a:pt x="714307" y="2881528"/>
                  <a:pt x="714307" y="2627874"/>
                </a:cubicBezTo>
                <a:lnTo>
                  <a:pt x="714307" y="2545478"/>
                </a:lnTo>
                <a:cubicBezTo>
                  <a:pt x="714307" y="2498972"/>
                  <a:pt x="752212" y="2461065"/>
                  <a:pt x="798721" y="2461065"/>
                </a:cubicBezTo>
                <a:close/>
                <a:moveTo>
                  <a:pt x="1668655" y="2460976"/>
                </a:moveTo>
                <a:lnTo>
                  <a:pt x="1674071" y="2460976"/>
                </a:lnTo>
                <a:cubicBezTo>
                  <a:pt x="1720577" y="2460976"/>
                  <a:pt x="1758485" y="2498882"/>
                  <a:pt x="1758485" y="2545390"/>
                </a:cubicBezTo>
                <a:lnTo>
                  <a:pt x="1758583" y="2545402"/>
                </a:lnTo>
                <a:lnTo>
                  <a:pt x="1758583" y="2627797"/>
                </a:lnTo>
                <a:cubicBezTo>
                  <a:pt x="1758583" y="2828052"/>
                  <a:pt x="1655164" y="2988911"/>
                  <a:pt x="1501847" y="3098365"/>
                </a:cubicBezTo>
                <a:cubicBezTo>
                  <a:pt x="1469143" y="3077765"/>
                  <a:pt x="1434741" y="3059077"/>
                  <a:pt x="1398852" y="3042621"/>
                </a:cubicBezTo>
                <a:lnTo>
                  <a:pt x="1318898" y="3005775"/>
                </a:lnTo>
                <a:cubicBezTo>
                  <a:pt x="1468081" y="2930495"/>
                  <a:pt x="1584241" y="2803289"/>
                  <a:pt x="1584241" y="2627786"/>
                </a:cubicBezTo>
                <a:lnTo>
                  <a:pt x="1584241" y="2545390"/>
                </a:lnTo>
                <a:cubicBezTo>
                  <a:pt x="1584241" y="2498884"/>
                  <a:pt x="1622147" y="2460976"/>
                  <a:pt x="1668655" y="2460976"/>
                </a:cubicBezTo>
                <a:close/>
                <a:moveTo>
                  <a:pt x="971244" y="1746196"/>
                </a:moveTo>
                <a:cubicBezTo>
                  <a:pt x="1003948" y="1766795"/>
                  <a:pt x="1038456" y="1785483"/>
                  <a:pt x="1074239" y="1801940"/>
                </a:cubicBezTo>
                <a:lnTo>
                  <a:pt x="1154193" y="1838785"/>
                </a:lnTo>
                <a:cubicBezTo>
                  <a:pt x="1084539" y="1873932"/>
                  <a:pt x="1022210" y="1920331"/>
                  <a:pt x="975384" y="1977774"/>
                </a:cubicBezTo>
                <a:lnTo>
                  <a:pt x="1425905" y="1977774"/>
                </a:lnTo>
                <a:cubicBezTo>
                  <a:pt x="1450539" y="1977774"/>
                  <a:pt x="1470606" y="1997841"/>
                  <a:pt x="1470606" y="2022475"/>
                </a:cubicBezTo>
                <a:cubicBezTo>
                  <a:pt x="1470606" y="2047109"/>
                  <a:pt x="1450539" y="2067176"/>
                  <a:pt x="1425905" y="2067176"/>
                </a:cubicBezTo>
                <a:lnTo>
                  <a:pt x="920069" y="2067176"/>
                </a:lnTo>
                <a:cubicBezTo>
                  <a:pt x="905735" y="2099674"/>
                  <a:pt x="895859" y="2134716"/>
                  <a:pt x="891507" y="2172092"/>
                </a:cubicBezTo>
                <a:lnTo>
                  <a:pt x="1488562" y="2172092"/>
                </a:lnTo>
                <a:cubicBezTo>
                  <a:pt x="1513196" y="2172092"/>
                  <a:pt x="1533263" y="2192139"/>
                  <a:pt x="1533263" y="2216784"/>
                </a:cubicBezTo>
                <a:lnTo>
                  <a:pt x="1533137" y="2216648"/>
                </a:lnTo>
                <a:cubicBezTo>
                  <a:pt x="1533137" y="2241293"/>
                  <a:pt x="1513069" y="2261362"/>
                  <a:pt x="1488435" y="2261362"/>
                </a:cubicBezTo>
                <a:lnTo>
                  <a:pt x="888753" y="2261362"/>
                </a:lnTo>
                <a:lnTo>
                  <a:pt x="888753" y="2299168"/>
                </a:lnTo>
                <a:cubicBezTo>
                  <a:pt x="888753" y="2345672"/>
                  <a:pt x="850847" y="2383569"/>
                  <a:pt x="804338" y="2383569"/>
                </a:cubicBezTo>
                <a:lnTo>
                  <a:pt x="798922" y="2383569"/>
                </a:lnTo>
                <a:cubicBezTo>
                  <a:pt x="752416" y="2383569"/>
                  <a:pt x="714508" y="2345672"/>
                  <a:pt x="714508" y="2299168"/>
                </a:cubicBezTo>
                <a:lnTo>
                  <a:pt x="714508" y="2216761"/>
                </a:lnTo>
                <a:cubicBezTo>
                  <a:pt x="714508" y="2016508"/>
                  <a:pt x="817927" y="1855649"/>
                  <a:pt x="971244" y="1746196"/>
                </a:cubicBezTo>
                <a:close/>
                <a:moveTo>
                  <a:pt x="91748" y="1236512"/>
                </a:moveTo>
                <a:cubicBezTo>
                  <a:pt x="95782" y="1276012"/>
                  <a:pt x="105339" y="1313491"/>
                  <a:pt x="119779" y="1347895"/>
                </a:cubicBezTo>
                <a:lnTo>
                  <a:pt x="437153" y="1347895"/>
                </a:lnTo>
                <a:cubicBezTo>
                  <a:pt x="451700" y="1313491"/>
                  <a:pt x="461151" y="1276012"/>
                  <a:pt x="465185" y="1236512"/>
                </a:cubicBezTo>
                <a:close/>
                <a:moveTo>
                  <a:pt x="2007786" y="1236457"/>
                </a:moveTo>
                <a:cubicBezTo>
                  <a:pt x="2011821" y="1275957"/>
                  <a:pt x="2021377" y="1313437"/>
                  <a:pt x="2035817" y="1347840"/>
                </a:cubicBezTo>
                <a:lnTo>
                  <a:pt x="2353194" y="1347840"/>
                </a:lnTo>
                <a:cubicBezTo>
                  <a:pt x="2367736" y="1313437"/>
                  <a:pt x="2377182" y="1275957"/>
                  <a:pt x="2381214" y="1236457"/>
                </a:cubicBezTo>
                <a:close/>
                <a:moveTo>
                  <a:pt x="119786" y="1035731"/>
                </a:moveTo>
                <a:cubicBezTo>
                  <a:pt x="105346" y="1070239"/>
                  <a:pt x="95896" y="1107614"/>
                  <a:pt x="91861" y="1147114"/>
                </a:cubicBezTo>
                <a:lnTo>
                  <a:pt x="465298" y="1147114"/>
                </a:lnTo>
                <a:cubicBezTo>
                  <a:pt x="461157" y="1107614"/>
                  <a:pt x="451707" y="1070134"/>
                  <a:pt x="437267" y="1035731"/>
                </a:cubicBezTo>
                <a:close/>
                <a:moveTo>
                  <a:pt x="2035825" y="1035676"/>
                </a:moveTo>
                <a:cubicBezTo>
                  <a:pt x="2021384" y="1070184"/>
                  <a:pt x="2011933" y="1107560"/>
                  <a:pt x="2007899" y="1147060"/>
                </a:cubicBezTo>
                <a:lnTo>
                  <a:pt x="2381327" y="1147060"/>
                </a:lnTo>
                <a:cubicBezTo>
                  <a:pt x="2377205" y="1107560"/>
                  <a:pt x="2367736" y="1070080"/>
                  <a:pt x="2353307" y="1035676"/>
                </a:cubicBezTo>
                <a:close/>
                <a:moveTo>
                  <a:pt x="971133" y="721207"/>
                </a:moveTo>
                <a:cubicBezTo>
                  <a:pt x="1003837" y="741806"/>
                  <a:pt x="1038239" y="760494"/>
                  <a:pt x="1074128" y="776951"/>
                </a:cubicBezTo>
                <a:lnTo>
                  <a:pt x="1154081" y="813796"/>
                </a:lnTo>
                <a:cubicBezTo>
                  <a:pt x="1004899" y="889077"/>
                  <a:pt x="888739" y="1016282"/>
                  <a:pt x="888739" y="1191786"/>
                </a:cubicBezTo>
                <a:cubicBezTo>
                  <a:pt x="888739" y="1375901"/>
                  <a:pt x="1016581" y="1506826"/>
                  <a:pt x="1176167" y="1580399"/>
                </a:cubicBezTo>
                <a:lnTo>
                  <a:pt x="1369840" y="1669697"/>
                </a:lnTo>
                <a:cubicBezTo>
                  <a:pt x="1592713" y="1772479"/>
                  <a:pt x="1758680" y="1962969"/>
                  <a:pt x="1758680" y="2216625"/>
                </a:cubicBezTo>
                <a:lnTo>
                  <a:pt x="1758583" y="2216603"/>
                </a:lnTo>
                <a:lnTo>
                  <a:pt x="1758583" y="2299010"/>
                </a:lnTo>
                <a:cubicBezTo>
                  <a:pt x="1758583" y="2345514"/>
                  <a:pt x="1720677" y="2383410"/>
                  <a:pt x="1674169" y="2383410"/>
                </a:cubicBezTo>
                <a:lnTo>
                  <a:pt x="1668753" y="2383410"/>
                </a:lnTo>
                <a:cubicBezTo>
                  <a:pt x="1622246" y="2383410"/>
                  <a:pt x="1584339" y="2345514"/>
                  <a:pt x="1584339" y="2299010"/>
                </a:cubicBezTo>
                <a:lnTo>
                  <a:pt x="1584339" y="2216603"/>
                </a:lnTo>
                <a:cubicBezTo>
                  <a:pt x="1584339" y="2032496"/>
                  <a:pt x="1456496" y="1901571"/>
                  <a:pt x="1296910" y="1827998"/>
                </a:cubicBezTo>
                <a:lnTo>
                  <a:pt x="1103238" y="1738701"/>
                </a:lnTo>
                <a:cubicBezTo>
                  <a:pt x="880365" y="1635918"/>
                  <a:pt x="714397" y="1445428"/>
                  <a:pt x="714397" y="1191774"/>
                </a:cubicBezTo>
                <a:cubicBezTo>
                  <a:pt x="714397" y="991519"/>
                  <a:pt x="817816" y="830660"/>
                  <a:pt x="971133" y="721207"/>
                </a:cubicBezTo>
                <a:close/>
                <a:moveTo>
                  <a:pt x="44813" y="379000"/>
                </a:moveTo>
                <a:cubicBezTo>
                  <a:pt x="69553" y="379000"/>
                  <a:pt x="89514" y="399067"/>
                  <a:pt x="89514" y="423701"/>
                </a:cubicBezTo>
                <a:cubicBezTo>
                  <a:pt x="89514" y="479551"/>
                  <a:pt x="99921" y="532003"/>
                  <a:pt x="119458" y="579042"/>
                </a:cubicBezTo>
                <a:lnTo>
                  <a:pt x="437579" y="579042"/>
                </a:lnTo>
                <a:cubicBezTo>
                  <a:pt x="457116" y="532003"/>
                  <a:pt x="467523" y="479551"/>
                  <a:pt x="467523" y="423701"/>
                </a:cubicBezTo>
                <a:cubicBezTo>
                  <a:pt x="467523" y="398961"/>
                  <a:pt x="487590" y="379000"/>
                  <a:pt x="512224" y="379000"/>
                </a:cubicBezTo>
                <a:cubicBezTo>
                  <a:pt x="536961" y="379000"/>
                  <a:pt x="556925" y="399067"/>
                  <a:pt x="556925" y="423701"/>
                </a:cubicBezTo>
                <a:cubicBezTo>
                  <a:pt x="556925" y="587738"/>
                  <a:pt x="483236" y="729275"/>
                  <a:pt x="354758" y="811884"/>
                </a:cubicBezTo>
                <a:lnTo>
                  <a:pt x="250700" y="878777"/>
                </a:lnTo>
                <a:lnTo>
                  <a:pt x="250586" y="878664"/>
                </a:lnTo>
                <a:cubicBezTo>
                  <a:pt x="221386" y="897456"/>
                  <a:pt x="195690" y="920180"/>
                  <a:pt x="173924" y="946193"/>
                </a:cubicBezTo>
                <a:lnTo>
                  <a:pt x="382993" y="946193"/>
                </a:lnTo>
                <a:cubicBezTo>
                  <a:pt x="365581" y="925487"/>
                  <a:pt x="345830" y="906906"/>
                  <a:pt x="323745" y="890660"/>
                </a:cubicBezTo>
                <a:lnTo>
                  <a:pt x="381507" y="853498"/>
                </a:lnTo>
                <a:cubicBezTo>
                  <a:pt x="388622" y="848827"/>
                  <a:pt x="395628" y="844047"/>
                  <a:pt x="402530" y="839163"/>
                </a:cubicBezTo>
                <a:cubicBezTo>
                  <a:pt x="501276" y="923791"/>
                  <a:pt x="556809" y="1049306"/>
                  <a:pt x="556809" y="1191693"/>
                </a:cubicBezTo>
                <a:cubicBezTo>
                  <a:pt x="556809" y="1355730"/>
                  <a:pt x="483120" y="1497160"/>
                  <a:pt x="354642" y="1579876"/>
                </a:cubicBezTo>
                <a:lnTo>
                  <a:pt x="250584" y="1646769"/>
                </a:lnTo>
                <a:cubicBezTo>
                  <a:pt x="221067" y="1665775"/>
                  <a:pt x="195158" y="1688711"/>
                  <a:pt x="173285" y="1715043"/>
                </a:cubicBezTo>
                <a:lnTo>
                  <a:pt x="383521" y="1715043"/>
                </a:lnTo>
                <a:cubicBezTo>
                  <a:pt x="365999" y="1694124"/>
                  <a:pt x="346039" y="1675226"/>
                  <a:pt x="323634" y="1658767"/>
                </a:cubicBezTo>
                <a:lnTo>
                  <a:pt x="381396" y="1621605"/>
                </a:lnTo>
                <a:cubicBezTo>
                  <a:pt x="388511" y="1616932"/>
                  <a:pt x="395517" y="1612154"/>
                  <a:pt x="402419" y="1607270"/>
                </a:cubicBezTo>
                <a:cubicBezTo>
                  <a:pt x="501165" y="1692011"/>
                  <a:pt x="556698" y="1817413"/>
                  <a:pt x="556698" y="1959800"/>
                </a:cubicBezTo>
                <a:cubicBezTo>
                  <a:pt x="556698" y="1984538"/>
                  <a:pt x="536631" y="2004501"/>
                  <a:pt x="511997" y="2004501"/>
                </a:cubicBezTo>
                <a:cubicBezTo>
                  <a:pt x="487259" y="2004501"/>
                  <a:pt x="467296" y="1984434"/>
                  <a:pt x="467296" y="1959800"/>
                </a:cubicBezTo>
                <a:cubicBezTo>
                  <a:pt x="467296" y="1903950"/>
                  <a:pt x="456996" y="1851497"/>
                  <a:pt x="437353" y="1804459"/>
                </a:cubicBezTo>
                <a:lnTo>
                  <a:pt x="119344" y="1804459"/>
                </a:lnTo>
                <a:cubicBezTo>
                  <a:pt x="99808" y="1851497"/>
                  <a:pt x="89402" y="1903950"/>
                  <a:pt x="89402" y="1959800"/>
                </a:cubicBezTo>
                <a:cubicBezTo>
                  <a:pt x="89402" y="1984538"/>
                  <a:pt x="69335" y="2004501"/>
                  <a:pt x="44701" y="2004501"/>
                </a:cubicBezTo>
                <a:cubicBezTo>
                  <a:pt x="19962" y="2004501"/>
                  <a:pt x="0" y="1984434"/>
                  <a:pt x="0" y="1959800"/>
                </a:cubicBezTo>
                <a:cubicBezTo>
                  <a:pt x="0" y="1795876"/>
                  <a:pt x="73689" y="1654339"/>
                  <a:pt x="202166" y="1571730"/>
                </a:cubicBezTo>
                <a:lnTo>
                  <a:pt x="306224" y="1504837"/>
                </a:lnTo>
                <a:cubicBezTo>
                  <a:pt x="335424" y="1486045"/>
                  <a:pt x="361120" y="1463321"/>
                  <a:pt x="382887" y="1437308"/>
                </a:cubicBezTo>
                <a:lnTo>
                  <a:pt x="173924" y="1437308"/>
                </a:lnTo>
                <a:cubicBezTo>
                  <a:pt x="191336" y="1458014"/>
                  <a:pt x="211086" y="1476595"/>
                  <a:pt x="233172" y="1492841"/>
                </a:cubicBezTo>
                <a:lnTo>
                  <a:pt x="175410" y="1530003"/>
                </a:lnTo>
                <a:cubicBezTo>
                  <a:pt x="168297" y="1534674"/>
                  <a:pt x="161289" y="1539454"/>
                  <a:pt x="154387" y="1544337"/>
                </a:cubicBezTo>
                <a:cubicBezTo>
                  <a:pt x="55641" y="1459597"/>
                  <a:pt x="108" y="1334195"/>
                  <a:pt x="108" y="1191808"/>
                </a:cubicBezTo>
                <a:cubicBezTo>
                  <a:pt x="108" y="1027771"/>
                  <a:pt x="73797" y="886234"/>
                  <a:pt x="202275" y="803625"/>
                </a:cubicBezTo>
                <a:lnTo>
                  <a:pt x="306333" y="736732"/>
                </a:lnTo>
                <a:cubicBezTo>
                  <a:pt x="335850" y="717832"/>
                  <a:pt x="361759" y="694790"/>
                  <a:pt x="383632" y="668458"/>
                </a:cubicBezTo>
                <a:lnTo>
                  <a:pt x="173290" y="668458"/>
                </a:lnTo>
                <a:cubicBezTo>
                  <a:pt x="190811" y="689377"/>
                  <a:pt x="210774" y="708275"/>
                  <a:pt x="233176" y="724733"/>
                </a:cubicBezTo>
                <a:lnTo>
                  <a:pt x="175414" y="761896"/>
                </a:lnTo>
                <a:cubicBezTo>
                  <a:pt x="168302" y="766567"/>
                  <a:pt x="161293" y="771347"/>
                  <a:pt x="154391" y="776230"/>
                </a:cubicBezTo>
                <a:cubicBezTo>
                  <a:pt x="55645" y="691490"/>
                  <a:pt x="112" y="566088"/>
                  <a:pt x="112" y="423701"/>
                </a:cubicBezTo>
                <a:cubicBezTo>
                  <a:pt x="112" y="398961"/>
                  <a:pt x="20180" y="379000"/>
                  <a:pt x="44813" y="379000"/>
                </a:cubicBezTo>
                <a:close/>
                <a:moveTo>
                  <a:pt x="1960863" y="378962"/>
                </a:moveTo>
                <a:cubicBezTo>
                  <a:pt x="1985601" y="378962"/>
                  <a:pt x="2005564" y="399029"/>
                  <a:pt x="2005564" y="423663"/>
                </a:cubicBezTo>
                <a:cubicBezTo>
                  <a:pt x="2005564" y="479513"/>
                  <a:pt x="2015970" y="531965"/>
                  <a:pt x="2035507" y="579004"/>
                </a:cubicBezTo>
                <a:lnTo>
                  <a:pt x="2353624" y="579004"/>
                </a:lnTo>
                <a:cubicBezTo>
                  <a:pt x="2373173" y="531965"/>
                  <a:pt x="2383570" y="479513"/>
                  <a:pt x="2383570" y="423663"/>
                </a:cubicBezTo>
                <a:cubicBezTo>
                  <a:pt x="2383570" y="398925"/>
                  <a:pt x="2403639" y="378962"/>
                  <a:pt x="2428262" y="378962"/>
                </a:cubicBezTo>
                <a:cubicBezTo>
                  <a:pt x="2453020" y="378962"/>
                  <a:pt x="2472977" y="399029"/>
                  <a:pt x="2472977" y="423663"/>
                </a:cubicBezTo>
                <a:cubicBezTo>
                  <a:pt x="2472977" y="587700"/>
                  <a:pt x="2399290" y="729237"/>
                  <a:pt x="2270809" y="811845"/>
                </a:cubicBezTo>
                <a:lnTo>
                  <a:pt x="2166747" y="878738"/>
                </a:lnTo>
                <a:cubicBezTo>
                  <a:pt x="2137549" y="897530"/>
                  <a:pt x="2111853" y="920255"/>
                  <a:pt x="2090087" y="946268"/>
                </a:cubicBezTo>
                <a:lnTo>
                  <a:pt x="2299147" y="946268"/>
                </a:lnTo>
                <a:cubicBezTo>
                  <a:pt x="2281750" y="925562"/>
                  <a:pt x="2261998" y="906981"/>
                  <a:pt x="2239913" y="890735"/>
                </a:cubicBezTo>
                <a:lnTo>
                  <a:pt x="2297674" y="853572"/>
                </a:lnTo>
                <a:cubicBezTo>
                  <a:pt x="2304787" y="848902"/>
                  <a:pt x="2311787" y="844122"/>
                  <a:pt x="2318695" y="839238"/>
                </a:cubicBezTo>
                <a:cubicBezTo>
                  <a:pt x="2417434" y="923865"/>
                  <a:pt x="2472977" y="1049381"/>
                  <a:pt x="2472977" y="1191767"/>
                </a:cubicBezTo>
                <a:cubicBezTo>
                  <a:pt x="2472977" y="1355804"/>
                  <a:pt x="2399290" y="1497235"/>
                  <a:pt x="2270809" y="1579950"/>
                </a:cubicBezTo>
                <a:lnTo>
                  <a:pt x="2166747" y="1646843"/>
                </a:lnTo>
                <a:lnTo>
                  <a:pt x="2166634" y="1646730"/>
                </a:lnTo>
                <a:cubicBezTo>
                  <a:pt x="2137116" y="1665737"/>
                  <a:pt x="2111207" y="1688672"/>
                  <a:pt x="2089335" y="1715005"/>
                </a:cubicBezTo>
                <a:lnTo>
                  <a:pt x="2299577" y="1715005"/>
                </a:lnTo>
                <a:cubicBezTo>
                  <a:pt x="2282045" y="1694086"/>
                  <a:pt x="2262088" y="1675187"/>
                  <a:pt x="2239686" y="1658729"/>
                </a:cubicBezTo>
                <a:lnTo>
                  <a:pt x="2297448" y="1621566"/>
                </a:lnTo>
                <a:cubicBezTo>
                  <a:pt x="2304560" y="1616896"/>
                  <a:pt x="2311560" y="1612116"/>
                  <a:pt x="2318469" y="1607232"/>
                </a:cubicBezTo>
                <a:cubicBezTo>
                  <a:pt x="2417208" y="1691972"/>
                  <a:pt x="2472750" y="1817375"/>
                  <a:pt x="2472750" y="1959761"/>
                </a:cubicBezTo>
                <a:cubicBezTo>
                  <a:pt x="2472750" y="1984499"/>
                  <a:pt x="2452680" y="2004462"/>
                  <a:pt x="2428058" y="2004462"/>
                </a:cubicBezTo>
                <a:cubicBezTo>
                  <a:pt x="2403300" y="2004462"/>
                  <a:pt x="2383343" y="1984395"/>
                  <a:pt x="2383343" y="1959761"/>
                </a:cubicBezTo>
                <a:cubicBezTo>
                  <a:pt x="2383343" y="1903911"/>
                  <a:pt x="2373037" y="1851459"/>
                  <a:pt x="2353398" y="1804420"/>
                </a:cubicBezTo>
                <a:lnTo>
                  <a:pt x="2035394" y="1804420"/>
                </a:lnTo>
                <a:cubicBezTo>
                  <a:pt x="2015857" y="1851459"/>
                  <a:pt x="2005451" y="1903911"/>
                  <a:pt x="2005451" y="1959761"/>
                </a:cubicBezTo>
                <a:cubicBezTo>
                  <a:pt x="2005451" y="1984499"/>
                  <a:pt x="1985383" y="2004462"/>
                  <a:pt x="1960750" y="2004462"/>
                </a:cubicBezTo>
                <a:cubicBezTo>
                  <a:pt x="1936012" y="2004462"/>
                  <a:pt x="1916049" y="1984395"/>
                  <a:pt x="1916049" y="1959761"/>
                </a:cubicBezTo>
                <a:cubicBezTo>
                  <a:pt x="1916049" y="1795838"/>
                  <a:pt x="1989737" y="1654300"/>
                  <a:pt x="2118216" y="1571692"/>
                </a:cubicBezTo>
                <a:lnTo>
                  <a:pt x="2222267" y="1504799"/>
                </a:lnTo>
                <a:cubicBezTo>
                  <a:pt x="2251465" y="1486007"/>
                  <a:pt x="2277174" y="1463283"/>
                  <a:pt x="2298943" y="1437269"/>
                </a:cubicBezTo>
                <a:lnTo>
                  <a:pt x="2089973" y="1437269"/>
                </a:lnTo>
                <a:cubicBezTo>
                  <a:pt x="2107386" y="1457975"/>
                  <a:pt x="2127136" y="1476557"/>
                  <a:pt x="2149215" y="1492802"/>
                </a:cubicBezTo>
                <a:lnTo>
                  <a:pt x="2091459" y="1529965"/>
                </a:lnTo>
                <a:cubicBezTo>
                  <a:pt x="2084347" y="1534635"/>
                  <a:pt x="2077338" y="1539415"/>
                  <a:pt x="2070437" y="1544299"/>
                </a:cubicBezTo>
                <a:cubicBezTo>
                  <a:pt x="1971691" y="1459559"/>
                  <a:pt x="1916157" y="1334156"/>
                  <a:pt x="1916157" y="1191770"/>
                </a:cubicBezTo>
                <a:cubicBezTo>
                  <a:pt x="1916157" y="1027733"/>
                  <a:pt x="1989846" y="886195"/>
                  <a:pt x="2118325" y="803586"/>
                </a:cubicBezTo>
                <a:lnTo>
                  <a:pt x="2222380" y="736694"/>
                </a:lnTo>
                <a:cubicBezTo>
                  <a:pt x="2251895" y="717793"/>
                  <a:pt x="2277809" y="694752"/>
                  <a:pt x="2299691" y="668419"/>
                </a:cubicBezTo>
                <a:lnTo>
                  <a:pt x="2089339" y="668419"/>
                </a:lnTo>
                <a:cubicBezTo>
                  <a:pt x="2106861" y="689338"/>
                  <a:pt x="2126821" y="708236"/>
                  <a:pt x="2149215" y="724695"/>
                </a:cubicBezTo>
                <a:lnTo>
                  <a:pt x="2091464" y="761858"/>
                </a:lnTo>
                <a:cubicBezTo>
                  <a:pt x="2084349" y="766531"/>
                  <a:pt x="2077343" y="771308"/>
                  <a:pt x="2070441" y="776192"/>
                </a:cubicBezTo>
                <a:cubicBezTo>
                  <a:pt x="1971695" y="691452"/>
                  <a:pt x="1916162" y="566049"/>
                  <a:pt x="1916162" y="423663"/>
                </a:cubicBezTo>
                <a:cubicBezTo>
                  <a:pt x="1916162" y="398925"/>
                  <a:pt x="1936229" y="378962"/>
                  <a:pt x="1960863" y="378962"/>
                </a:cubicBezTo>
                <a:close/>
                <a:moveTo>
                  <a:pt x="798721" y="89"/>
                </a:moveTo>
                <a:lnTo>
                  <a:pt x="804137" y="89"/>
                </a:lnTo>
                <a:cubicBezTo>
                  <a:pt x="850643" y="89"/>
                  <a:pt x="888551" y="37994"/>
                  <a:pt x="888551" y="84502"/>
                </a:cubicBezTo>
                <a:lnTo>
                  <a:pt x="888551" y="122304"/>
                </a:lnTo>
                <a:lnTo>
                  <a:pt x="1488234" y="122304"/>
                </a:lnTo>
                <a:cubicBezTo>
                  <a:pt x="1512868" y="122304"/>
                  <a:pt x="1532935" y="142371"/>
                  <a:pt x="1532935" y="167005"/>
                </a:cubicBezTo>
                <a:cubicBezTo>
                  <a:pt x="1532935" y="191638"/>
                  <a:pt x="1512865" y="211706"/>
                  <a:pt x="1488234" y="211706"/>
                </a:cubicBezTo>
                <a:lnTo>
                  <a:pt x="891178" y="211706"/>
                </a:lnTo>
                <a:cubicBezTo>
                  <a:pt x="895532" y="249188"/>
                  <a:pt x="905406" y="284121"/>
                  <a:pt x="919847" y="316610"/>
                </a:cubicBezTo>
                <a:lnTo>
                  <a:pt x="1425570" y="316610"/>
                </a:lnTo>
                <a:cubicBezTo>
                  <a:pt x="1450204" y="316610"/>
                  <a:pt x="1470271" y="336678"/>
                  <a:pt x="1470271" y="361311"/>
                </a:cubicBezTo>
                <a:cubicBezTo>
                  <a:pt x="1470271" y="385945"/>
                  <a:pt x="1450201" y="406012"/>
                  <a:pt x="1425570" y="406012"/>
                </a:cubicBezTo>
                <a:lnTo>
                  <a:pt x="975049" y="406012"/>
                </a:lnTo>
                <a:cubicBezTo>
                  <a:pt x="1026758" y="469401"/>
                  <a:pt x="1097475" y="519518"/>
                  <a:pt x="1175943" y="555620"/>
                </a:cubicBezTo>
                <a:lnTo>
                  <a:pt x="1369615" y="644918"/>
                </a:lnTo>
                <a:cubicBezTo>
                  <a:pt x="1592489" y="747700"/>
                  <a:pt x="1758456" y="938190"/>
                  <a:pt x="1758456" y="1191845"/>
                </a:cubicBezTo>
                <a:lnTo>
                  <a:pt x="1758583" y="1191756"/>
                </a:lnTo>
                <a:cubicBezTo>
                  <a:pt x="1758583" y="1392011"/>
                  <a:pt x="1655164" y="1552870"/>
                  <a:pt x="1501847" y="1662324"/>
                </a:cubicBezTo>
                <a:cubicBezTo>
                  <a:pt x="1469143" y="1641724"/>
                  <a:pt x="1434635" y="1623036"/>
                  <a:pt x="1398852" y="1606580"/>
                </a:cubicBezTo>
                <a:lnTo>
                  <a:pt x="1318898" y="1569734"/>
                </a:lnTo>
                <a:cubicBezTo>
                  <a:pt x="1388553" y="1534588"/>
                  <a:pt x="1450881" y="1488188"/>
                  <a:pt x="1497707" y="1430745"/>
                </a:cubicBezTo>
                <a:lnTo>
                  <a:pt x="1065013" y="1430745"/>
                </a:lnTo>
                <a:cubicBezTo>
                  <a:pt x="1040379" y="1430745"/>
                  <a:pt x="1020312" y="1410678"/>
                  <a:pt x="1020312" y="1386045"/>
                </a:cubicBezTo>
                <a:cubicBezTo>
                  <a:pt x="1020312" y="1361411"/>
                  <a:pt x="1040379" y="1341344"/>
                  <a:pt x="1065013" y="1341344"/>
                </a:cubicBezTo>
                <a:lnTo>
                  <a:pt x="1553023" y="1341344"/>
                </a:lnTo>
                <a:cubicBezTo>
                  <a:pt x="1567356" y="1308852"/>
                  <a:pt x="1577232" y="1273814"/>
                  <a:pt x="1581584" y="1236439"/>
                </a:cubicBezTo>
                <a:lnTo>
                  <a:pt x="981448" y="1236439"/>
                </a:lnTo>
                <a:cubicBezTo>
                  <a:pt x="956814" y="1236439"/>
                  <a:pt x="936747" y="1216372"/>
                  <a:pt x="936747" y="1191738"/>
                </a:cubicBezTo>
                <a:cubicBezTo>
                  <a:pt x="936747" y="1167104"/>
                  <a:pt x="956814" y="1147037"/>
                  <a:pt x="981448" y="1147037"/>
                </a:cubicBezTo>
                <a:lnTo>
                  <a:pt x="1581584" y="1147037"/>
                </a:lnTo>
                <a:cubicBezTo>
                  <a:pt x="1577230" y="1109555"/>
                  <a:pt x="1567356" y="1074622"/>
                  <a:pt x="1552916" y="1042132"/>
                </a:cubicBezTo>
                <a:lnTo>
                  <a:pt x="1065019" y="1042132"/>
                </a:lnTo>
                <a:cubicBezTo>
                  <a:pt x="1040386" y="1042132"/>
                  <a:pt x="1020318" y="1022065"/>
                  <a:pt x="1020318" y="997431"/>
                </a:cubicBezTo>
                <a:cubicBezTo>
                  <a:pt x="1020318" y="972798"/>
                  <a:pt x="1040386" y="952730"/>
                  <a:pt x="1065019" y="952730"/>
                </a:cubicBezTo>
                <a:lnTo>
                  <a:pt x="1497714" y="952730"/>
                </a:lnTo>
                <a:cubicBezTo>
                  <a:pt x="1446004" y="889342"/>
                  <a:pt x="1375288" y="839225"/>
                  <a:pt x="1296820" y="803122"/>
                </a:cubicBezTo>
                <a:lnTo>
                  <a:pt x="1103147" y="713825"/>
                </a:lnTo>
                <a:cubicBezTo>
                  <a:pt x="880274" y="611042"/>
                  <a:pt x="714307" y="420553"/>
                  <a:pt x="714307" y="166898"/>
                </a:cubicBezTo>
                <a:lnTo>
                  <a:pt x="714307" y="84502"/>
                </a:lnTo>
                <a:cubicBezTo>
                  <a:pt x="714307" y="37996"/>
                  <a:pt x="752212" y="89"/>
                  <a:pt x="798721" y="89"/>
                </a:cubicBezTo>
                <a:close/>
                <a:moveTo>
                  <a:pt x="1668655" y="0"/>
                </a:moveTo>
                <a:lnTo>
                  <a:pt x="1674071" y="0"/>
                </a:lnTo>
                <a:cubicBezTo>
                  <a:pt x="1720577" y="0"/>
                  <a:pt x="1758485" y="37906"/>
                  <a:pt x="1758485" y="84414"/>
                </a:cubicBezTo>
                <a:lnTo>
                  <a:pt x="1758583" y="84426"/>
                </a:lnTo>
                <a:lnTo>
                  <a:pt x="1758583" y="166821"/>
                </a:lnTo>
                <a:cubicBezTo>
                  <a:pt x="1758583" y="367076"/>
                  <a:pt x="1655164" y="527935"/>
                  <a:pt x="1501847" y="637389"/>
                </a:cubicBezTo>
                <a:cubicBezTo>
                  <a:pt x="1469143" y="616789"/>
                  <a:pt x="1434741" y="598101"/>
                  <a:pt x="1398852" y="581645"/>
                </a:cubicBezTo>
                <a:lnTo>
                  <a:pt x="1318898" y="544799"/>
                </a:lnTo>
                <a:cubicBezTo>
                  <a:pt x="1468081" y="469519"/>
                  <a:pt x="1584241" y="342313"/>
                  <a:pt x="1584241" y="166810"/>
                </a:cubicBezTo>
                <a:lnTo>
                  <a:pt x="1584241" y="84414"/>
                </a:lnTo>
                <a:cubicBezTo>
                  <a:pt x="1584241" y="37908"/>
                  <a:pt x="1622147" y="0"/>
                  <a:pt x="1668655" y="0"/>
                </a:cubicBezTo>
                <a:close/>
              </a:path>
            </a:pathLst>
          </a:custGeom>
          <a:solidFill>
            <a:schemeClr val="bg2">
              <a:alpha val="24000"/>
            </a:schemeClr>
          </a:solidFill>
          <a:ln w="571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7" r:id="rId7"/>
    <p:sldLayoutId id="2147483716" r:id="rId8"/>
    <p:sldLayoutId id="2147483706" r:id="rId9"/>
    <p:sldLayoutId id="2147483705" r:id="rId10"/>
    <p:sldLayoutId id="2147483719" r:id="rId11"/>
    <p:sldLayoutId id="2147483720" r:id="rId12"/>
    <p:sldLayoutId id="2147483702" r:id="rId13"/>
    <p:sldLayoutId id="2147483701" r:id="rId14"/>
    <p:sldLayoutId id="2147483677" r:id="rId15"/>
    <p:sldLayoutId id="2147483678" r:id="rId16"/>
    <p:sldLayoutId id="2147483679" r:id="rId17"/>
    <p:sldLayoutId id="2147483683" r:id="rId18"/>
    <p:sldLayoutId id="2147483684" r:id="rId19"/>
    <p:sldLayoutId id="2147483685" r:id="rId20"/>
    <p:sldLayoutId id="2147483686" r:id="rId21"/>
    <p:sldLayoutId id="2147483721" r:id="rId22"/>
    <p:sldLayoutId id="2147483722" r:id="rId23"/>
    <p:sldLayoutId id="2147483723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papers.com/dark-fall-aestheti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dna structure with lights&#10;&#10;Description automatically generated with medium confidence">
            <a:extLst>
              <a:ext uri="{FF2B5EF4-FFF2-40B4-BE49-F238E27FC236}">
                <a16:creationId xmlns:a16="http://schemas.microsoft.com/office/drawing/2014/main" id="{DA133C68-A763-4950-5871-B2FCE55E01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0D88F7C-12F5-0A37-DE96-96273BF1B260}"/>
              </a:ext>
            </a:extLst>
          </p:cNvPr>
          <p:cNvSpPr/>
          <p:nvPr/>
        </p:nvSpPr>
        <p:spPr>
          <a:xfrm>
            <a:off x="278817" y="804087"/>
            <a:ext cx="5060887" cy="5060887"/>
          </a:xfrm>
          <a:prstGeom prst="ellipse">
            <a:avLst/>
          </a:prstGeom>
          <a:gradFill>
            <a:gsLst>
              <a:gs pos="0">
                <a:schemeClr val="bg2"/>
              </a:gs>
              <a:gs pos="97248">
                <a:schemeClr val="accent2"/>
              </a:gs>
              <a:gs pos="48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A95EA8-3B4E-B8F9-10A5-201BA91F3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546" y="1457334"/>
            <a:ext cx="4367969" cy="34650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Free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DNA Test PowerPoint Template</a:t>
            </a:r>
            <a:endParaRPr lang="en-CA" i="0" strike="noStrike" dirty="0">
              <a:solidFill>
                <a:schemeClr val="tx1"/>
              </a:solidFill>
              <a:effectLst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2261067-BF54-B994-DEAB-2F6702028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816" y="4829062"/>
            <a:ext cx="5284120" cy="474978"/>
          </a:xfrm>
        </p:spPr>
        <p:txBody>
          <a:bodyPr/>
          <a:lstStyle/>
          <a:p>
            <a:r>
              <a:rPr lang="en-CA" spc="3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PRESENTER NAME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8B394-990E-E708-F772-DD020D579522}"/>
              </a:ext>
            </a:extLst>
          </p:cNvPr>
          <p:cNvGrpSpPr/>
          <p:nvPr/>
        </p:nvGrpSpPr>
        <p:grpSpPr>
          <a:xfrm>
            <a:off x="4422829" y="4269309"/>
            <a:ext cx="1423270" cy="1301938"/>
            <a:chOff x="4165959" y="577591"/>
            <a:chExt cx="1423270" cy="130193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E522AAF-C211-F0A3-087D-9C9DB172A15A}"/>
                </a:ext>
              </a:extLst>
            </p:cNvPr>
            <p:cNvSpPr/>
            <p:nvPr/>
          </p:nvSpPr>
          <p:spPr>
            <a:xfrm rot="21581409">
              <a:off x="4798904" y="1086498"/>
              <a:ext cx="790325" cy="793031"/>
            </a:xfrm>
            <a:custGeom>
              <a:avLst/>
              <a:gdLst>
                <a:gd name="connsiteX0" fmla="*/ 565090 w 1128244"/>
                <a:gd name="connsiteY0" fmla="*/ 0 h 1132108"/>
                <a:gd name="connsiteX1" fmla="*/ 690880 w 1128244"/>
                <a:gd name="connsiteY1" fmla="*/ 408333 h 1132108"/>
                <a:gd name="connsiteX2" fmla="*/ 1128244 w 1128244"/>
                <a:gd name="connsiteY2" fmla="*/ 572828 h 1132108"/>
                <a:gd name="connsiteX3" fmla="*/ 714103 w 1128244"/>
                <a:gd name="connsiteY3" fmla="*/ 712164 h 1132108"/>
                <a:gd name="connsiteX4" fmla="*/ 567025 w 1128244"/>
                <a:gd name="connsiteY4" fmla="*/ 1132109 h 1132108"/>
                <a:gd name="connsiteX5" fmla="*/ 400594 w 1128244"/>
                <a:gd name="connsiteY5" fmla="*/ 698617 h 1132108"/>
                <a:gd name="connsiteX6" fmla="*/ 0 w 1128244"/>
                <a:gd name="connsiteY6" fmla="*/ 568957 h 1132108"/>
                <a:gd name="connsiteX7" fmla="*/ 441235 w 1128244"/>
                <a:gd name="connsiteY7" fmla="*/ 408333 h 1132108"/>
                <a:gd name="connsiteX8" fmla="*/ 565090 w 1128244"/>
                <a:gd name="connsiteY8" fmla="*/ 0 h 113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244" h="1132108">
                  <a:moveTo>
                    <a:pt x="565090" y="0"/>
                  </a:moveTo>
                  <a:cubicBezTo>
                    <a:pt x="580572" y="127725"/>
                    <a:pt x="613471" y="315442"/>
                    <a:pt x="690880" y="408333"/>
                  </a:cubicBezTo>
                  <a:cubicBezTo>
                    <a:pt x="777966" y="522512"/>
                    <a:pt x="965684" y="543799"/>
                    <a:pt x="1128244" y="572828"/>
                  </a:cubicBezTo>
                  <a:cubicBezTo>
                    <a:pt x="957943" y="609597"/>
                    <a:pt x="820541" y="619273"/>
                    <a:pt x="714103" y="712164"/>
                  </a:cubicBezTo>
                  <a:cubicBezTo>
                    <a:pt x="586377" y="849565"/>
                    <a:pt x="584442" y="1052764"/>
                    <a:pt x="567025" y="1132109"/>
                  </a:cubicBezTo>
                  <a:cubicBezTo>
                    <a:pt x="545737" y="1048894"/>
                    <a:pt x="526385" y="797314"/>
                    <a:pt x="400594" y="698617"/>
                  </a:cubicBezTo>
                  <a:cubicBezTo>
                    <a:pt x="305768" y="615403"/>
                    <a:pt x="141272" y="597986"/>
                    <a:pt x="0" y="568957"/>
                  </a:cubicBezTo>
                  <a:cubicBezTo>
                    <a:pt x="150949" y="551540"/>
                    <a:pt x="346408" y="520576"/>
                    <a:pt x="441235" y="408333"/>
                  </a:cubicBezTo>
                  <a:cubicBezTo>
                    <a:pt x="505097" y="311572"/>
                    <a:pt x="536061" y="224486"/>
                    <a:pt x="565090" y="0"/>
                  </a:cubicBezTo>
                  <a:close/>
                </a:path>
              </a:pathLst>
            </a:custGeom>
            <a:solidFill>
              <a:schemeClr val="accent5"/>
            </a:solidFill>
            <a:ln w="1934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6BA58C2-7B0B-425D-BFFB-CF110403D11B}"/>
                </a:ext>
              </a:extLst>
            </p:cNvPr>
            <p:cNvSpPr/>
            <p:nvPr/>
          </p:nvSpPr>
          <p:spPr>
            <a:xfrm rot="21581409">
              <a:off x="4165959" y="577591"/>
              <a:ext cx="437901" cy="439401"/>
            </a:xfrm>
            <a:custGeom>
              <a:avLst/>
              <a:gdLst>
                <a:gd name="connsiteX0" fmla="*/ 320008 w 638920"/>
                <a:gd name="connsiteY0" fmla="*/ 0 h 641111"/>
                <a:gd name="connsiteX1" fmla="*/ 391243 w 638920"/>
                <a:gd name="connsiteY1" fmla="*/ 231238 h 641111"/>
                <a:gd name="connsiteX2" fmla="*/ 638920 w 638920"/>
                <a:gd name="connsiteY2" fmla="*/ 324391 h 641111"/>
                <a:gd name="connsiteX3" fmla="*/ 404394 w 638920"/>
                <a:gd name="connsiteY3" fmla="*/ 403297 h 641111"/>
                <a:gd name="connsiteX4" fmla="*/ 321104 w 638920"/>
                <a:gd name="connsiteY4" fmla="*/ 641111 h 641111"/>
                <a:gd name="connsiteX5" fmla="*/ 226855 w 638920"/>
                <a:gd name="connsiteY5" fmla="*/ 395625 h 641111"/>
                <a:gd name="connsiteX6" fmla="*/ 0 w 638920"/>
                <a:gd name="connsiteY6" fmla="*/ 322199 h 641111"/>
                <a:gd name="connsiteX7" fmla="*/ 249870 w 638920"/>
                <a:gd name="connsiteY7" fmla="*/ 231238 h 641111"/>
                <a:gd name="connsiteX8" fmla="*/ 320008 w 638920"/>
                <a:gd name="connsiteY8" fmla="*/ 0 h 6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920" h="641111">
                  <a:moveTo>
                    <a:pt x="320008" y="0"/>
                  </a:moveTo>
                  <a:cubicBezTo>
                    <a:pt x="328776" y="72330"/>
                    <a:pt x="347406" y="178634"/>
                    <a:pt x="391243" y="231238"/>
                  </a:cubicBezTo>
                  <a:cubicBezTo>
                    <a:pt x="440559" y="295897"/>
                    <a:pt x="546863" y="307952"/>
                    <a:pt x="638920" y="324391"/>
                  </a:cubicBezTo>
                  <a:cubicBezTo>
                    <a:pt x="542479" y="345213"/>
                    <a:pt x="464669" y="350693"/>
                    <a:pt x="404394" y="403297"/>
                  </a:cubicBezTo>
                  <a:cubicBezTo>
                    <a:pt x="332063" y="481107"/>
                    <a:pt x="330967" y="596178"/>
                    <a:pt x="321104" y="641111"/>
                  </a:cubicBezTo>
                  <a:cubicBezTo>
                    <a:pt x="309049" y="593986"/>
                    <a:pt x="298090" y="451517"/>
                    <a:pt x="226855" y="395625"/>
                  </a:cubicBezTo>
                  <a:cubicBezTo>
                    <a:pt x="173155" y="348501"/>
                    <a:pt x="80002" y="338638"/>
                    <a:pt x="0" y="322199"/>
                  </a:cubicBezTo>
                  <a:cubicBezTo>
                    <a:pt x="85482" y="312336"/>
                    <a:pt x="196170" y="294801"/>
                    <a:pt x="249870" y="231238"/>
                  </a:cubicBezTo>
                  <a:cubicBezTo>
                    <a:pt x="286034" y="176443"/>
                    <a:pt x="303569" y="127126"/>
                    <a:pt x="320008" y="0"/>
                  </a:cubicBezTo>
                  <a:close/>
                </a:path>
              </a:pathLst>
            </a:custGeom>
            <a:solidFill>
              <a:schemeClr val="bg2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2DDF4F8-5BF9-B287-CB33-EA650AE769A5}"/>
              </a:ext>
            </a:extLst>
          </p:cNvPr>
          <p:cNvGrpSpPr/>
          <p:nvPr/>
        </p:nvGrpSpPr>
        <p:grpSpPr>
          <a:xfrm>
            <a:off x="698320" y="394870"/>
            <a:ext cx="771933" cy="816022"/>
            <a:chOff x="698320" y="394870"/>
            <a:chExt cx="771933" cy="81602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823FFA8-6DB5-94F2-92E0-132082CFD26D}"/>
                </a:ext>
              </a:extLst>
            </p:cNvPr>
            <p:cNvSpPr/>
            <p:nvPr/>
          </p:nvSpPr>
          <p:spPr>
            <a:xfrm rot="21507666">
              <a:off x="817488" y="394870"/>
              <a:ext cx="652765" cy="654999"/>
            </a:xfrm>
            <a:custGeom>
              <a:avLst/>
              <a:gdLst>
                <a:gd name="connsiteX0" fmla="*/ 565090 w 1128244"/>
                <a:gd name="connsiteY0" fmla="*/ 0 h 1132108"/>
                <a:gd name="connsiteX1" fmla="*/ 690880 w 1128244"/>
                <a:gd name="connsiteY1" fmla="*/ 408333 h 1132108"/>
                <a:gd name="connsiteX2" fmla="*/ 1128244 w 1128244"/>
                <a:gd name="connsiteY2" fmla="*/ 572828 h 1132108"/>
                <a:gd name="connsiteX3" fmla="*/ 714103 w 1128244"/>
                <a:gd name="connsiteY3" fmla="*/ 712164 h 1132108"/>
                <a:gd name="connsiteX4" fmla="*/ 567025 w 1128244"/>
                <a:gd name="connsiteY4" fmla="*/ 1132109 h 1132108"/>
                <a:gd name="connsiteX5" fmla="*/ 400594 w 1128244"/>
                <a:gd name="connsiteY5" fmla="*/ 698617 h 1132108"/>
                <a:gd name="connsiteX6" fmla="*/ 0 w 1128244"/>
                <a:gd name="connsiteY6" fmla="*/ 568957 h 1132108"/>
                <a:gd name="connsiteX7" fmla="*/ 441235 w 1128244"/>
                <a:gd name="connsiteY7" fmla="*/ 408333 h 1132108"/>
                <a:gd name="connsiteX8" fmla="*/ 565090 w 1128244"/>
                <a:gd name="connsiteY8" fmla="*/ 0 h 113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244" h="1132108">
                  <a:moveTo>
                    <a:pt x="565090" y="0"/>
                  </a:moveTo>
                  <a:cubicBezTo>
                    <a:pt x="580572" y="127725"/>
                    <a:pt x="613471" y="315442"/>
                    <a:pt x="690880" y="408333"/>
                  </a:cubicBezTo>
                  <a:cubicBezTo>
                    <a:pt x="777966" y="522512"/>
                    <a:pt x="965684" y="543799"/>
                    <a:pt x="1128244" y="572828"/>
                  </a:cubicBezTo>
                  <a:cubicBezTo>
                    <a:pt x="957943" y="609597"/>
                    <a:pt x="820541" y="619273"/>
                    <a:pt x="714103" y="712164"/>
                  </a:cubicBezTo>
                  <a:cubicBezTo>
                    <a:pt x="586377" y="849565"/>
                    <a:pt x="584442" y="1052764"/>
                    <a:pt x="567025" y="1132109"/>
                  </a:cubicBezTo>
                  <a:cubicBezTo>
                    <a:pt x="545737" y="1048894"/>
                    <a:pt x="526385" y="797314"/>
                    <a:pt x="400594" y="698617"/>
                  </a:cubicBezTo>
                  <a:cubicBezTo>
                    <a:pt x="305768" y="615403"/>
                    <a:pt x="141272" y="597986"/>
                    <a:pt x="0" y="568957"/>
                  </a:cubicBezTo>
                  <a:cubicBezTo>
                    <a:pt x="150949" y="551540"/>
                    <a:pt x="346408" y="520576"/>
                    <a:pt x="441235" y="408333"/>
                  </a:cubicBezTo>
                  <a:cubicBezTo>
                    <a:pt x="505097" y="311572"/>
                    <a:pt x="536061" y="224486"/>
                    <a:pt x="565090" y="0"/>
                  </a:cubicBezTo>
                  <a:close/>
                </a:path>
              </a:pathLst>
            </a:custGeom>
            <a:solidFill>
              <a:schemeClr val="accent4"/>
            </a:solidFill>
            <a:ln w="1934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EF60197-BD81-F4CD-86E3-DDBF19E76166}"/>
                </a:ext>
              </a:extLst>
            </p:cNvPr>
            <p:cNvSpPr/>
            <p:nvPr/>
          </p:nvSpPr>
          <p:spPr>
            <a:xfrm rot="21507666">
              <a:off x="698320" y="847972"/>
              <a:ext cx="361682" cy="362920"/>
            </a:xfrm>
            <a:custGeom>
              <a:avLst/>
              <a:gdLst>
                <a:gd name="connsiteX0" fmla="*/ 320008 w 638920"/>
                <a:gd name="connsiteY0" fmla="*/ 0 h 641111"/>
                <a:gd name="connsiteX1" fmla="*/ 391243 w 638920"/>
                <a:gd name="connsiteY1" fmla="*/ 231238 h 641111"/>
                <a:gd name="connsiteX2" fmla="*/ 638920 w 638920"/>
                <a:gd name="connsiteY2" fmla="*/ 324391 h 641111"/>
                <a:gd name="connsiteX3" fmla="*/ 404394 w 638920"/>
                <a:gd name="connsiteY3" fmla="*/ 403297 h 641111"/>
                <a:gd name="connsiteX4" fmla="*/ 321104 w 638920"/>
                <a:gd name="connsiteY4" fmla="*/ 641111 h 641111"/>
                <a:gd name="connsiteX5" fmla="*/ 226855 w 638920"/>
                <a:gd name="connsiteY5" fmla="*/ 395625 h 641111"/>
                <a:gd name="connsiteX6" fmla="*/ 0 w 638920"/>
                <a:gd name="connsiteY6" fmla="*/ 322199 h 641111"/>
                <a:gd name="connsiteX7" fmla="*/ 249870 w 638920"/>
                <a:gd name="connsiteY7" fmla="*/ 231238 h 641111"/>
                <a:gd name="connsiteX8" fmla="*/ 320008 w 638920"/>
                <a:gd name="connsiteY8" fmla="*/ 0 h 6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920" h="641111">
                  <a:moveTo>
                    <a:pt x="320008" y="0"/>
                  </a:moveTo>
                  <a:cubicBezTo>
                    <a:pt x="328776" y="72330"/>
                    <a:pt x="347406" y="178634"/>
                    <a:pt x="391243" y="231238"/>
                  </a:cubicBezTo>
                  <a:cubicBezTo>
                    <a:pt x="440559" y="295897"/>
                    <a:pt x="546863" y="307952"/>
                    <a:pt x="638920" y="324391"/>
                  </a:cubicBezTo>
                  <a:cubicBezTo>
                    <a:pt x="542479" y="345213"/>
                    <a:pt x="464669" y="350693"/>
                    <a:pt x="404394" y="403297"/>
                  </a:cubicBezTo>
                  <a:cubicBezTo>
                    <a:pt x="332063" y="481107"/>
                    <a:pt x="330967" y="596178"/>
                    <a:pt x="321104" y="641111"/>
                  </a:cubicBezTo>
                  <a:cubicBezTo>
                    <a:pt x="309049" y="593986"/>
                    <a:pt x="298090" y="451517"/>
                    <a:pt x="226855" y="395625"/>
                  </a:cubicBezTo>
                  <a:cubicBezTo>
                    <a:pt x="173155" y="348501"/>
                    <a:pt x="80002" y="338638"/>
                    <a:pt x="0" y="322199"/>
                  </a:cubicBezTo>
                  <a:cubicBezTo>
                    <a:pt x="85482" y="312336"/>
                    <a:pt x="196170" y="294801"/>
                    <a:pt x="249870" y="231238"/>
                  </a:cubicBezTo>
                  <a:cubicBezTo>
                    <a:pt x="286034" y="176443"/>
                    <a:pt x="303569" y="127126"/>
                    <a:pt x="320008" y="0"/>
                  </a:cubicBezTo>
                  <a:close/>
                </a:path>
              </a:pathLst>
            </a:custGeom>
            <a:solidFill>
              <a:schemeClr val="bg2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6C3ACCF-3689-CCA9-FC2B-4FDF0BC82842}"/>
              </a:ext>
            </a:extLst>
          </p:cNvPr>
          <p:cNvGrpSpPr/>
          <p:nvPr/>
        </p:nvGrpSpPr>
        <p:grpSpPr>
          <a:xfrm>
            <a:off x="10031679" y="539321"/>
            <a:ext cx="1762508" cy="1762506"/>
            <a:chOff x="9385884" y="3950123"/>
            <a:chExt cx="2092559" cy="209255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E40B45F-6B2A-6302-6C80-644257407352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B1421708-E2D2-61B2-8B93-E12F44047044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8" name="Graphic 13">
                <a:extLst>
                  <a:ext uri="{FF2B5EF4-FFF2-40B4-BE49-F238E27FC236}">
                    <a16:creationId xmlns:a16="http://schemas.microsoft.com/office/drawing/2014/main" id="{0CC1106E-BFF2-25BC-956B-BD91545344B7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46" name="Graphic 13">
              <a:extLst>
                <a:ext uri="{FF2B5EF4-FFF2-40B4-BE49-F238E27FC236}">
                  <a16:creationId xmlns:a16="http://schemas.microsoft.com/office/drawing/2014/main" id="{3E36401A-3B8F-BD7F-9014-17B3BA716E46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3" name="Google Shape;437;p10">
            <a:extLst>
              <a:ext uri="{FF2B5EF4-FFF2-40B4-BE49-F238E27FC236}">
                <a16:creationId xmlns:a16="http://schemas.microsoft.com/office/drawing/2014/main" id="{B1682999-1C40-0F50-00C7-2B997CD9AB4F}"/>
              </a:ext>
            </a:extLst>
          </p:cNvPr>
          <p:cNvSpPr/>
          <p:nvPr/>
        </p:nvSpPr>
        <p:spPr>
          <a:xfrm>
            <a:off x="8913286" y="6214852"/>
            <a:ext cx="322092" cy="322092"/>
          </a:xfrm>
          <a:prstGeom prst="ellipse">
            <a:avLst/>
          </a:prstGeom>
          <a:solidFill>
            <a:schemeClr val="accent4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437;p10">
            <a:extLst>
              <a:ext uri="{FF2B5EF4-FFF2-40B4-BE49-F238E27FC236}">
                <a16:creationId xmlns:a16="http://schemas.microsoft.com/office/drawing/2014/main" id="{DC41B1CB-E1EB-9D67-9ACB-36413DE86D52}"/>
              </a:ext>
            </a:extLst>
          </p:cNvPr>
          <p:cNvSpPr/>
          <p:nvPr/>
        </p:nvSpPr>
        <p:spPr>
          <a:xfrm>
            <a:off x="10912933" y="3522323"/>
            <a:ext cx="322092" cy="322092"/>
          </a:xfrm>
          <a:prstGeom prst="ellipse">
            <a:avLst/>
          </a:prstGeom>
          <a:solidFill>
            <a:schemeClr val="accent5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687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2504AD6-E4D0-6F52-F5DC-683F8027B746}"/>
              </a:ext>
            </a:extLst>
          </p:cNvPr>
          <p:cNvSpPr/>
          <p:nvPr/>
        </p:nvSpPr>
        <p:spPr>
          <a:xfrm rot="1511468">
            <a:off x="8419309" y="1055474"/>
            <a:ext cx="2768876" cy="5424206"/>
          </a:xfrm>
          <a:custGeom>
            <a:avLst/>
            <a:gdLst>
              <a:gd name="connsiteX0" fmla="*/ 971244 w 2472977"/>
              <a:gd name="connsiteY0" fmla="*/ 4207172 h 4844545"/>
              <a:gd name="connsiteX1" fmla="*/ 1074239 w 2472977"/>
              <a:gd name="connsiteY1" fmla="*/ 4262916 h 4844545"/>
              <a:gd name="connsiteX2" fmla="*/ 1154193 w 2472977"/>
              <a:gd name="connsiteY2" fmla="*/ 4299761 h 4844545"/>
              <a:gd name="connsiteX3" fmla="*/ 975384 w 2472977"/>
              <a:gd name="connsiteY3" fmla="*/ 4438750 h 4844545"/>
              <a:gd name="connsiteX4" fmla="*/ 1425905 w 2472977"/>
              <a:gd name="connsiteY4" fmla="*/ 4438750 h 4844545"/>
              <a:gd name="connsiteX5" fmla="*/ 1470606 w 2472977"/>
              <a:gd name="connsiteY5" fmla="*/ 4483451 h 4844545"/>
              <a:gd name="connsiteX6" fmla="*/ 1425905 w 2472977"/>
              <a:gd name="connsiteY6" fmla="*/ 4528152 h 4844545"/>
              <a:gd name="connsiteX7" fmla="*/ 920069 w 2472977"/>
              <a:gd name="connsiteY7" fmla="*/ 4528152 h 4844545"/>
              <a:gd name="connsiteX8" fmla="*/ 891507 w 2472977"/>
              <a:gd name="connsiteY8" fmla="*/ 4633068 h 4844545"/>
              <a:gd name="connsiteX9" fmla="*/ 1488562 w 2472977"/>
              <a:gd name="connsiteY9" fmla="*/ 4633068 h 4844545"/>
              <a:gd name="connsiteX10" fmla="*/ 1533263 w 2472977"/>
              <a:gd name="connsiteY10" fmla="*/ 4677760 h 4844545"/>
              <a:gd name="connsiteX11" fmla="*/ 1533137 w 2472977"/>
              <a:gd name="connsiteY11" fmla="*/ 4677624 h 4844545"/>
              <a:gd name="connsiteX12" fmla="*/ 1488435 w 2472977"/>
              <a:gd name="connsiteY12" fmla="*/ 4722338 h 4844545"/>
              <a:gd name="connsiteX13" fmla="*/ 888753 w 2472977"/>
              <a:gd name="connsiteY13" fmla="*/ 4722338 h 4844545"/>
              <a:gd name="connsiteX14" fmla="*/ 888753 w 2472977"/>
              <a:gd name="connsiteY14" fmla="*/ 4760144 h 4844545"/>
              <a:gd name="connsiteX15" fmla="*/ 804338 w 2472977"/>
              <a:gd name="connsiteY15" fmla="*/ 4844545 h 4844545"/>
              <a:gd name="connsiteX16" fmla="*/ 798922 w 2472977"/>
              <a:gd name="connsiteY16" fmla="*/ 4844545 h 4844545"/>
              <a:gd name="connsiteX17" fmla="*/ 714508 w 2472977"/>
              <a:gd name="connsiteY17" fmla="*/ 4760144 h 4844545"/>
              <a:gd name="connsiteX18" fmla="*/ 714508 w 2472977"/>
              <a:gd name="connsiteY18" fmla="*/ 4677737 h 4844545"/>
              <a:gd name="connsiteX19" fmla="*/ 971244 w 2472977"/>
              <a:gd name="connsiteY19" fmla="*/ 4207172 h 4844545"/>
              <a:gd name="connsiteX20" fmla="*/ 91748 w 2472977"/>
              <a:gd name="connsiteY20" fmla="*/ 3697488 h 4844545"/>
              <a:gd name="connsiteX21" fmla="*/ 119779 w 2472977"/>
              <a:gd name="connsiteY21" fmla="*/ 3808871 h 4844545"/>
              <a:gd name="connsiteX22" fmla="*/ 437153 w 2472977"/>
              <a:gd name="connsiteY22" fmla="*/ 3808871 h 4844545"/>
              <a:gd name="connsiteX23" fmla="*/ 465185 w 2472977"/>
              <a:gd name="connsiteY23" fmla="*/ 3697488 h 4844545"/>
              <a:gd name="connsiteX24" fmla="*/ 2007786 w 2472977"/>
              <a:gd name="connsiteY24" fmla="*/ 3697433 h 4844545"/>
              <a:gd name="connsiteX25" fmla="*/ 2035817 w 2472977"/>
              <a:gd name="connsiteY25" fmla="*/ 3808816 h 4844545"/>
              <a:gd name="connsiteX26" fmla="*/ 2353194 w 2472977"/>
              <a:gd name="connsiteY26" fmla="*/ 3808816 h 4844545"/>
              <a:gd name="connsiteX27" fmla="*/ 2381214 w 2472977"/>
              <a:gd name="connsiteY27" fmla="*/ 3697433 h 4844545"/>
              <a:gd name="connsiteX28" fmla="*/ 119786 w 2472977"/>
              <a:gd name="connsiteY28" fmla="*/ 3496707 h 4844545"/>
              <a:gd name="connsiteX29" fmla="*/ 91861 w 2472977"/>
              <a:gd name="connsiteY29" fmla="*/ 3608090 h 4844545"/>
              <a:gd name="connsiteX30" fmla="*/ 465298 w 2472977"/>
              <a:gd name="connsiteY30" fmla="*/ 3608090 h 4844545"/>
              <a:gd name="connsiteX31" fmla="*/ 437267 w 2472977"/>
              <a:gd name="connsiteY31" fmla="*/ 3496707 h 4844545"/>
              <a:gd name="connsiteX32" fmla="*/ 2035825 w 2472977"/>
              <a:gd name="connsiteY32" fmla="*/ 3496652 h 4844545"/>
              <a:gd name="connsiteX33" fmla="*/ 2007899 w 2472977"/>
              <a:gd name="connsiteY33" fmla="*/ 3608036 h 4844545"/>
              <a:gd name="connsiteX34" fmla="*/ 2381327 w 2472977"/>
              <a:gd name="connsiteY34" fmla="*/ 3608036 h 4844545"/>
              <a:gd name="connsiteX35" fmla="*/ 2353307 w 2472977"/>
              <a:gd name="connsiteY35" fmla="*/ 3496652 h 4844545"/>
              <a:gd name="connsiteX36" fmla="*/ 971133 w 2472977"/>
              <a:gd name="connsiteY36" fmla="*/ 3182183 h 4844545"/>
              <a:gd name="connsiteX37" fmla="*/ 1074128 w 2472977"/>
              <a:gd name="connsiteY37" fmla="*/ 3237927 h 4844545"/>
              <a:gd name="connsiteX38" fmla="*/ 1154081 w 2472977"/>
              <a:gd name="connsiteY38" fmla="*/ 3274772 h 4844545"/>
              <a:gd name="connsiteX39" fmla="*/ 888739 w 2472977"/>
              <a:gd name="connsiteY39" fmla="*/ 3652762 h 4844545"/>
              <a:gd name="connsiteX40" fmla="*/ 1176167 w 2472977"/>
              <a:gd name="connsiteY40" fmla="*/ 4041375 h 4844545"/>
              <a:gd name="connsiteX41" fmla="*/ 1369840 w 2472977"/>
              <a:gd name="connsiteY41" fmla="*/ 4130673 h 4844545"/>
              <a:gd name="connsiteX42" fmla="*/ 1758680 w 2472977"/>
              <a:gd name="connsiteY42" fmla="*/ 4677601 h 4844545"/>
              <a:gd name="connsiteX43" fmla="*/ 1758583 w 2472977"/>
              <a:gd name="connsiteY43" fmla="*/ 4677579 h 4844545"/>
              <a:gd name="connsiteX44" fmla="*/ 1758583 w 2472977"/>
              <a:gd name="connsiteY44" fmla="*/ 4759986 h 4844545"/>
              <a:gd name="connsiteX45" fmla="*/ 1674169 w 2472977"/>
              <a:gd name="connsiteY45" fmla="*/ 4844386 h 4844545"/>
              <a:gd name="connsiteX46" fmla="*/ 1668753 w 2472977"/>
              <a:gd name="connsiteY46" fmla="*/ 4844386 h 4844545"/>
              <a:gd name="connsiteX47" fmla="*/ 1584339 w 2472977"/>
              <a:gd name="connsiteY47" fmla="*/ 4759986 h 4844545"/>
              <a:gd name="connsiteX48" fmla="*/ 1584339 w 2472977"/>
              <a:gd name="connsiteY48" fmla="*/ 4677579 h 4844545"/>
              <a:gd name="connsiteX49" fmla="*/ 1296910 w 2472977"/>
              <a:gd name="connsiteY49" fmla="*/ 4288974 h 4844545"/>
              <a:gd name="connsiteX50" fmla="*/ 1103238 w 2472977"/>
              <a:gd name="connsiteY50" fmla="*/ 4199677 h 4844545"/>
              <a:gd name="connsiteX51" fmla="*/ 714397 w 2472977"/>
              <a:gd name="connsiteY51" fmla="*/ 3652750 h 4844545"/>
              <a:gd name="connsiteX52" fmla="*/ 971133 w 2472977"/>
              <a:gd name="connsiteY52" fmla="*/ 3182183 h 4844545"/>
              <a:gd name="connsiteX53" fmla="*/ 44813 w 2472977"/>
              <a:gd name="connsiteY53" fmla="*/ 2839976 h 4844545"/>
              <a:gd name="connsiteX54" fmla="*/ 89514 w 2472977"/>
              <a:gd name="connsiteY54" fmla="*/ 2884677 h 4844545"/>
              <a:gd name="connsiteX55" fmla="*/ 119458 w 2472977"/>
              <a:gd name="connsiteY55" fmla="*/ 3040018 h 4844545"/>
              <a:gd name="connsiteX56" fmla="*/ 437579 w 2472977"/>
              <a:gd name="connsiteY56" fmla="*/ 3040018 h 4844545"/>
              <a:gd name="connsiteX57" fmla="*/ 467523 w 2472977"/>
              <a:gd name="connsiteY57" fmla="*/ 2884677 h 4844545"/>
              <a:gd name="connsiteX58" fmla="*/ 512224 w 2472977"/>
              <a:gd name="connsiteY58" fmla="*/ 2839976 h 4844545"/>
              <a:gd name="connsiteX59" fmla="*/ 556925 w 2472977"/>
              <a:gd name="connsiteY59" fmla="*/ 2884677 h 4844545"/>
              <a:gd name="connsiteX60" fmla="*/ 354758 w 2472977"/>
              <a:gd name="connsiteY60" fmla="*/ 3272860 h 4844545"/>
              <a:gd name="connsiteX61" fmla="*/ 250700 w 2472977"/>
              <a:gd name="connsiteY61" fmla="*/ 3339753 h 4844545"/>
              <a:gd name="connsiteX62" fmla="*/ 250586 w 2472977"/>
              <a:gd name="connsiteY62" fmla="*/ 3339640 h 4844545"/>
              <a:gd name="connsiteX63" fmla="*/ 173924 w 2472977"/>
              <a:gd name="connsiteY63" fmla="*/ 3407169 h 4844545"/>
              <a:gd name="connsiteX64" fmla="*/ 382993 w 2472977"/>
              <a:gd name="connsiteY64" fmla="*/ 3407169 h 4844545"/>
              <a:gd name="connsiteX65" fmla="*/ 323745 w 2472977"/>
              <a:gd name="connsiteY65" fmla="*/ 3351636 h 4844545"/>
              <a:gd name="connsiteX66" fmla="*/ 381507 w 2472977"/>
              <a:gd name="connsiteY66" fmla="*/ 3314474 h 4844545"/>
              <a:gd name="connsiteX67" fmla="*/ 402530 w 2472977"/>
              <a:gd name="connsiteY67" fmla="*/ 3300140 h 4844545"/>
              <a:gd name="connsiteX68" fmla="*/ 556809 w 2472977"/>
              <a:gd name="connsiteY68" fmla="*/ 3652669 h 4844545"/>
              <a:gd name="connsiteX69" fmla="*/ 354642 w 2472977"/>
              <a:gd name="connsiteY69" fmla="*/ 4040852 h 4844545"/>
              <a:gd name="connsiteX70" fmla="*/ 250584 w 2472977"/>
              <a:gd name="connsiteY70" fmla="*/ 4107745 h 4844545"/>
              <a:gd name="connsiteX71" fmla="*/ 173285 w 2472977"/>
              <a:gd name="connsiteY71" fmla="*/ 4176019 h 4844545"/>
              <a:gd name="connsiteX72" fmla="*/ 383521 w 2472977"/>
              <a:gd name="connsiteY72" fmla="*/ 4176019 h 4844545"/>
              <a:gd name="connsiteX73" fmla="*/ 323634 w 2472977"/>
              <a:gd name="connsiteY73" fmla="*/ 4119743 h 4844545"/>
              <a:gd name="connsiteX74" fmla="*/ 381396 w 2472977"/>
              <a:gd name="connsiteY74" fmla="*/ 4082581 h 4844545"/>
              <a:gd name="connsiteX75" fmla="*/ 402419 w 2472977"/>
              <a:gd name="connsiteY75" fmla="*/ 4068246 h 4844545"/>
              <a:gd name="connsiteX76" fmla="*/ 556698 w 2472977"/>
              <a:gd name="connsiteY76" fmla="*/ 4420776 h 4844545"/>
              <a:gd name="connsiteX77" fmla="*/ 511997 w 2472977"/>
              <a:gd name="connsiteY77" fmla="*/ 4465477 h 4844545"/>
              <a:gd name="connsiteX78" fmla="*/ 467296 w 2472977"/>
              <a:gd name="connsiteY78" fmla="*/ 4420776 h 4844545"/>
              <a:gd name="connsiteX79" fmla="*/ 437353 w 2472977"/>
              <a:gd name="connsiteY79" fmla="*/ 4265435 h 4844545"/>
              <a:gd name="connsiteX80" fmla="*/ 119344 w 2472977"/>
              <a:gd name="connsiteY80" fmla="*/ 4265435 h 4844545"/>
              <a:gd name="connsiteX81" fmla="*/ 89402 w 2472977"/>
              <a:gd name="connsiteY81" fmla="*/ 4420776 h 4844545"/>
              <a:gd name="connsiteX82" fmla="*/ 44701 w 2472977"/>
              <a:gd name="connsiteY82" fmla="*/ 4465477 h 4844545"/>
              <a:gd name="connsiteX83" fmla="*/ 0 w 2472977"/>
              <a:gd name="connsiteY83" fmla="*/ 4420776 h 4844545"/>
              <a:gd name="connsiteX84" fmla="*/ 202166 w 2472977"/>
              <a:gd name="connsiteY84" fmla="*/ 4032706 h 4844545"/>
              <a:gd name="connsiteX85" fmla="*/ 306224 w 2472977"/>
              <a:gd name="connsiteY85" fmla="*/ 3965813 h 4844545"/>
              <a:gd name="connsiteX86" fmla="*/ 382887 w 2472977"/>
              <a:gd name="connsiteY86" fmla="*/ 3898284 h 4844545"/>
              <a:gd name="connsiteX87" fmla="*/ 173924 w 2472977"/>
              <a:gd name="connsiteY87" fmla="*/ 3898284 h 4844545"/>
              <a:gd name="connsiteX88" fmla="*/ 233172 w 2472977"/>
              <a:gd name="connsiteY88" fmla="*/ 3953817 h 4844545"/>
              <a:gd name="connsiteX89" fmla="*/ 175410 w 2472977"/>
              <a:gd name="connsiteY89" fmla="*/ 3990979 h 4844545"/>
              <a:gd name="connsiteX90" fmla="*/ 154387 w 2472977"/>
              <a:gd name="connsiteY90" fmla="*/ 4005313 h 4844545"/>
              <a:gd name="connsiteX91" fmla="*/ 108 w 2472977"/>
              <a:gd name="connsiteY91" fmla="*/ 3652784 h 4844545"/>
              <a:gd name="connsiteX92" fmla="*/ 202275 w 2472977"/>
              <a:gd name="connsiteY92" fmla="*/ 3264601 h 4844545"/>
              <a:gd name="connsiteX93" fmla="*/ 306333 w 2472977"/>
              <a:gd name="connsiteY93" fmla="*/ 3197708 h 4844545"/>
              <a:gd name="connsiteX94" fmla="*/ 383632 w 2472977"/>
              <a:gd name="connsiteY94" fmla="*/ 3129434 h 4844545"/>
              <a:gd name="connsiteX95" fmla="*/ 173290 w 2472977"/>
              <a:gd name="connsiteY95" fmla="*/ 3129434 h 4844545"/>
              <a:gd name="connsiteX96" fmla="*/ 233176 w 2472977"/>
              <a:gd name="connsiteY96" fmla="*/ 3185710 h 4844545"/>
              <a:gd name="connsiteX97" fmla="*/ 175414 w 2472977"/>
              <a:gd name="connsiteY97" fmla="*/ 3222872 h 4844545"/>
              <a:gd name="connsiteX98" fmla="*/ 154391 w 2472977"/>
              <a:gd name="connsiteY98" fmla="*/ 3237206 h 4844545"/>
              <a:gd name="connsiteX99" fmla="*/ 112 w 2472977"/>
              <a:gd name="connsiteY99" fmla="*/ 2884677 h 4844545"/>
              <a:gd name="connsiteX100" fmla="*/ 44813 w 2472977"/>
              <a:gd name="connsiteY100" fmla="*/ 2839976 h 4844545"/>
              <a:gd name="connsiteX101" fmla="*/ 1960863 w 2472977"/>
              <a:gd name="connsiteY101" fmla="*/ 2839938 h 4844545"/>
              <a:gd name="connsiteX102" fmla="*/ 2005564 w 2472977"/>
              <a:gd name="connsiteY102" fmla="*/ 2884639 h 4844545"/>
              <a:gd name="connsiteX103" fmla="*/ 2035507 w 2472977"/>
              <a:gd name="connsiteY103" fmla="*/ 3039980 h 4844545"/>
              <a:gd name="connsiteX104" fmla="*/ 2353624 w 2472977"/>
              <a:gd name="connsiteY104" fmla="*/ 3039980 h 4844545"/>
              <a:gd name="connsiteX105" fmla="*/ 2383570 w 2472977"/>
              <a:gd name="connsiteY105" fmla="*/ 2884639 h 4844545"/>
              <a:gd name="connsiteX106" fmla="*/ 2428262 w 2472977"/>
              <a:gd name="connsiteY106" fmla="*/ 2839938 h 4844545"/>
              <a:gd name="connsiteX107" fmla="*/ 2472977 w 2472977"/>
              <a:gd name="connsiteY107" fmla="*/ 2884639 h 4844545"/>
              <a:gd name="connsiteX108" fmla="*/ 2270809 w 2472977"/>
              <a:gd name="connsiteY108" fmla="*/ 3272821 h 4844545"/>
              <a:gd name="connsiteX109" fmla="*/ 2166747 w 2472977"/>
              <a:gd name="connsiteY109" fmla="*/ 3339714 h 4844545"/>
              <a:gd name="connsiteX110" fmla="*/ 2090087 w 2472977"/>
              <a:gd name="connsiteY110" fmla="*/ 3407244 h 4844545"/>
              <a:gd name="connsiteX111" fmla="*/ 2299147 w 2472977"/>
              <a:gd name="connsiteY111" fmla="*/ 3407244 h 4844545"/>
              <a:gd name="connsiteX112" fmla="*/ 2239913 w 2472977"/>
              <a:gd name="connsiteY112" fmla="*/ 3351711 h 4844545"/>
              <a:gd name="connsiteX113" fmla="*/ 2297674 w 2472977"/>
              <a:gd name="connsiteY113" fmla="*/ 3314548 h 4844545"/>
              <a:gd name="connsiteX114" fmla="*/ 2318695 w 2472977"/>
              <a:gd name="connsiteY114" fmla="*/ 3300214 h 4844545"/>
              <a:gd name="connsiteX115" fmla="*/ 2472977 w 2472977"/>
              <a:gd name="connsiteY115" fmla="*/ 3652743 h 4844545"/>
              <a:gd name="connsiteX116" fmla="*/ 2270809 w 2472977"/>
              <a:gd name="connsiteY116" fmla="*/ 4040926 h 4844545"/>
              <a:gd name="connsiteX117" fmla="*/ 2166747 w 2472977"/>
              <a:gd name="connsiteY117" fmla="*/ 4107819 h 4844545"/>
              <a:gd name="connsiteX118" fmla="*/ 2166634 w 2472977"/>
              <a:gd name="connsiteY118" fmla="*/ 4107706 h 4844545"/>
              <a:gd name="connsiteX119" fmla="*/ 2089335 w 2472977"/>
              <a:gd name="connsiteY119" fmla="*/ 4175981 h 4844545"/>
              <a:gd name="connsiteX120" fmla="*/ 2299577 w 2472977"/>
              <a:gd name="connsiteY120" fmla="*/ 4175981 h 4844545"/>
              <a:gd name="connsiteX121" fmla="*/ 2239686 w 2472977"/>
              <a:gd name="connsiteY121" fmla="*/ 4119705 h 4844545"/>
              <a:gd name="connsiteX122" fmla="*/ 2297448 w 2472977"/>
              <a:gd name="connsiteY122" fmla="*/ 4082542 h 4844545"/>
              <a:gd name="connsiteX123" fmla="*/ 2318469 w 2472977"/>
              <a:gd name="connsiteY123" fmla="*/ 4068208 h 4844545"/>
              <a:gd name="connsiteX124" fmla="*/ 2472750 w 2472977"/>
              <a:gd name="connsiteY124" fmla="*/ 4420737 h 4844545"/>
              <a:gd name="connsiteX125" fmla="*/ 2428058 w 2472977"/>
              <a:gd name="connsiteY125" fmla="*/ 4465438 h 4844545"/>
              <a:gd name="connsiteX126" fmla="*/ 2383343 w 2472977"/>
              <a:gd name="connsiteY126" fmla="*/ 4420737 h 4844545"/>
              <a:gd name="connsiteX127" fmla="*/ 2353398 w 2472977"/>
              <a:gd name="connsiteY127" fmla="*/ 4265396 h 4844545"/>
              <a:gd name="connsiteX128" fmla="*/ 2035394 w 2472977"/>
              <a:gd name="connsiteY128" fmla="*/ 4265396 h 4844545"/>
              <a:gd name="connsiteX129" fmla="*/ 2005451 w 2472977"/>
              <a:gd name="connsiteY129" fmla="*/ 4420737 h 4844545"/>
              <a:gd name="connsiteX130" fmla="*/ 1960750 w 2472977"/>
              <a:gd name="connsiteY130" fmla="*/ 4465438 h 4844545"/>
              <a:gd name="connsiteX131" fmla="*/ 1916049 w 2472977"/>
              <a:gd name="connsiteY131" fmla="*/ 4420737 h 4844545"/>
              <a:gd name="connsiteX132" fmla="*/ 2118216 w 2472977"/>
              <a:gd name="connsiteY132" fmla="*/ 4032668 h 4844545"/>
              <a:gd name="connsiteX133" fmla="*/ 2222267 w 2472977"/>
              <a:gd name="connsiteY133" fmla="*/ 3965775 h 4844545"/>
              <a:gd name="connsiteX134" fmla="*/ 2298943 w 2472977"/>
              <a:gd name="connsiteY134" fmla="*/ 3898245 h 4844545"/>
              <a:gd name="connsiteX135" fmla="*/ 2089973 w 2472977"/>
              <a:gd name="connsiteY135" fmla="*/ 3898245 h 4844545"/>
              <a:gd name="connsiteX136" fmla="*/ 2149215 w 2472977"/>
              <a:gd name="connsiteY136" fmla="*/ 3953778 h 4844545"/>
              <a:gd name="connsiteX137" fmla="*/ 2091459 w 2472977"/>
              <a:gd name="connsiteY137" fmla="*/ 3990941 h 4844545"/>
              <a:gd name="connsiteX138" fmla="*/ 2070437 w 2472977"/>
              <a:gd name="connsiteY138" fmla="*/ 4005275 h 4844545"/>
              <a:gd name="connsiteX139" fmla="*/ 1916157 w 2472977"/>
              <a:gd name="connsiteY139" fmla="*/ 3652746 h 4844545"/>
              <a:gd name="connsiteX140" fmla="*/ 2118325 w 2472977"/>
              <a:gd name="connsiteY140" fmla="*/ 3264563 h 4844545"/>
              <a:gd name="connsiteX141" fmla="*/ 2222380 w 2472977"/>
              <a:gd name="connsiteY141" fmla="*/ 3197670 h 4844545"/>
              <a:gd name="connsiteX142" fmla="*/ 2299691 w 2472977"/>
              <a:gd name="connsiteY142" fmla="*/ 3129395 h 4844545"/>
              <a:gd name="connsiteX143" fmla="*/ 2089339 w 2472977"/>
              <a:gd name="connsiteY143" fmla="*/ 3129395 h 4844545"/>
              <a:gd name="connsiteX144" fmla="*/ 2149215 w 2472977"/>
              <a:gd name="connsiteY144" fmla="*/ 3185671 h 4844545"/>
              <a:gd name="connsiteX145" fmla="*/ 2091464 w 2472977"/>
              <a:gd name="connsiteY145" fmla="*/ 3222834 h 4844545"/>
              <a:gd name="connsiteX146" fmla="*/ 2070441 w 2472977"/>
              <a:gd name="connsiteY146" fmla="*/ 3237168 h 4844545"/>
              <a:gd name="connsiteX147" fmla="*/ 1916162 w 2472977"/>
              <a:gd name="connsiteY147" fmla="*/ 2884639 h 4844545"/>
              <a:gd name="connsiteX148" fmla="*/ 1960863 w 2472977"/>
              <a:gd name="connsiteY148" fmla="*/ 2839938 h 4844545"/>
              <a:gd name="connsiteX149" fmla="*/ 798721 w 2472977"/>
              <a:gd name="connsiteY149" fmla="*/ 2461065 h 4844545"/>
              <a:gd name="connsiteX150" fmla="*/ 804137 w 2472977"/>
              <a:gd name="connsiteY150" fmla="*/ 2461065 h 4844545"/>
              <a:gd name="connsiteX151" fmla="*/ 888551 w 2472977"/>
              <a:gd name="connsiteY151" fmla="*/ 2545478 h 4844545"/>
              <a:gd name="connsiteX152" fmla="*/ 888551 w 2472977"/>
              <a:gd name="connsiteY152" fmla="*/ 2583280 h 4844545"/>
              <a:gd name="connsiteX153" fmla="*/ 1488234 w 2472977"/>
              <a:gd name="connsiteY153" fmla="*/ 2583280 h 4844545"/>
              <a:gd name="connsiteX154" fmla="*/ 1532935 w 2472977"/>
              <a:gd name="connsiteY154" fmla="*/ 2627981 h 4844545"/>
              <a:gd name="connsiteX155" fmla="*/ 1488234 w 2472977"/>
              <a:gd name="connsiteY155" fmla="*/ 2672682 h 4844545"/>
              <a:gd name="connsiteX156" fmla="*/ 891178 w 2472977"/>
              <a:gd name="connsiteY156" fmla="*/ 2672682 h 4844545"/>
              <a:gd name="connsiteX157" fmla="*/ 919847 w 2472977"/>
              <a:gd name="connsiteY157" fmla="*/ 2777586 h 4844545"/>
              <a:gd name="connsiteX158" fmla="*/ 1425570 w 2472977"/>
              <a:gd name="connsiteY158" fmla="*/ 2777586 h 4844545"/>
              <a:gd name="connsiteX159" fmla="*/ 1470271 w 2472977"/>
              <a:gd name="connsiteY159" fmla="*/ 2822288 h 4844545"/>
              <a:gd name="connsiteX160" fmla="*/ 1425570 w 2472977"/>
              <a:gd name="connsiteY160" fmla="*/ 2866988 h 4844545"/>
              <a:gd name="connsiteX161" fmla="*/ 975049 w 2472977"/>
              <a:gd name="connsiteY161" fmla="*/ 2866988 h 4844545"/>
              <a:gd name="connsiteX162" fmla="*/ 1175943 w 2472977"/>
              <a:gd name="connsiteY162" fmla="*/ 3016596 h 4844545"/>
              <a:gd name="connsiteX163" fmla="*/ 1369615 w 2472977"/>
              <a:gd name="connsiteY163" fmla="*/ 3105894 h 4844545"/>
              <a:gd name="connsiteX164" fmla="*/ 1758456 w 2472977"/>
              <a:gd name="connsiteY164" fmla="*/ 3652821 h 4844545"/>
              <a:gd name="connsiteX165" fmla="*/ 1758583 w 2472977"/>
              <a:gd name="connsiteY165" fmla="*/ 3652732 h 4844545"/>
              <a:gd name="connsiteX166" fmla="*/ 1501847 w 2472977"/>
              <a:gd name="connsiteY166" fmla="*/ 4123300 h 4844545"/>
              <a:gd name="connsiteX167" fmla="*/ 1398852 w 2472977"/>
              <a:gd name="connsiteY167" fmla="*/ 4067556 h 4844545"/>
              <a:gd name="connsiteX168" fmla="*/ 1318898 w 2472977"/>
              <a:gd name="connsiteY168" fmla="*/ 4030710 h 4844545"/>
              <a:gd name="connsiteX169" fmla="*/ 1497707 w 2472977"/>
              <a:gd name="connsiteY169" fmla="*/ 3891721 h 4844545"/>
              <a:gd name="connsiteX170" fmla="*/ 1065013 w 2472977"/>
              <a:gd name="connsiteY170" fmla="*/ 3891721 h 4844545"/>
              <a:gd name="connsiteX171" fmla="*/ 1020312 w 2472977"/>
              <a:gd name="connsiteY171" fmla="*/ 3847021 h 4844545"/>
              <a:gd name="connsiteX172" fmla="*/ 1065013 w 2472977"/>
              <a:gd name="connsiteY172" fmla="*/ 3802320 h 4844545"/>
              <a:gd name="connsiteX173" fmla="*/ 1553023 w 2472977"/>
              <a:gd name="connsiteY173" fmla="*/ 3802320 h 4844545"/>
              <a:gd name="connsiteX174" fmla="*/ 1581584 w 2472977"/>
              <a:gd name="connsiteY174" fmla="*/ 3697415 h 4844545"/>
              <a:gd name="connsiteX175" fmla="*/ 981448 w 2472977"/>
              <a:gd name="connsiteY175" fmla="*/ 3697415 h 4844545"/>
              <a:gd name="connsiteX176" fmla="*/ 936747 w 2472977"/>
              <a:gd name="connsiteY176" fmla="*/ 3652714 h 4844545"/>
              <a:gd name="connsiteX177" fmla="*/ 981448 w 2472977"/>
              <a:gd name="connsiteY177" fmla="*/ 3608013 h 4844545"/>
              <a:gd name="connsiteX178" fmla="*/ 1581584 w 2472977"/>
              <a:gd name="connsiteY178" fmla="*/ 3608013 h 4844545"/>
              <a:gd name="connsiteX179" fmla="*/ 1552916 w 2472977"/>
              <a:gd name="connsiteY179" fmla="*/ 3503108 h 4844545"/>
              <a:gd name="connsiteX180" fmla="*/ 1065019 w 2472977"/>
              <a:gd name="connsiteY180" fmla="*/ 3503108 h 4844545"/>
              <a:gd name="connsiteX181" fmla="*/ 1020318 w 2472977"/>
              <a:gd name="connsiteY181" fmla="*/ 3458407 h 4844545"/>
              <a:gd name="connsiteX182" fmla="*/ 1065019 w 2472977"/>
              <a:gd name="connsiteY182" fmla="*/ 3413706 h 4844545"/>
              <a:gd name="connsiteX183" fmla="*/ 1497714 w 2472977"/>
              <a:gd name="connsiteY183" fmla="*/ 3413706 h 4844545"/>
              <a:gd name="connsiteX184" fmla="*/ 1296820 w 2472977"/>
              <a:gd name="connsiteY184" fmla="*/ 3264098 h 4844545"/>
              <a:gd name="connsiteX185" fmla="*/ 1103147 w 2472977"/>
              <a:gd name="connsiteY185" fmla="*/ 3174801 h 4844545"/>
              <a:gd name="connsiteX186" fmla="*/ 714307 w 2472977"/>
              <a:gd name="connsiteY186" fmla="*/ 2627874 h 4844545"/>
              <a:gd name="connsiteX187" fmla="*/ 714307 w 2472977"/>
              <a:gd name="connsiteY187" fmla="*/ 2545478 h 4844545"/>
              <a:gd name="connsiteX188" fmla="*/ 798721 w 2472977"/>
              <a:gd name="connsiteY188" fmla="*/ 2461065 h 4844545"/>
              <a:gd name="connsiteX189" fmla="*/ 1668655 w 2472977"/>
              <a:gd name="connsiteY189" fmla="*/ 2460976 h 4844545"/>
              <a:gd name="connsiteX190" fmla="*/ 1674071 w 2472977"/>
              <a:gd name="connsiteY190" fmla="*/ 2460976 h 4844545"/>
              <a:gd name="connsiteX191" fmla="*/ 1758485 w 2472977"/>
              <a:gd name="connsiteY191" fmla="*/ 2545390 h 4844545"/>
              <a:gd name="connsiteX192" fmla="*/ 1758583 w 2472977"/>
              <a:gd name="connsiteY192" fmla="*/ 2545402 h 4844545"/>
              <a:gd name="connsiteX193" fmla="*/ 1758583 w 2472977"/>
              <a:gd name="connsiteY193" fmla="*/ 2627797 h 4844545"/>
              <a:gd name="connsiteX194" fmla="*/ 1501847 w 2472977"/>
              <a:gd name="connsiteY194" fmla="*/ 3098365 h 4844545"/>
              <a:gd name="connsiteX195" fmla="*/ 1398852 w 2472977"/>
              <a:gd name="connsiteY195" fmla="*/ 3042621 h 4844545"/>
              <a:gd name="connsiteX196" fmla="*/ 1318898 w 2472977"/>
              <a:gd name="connsiteY196" fmla="*/ 3005775 h 4844545"/>
              <a:gd name="connsiteX197" fmla="*/ 1584241 w 2472977"/>
              <a:gd name="connsiteY197" fmla="*/ 2627786 h 4844545"/>
              <a:gd name="connsiteX198" fmla="*/ 1584241 w 2472977"/>
              <a:gd name="connsiteY198" fmla="*/ 2545390 h 4844545"/>
              <a:gd name="connsiteX199" fmla="*/ 1668655 w 2472977"/>
              <a:gd name="connsiteY199" fmla="*/ 2460976 h 4844545"/>
              <a:gd name="connsiteX200" fmla="*/ 971244 w 2472977"/>
              <a:gd name="connsiteY200" fmla="*/ 1746196 h 4844545"/>
              <a:gd name="connsiteX201" fmla="*/ 1074239 w 2472977"/>
              <a:gd name="connsiteY201" fmla="*/ 1801940 h 4844545"/>
              <a:gd name="connsiteX202" fmla="*/ 1154193 w 2472977"/>
              <a:gd name="connsiteY202" fmla="*/ 1838785 h 4844545"/>
              <a:gd name="connsiteX203" fmla="*/ 975384 w 2472977"/>
              <a:gd name="connsiteY203" fmla="*/ 1977774 h 4844545"/>
              <a:gd name="connsiteX204" fmla="*/ 1425905 w 2472977"/>
              <a:gd name="connsiteY204" fmla="*/ 1977774 h 4844545"/>
              <a:gd name="connsiteX205" fmla="*/ 1470606 w 2472977"/>
              <a:gd name="connsiteY205" fmla="*/ 2022475 h 4844545"/>
              <a:gd name="connsiteX206" fmla="*/ 1425905 w 2472977"/>
              <a:gd name="connsiteY206" fmla="*/ 2067176 h 4844545"/>
              <a:gd name="connsiteX207" fmla="*/ 920069 w 2472977"/>
              <a:gd name="connsiteY207" fmla="*/ 2067176 h 4844545"/>
              <a:gd name="connsiteX208" fmla="*/ 891507 w 2472977"/>
              <a:gd name="connsiteY208" fmla="*/ 2172092 h 4844545"/>
              <a:gd name="connsiteX209" fmla="*/ 1488562 w 2472977"/>
              <a:gd name="connsiteY209" fmla="*/ 2172092 h 4844545"/>
              <a:gd name="connsiteX210" fmla="*/ 1533263 w 2472977"/>
              <a:gd name="connsiteY210" fmla="*/ 2216784 h 4844545"/>
              <a:gd name="connsiteX211" fmla="*/ 1533137 w 2472977"/>
              <a:gd name="connsiteY211" fmla="*/ 2216648 h 4844545"/>
              <a:gd name="connsiteX212" fmla="*/ 1488435 w 2472977"/>
              <a:gd name="connsiteY212" fmla="*/ 2261362 h 4844545"/>
              <a:gd name="connsiteX213" fmla="*/ 888753 w 2472977"/>
              <a:gd name="connsiteY213" fmla="*/ 2261362 h 4844545"/>
              <a:gd name="connsiteX214" fmla="*/ 888753 w 2472977"/>
              <a:gd name="connsiteY214" fmla="*/ 2299168 h 4844545"/>
              <a:gd name="connsiteX215" fmla="*/ 804338 w 2472977"/>
              <a:gd name="connsiteY215" fmla="*/ 2383569 h 4844545"/>
              <a:gd name="connsiteX216" fmla="*/ 798922 w 2472977"/>
              <a:gd name="connsiteY216" fmla="*/ 2383569 h 4844545"/>
              <a:gd name="connsiteX217" fmla="*/ 714508 w 2472977"/>
              <a:gd name="connsiteY217" fmla="*/ 2299168 h 4844545"/>
              <a:gd name="connsiteX218" fmla="*/ 714508 w 2472977"/>
              <a:gd name="connsiteY218" fmla="*/ 2216761 h 4844545"/>
              <a:gd name="connsiteX219" fmla="*/ 971244 w 2472977"/>
              <a:gd name="connsiteY219" fmla="*/ 1746196 h 4844545"/>
              <a:gd name="connsiteX220" fmla="*/ 91748 w 2472977"/>
              <a:gd name="connsiteY220" fmla="*/ 1236512 h 4844545"/>
              <a:gd name="connsiteX221" fmla="*/ 119779 w 2472977"/>
              <a:gd name="connsiteY221" fmla="*/ 1347895 h 4844545"/>
              <a:gd name="connsiteX222" fmla="*/ 437153 w 2472977"/>
              <a:gd name="connsiteY222" fmla="*/ 1347895 h 4844545"/>
              <a:gd name="connsiteX223" fmla="*/ 465185 w 2472977"/>
              <a:gd name="connsiteY223" fmla="*/ 1236512 h 4844545"/>
              <a:gd name="connsiteX224" fmla="*/ 2007786 w 2472977"/>
              <a:gd name="connsiteY224" fmla="*/ 1236457 h 4844545"/>
              <a:gd name="connsiteX225" fmla="*/ 2035817 w 2472977"/>
              <a:gd name="connsiteY225" fmla="*/ 1347840 h 4844545"/>
              <a:gd name="connsiteX226" fmla="*/ 2353194 w 2472977"/>
              <a:gd name="connsiteY226" fmla="*/ 1347840 h 4844545"/>
              <a:gd name="connsiteX227" fmla="*/ 2381214 w 2472977"/>
              <a:gd name="connsiteY227" fmla="*/ 1236457 h 4844545"/>
              <a:gd name="connsiteX228" fmla="*/ 119786 w 2472977"/>
              <a:gd name="connsiteY228" fmla="*/ 1035731 h 4844545"/>
              <a:gd name="connsiteX229" fmla="*/ 91861 w 2472977"/>
              <a:gd name="connsiteY229" fmla="*/ 1147114 h 4844545"/>
              <a:gd name="connsiteX230" fmla="*/ 465298 w 2472977"/>
              <a:gd name="connsiteY230" fmla="*/ 1147114 h 4844545"/>
              <a:gd name="connsiteX231" fmla="*/ 437267 w 2472977"/>
              <a:gd name="connsiteY231" fmla="*/ 1035731 h 4844545"/>
              <a:gd name="connsiteX232" fmla="*/ 2035825 w 2472977"/>
              <a:gd name="connsiteY232" fmla="*/ 1035676 h 4844545"/>
              <a:gd name="connsiteX233" fmla="*/ 2007899 w 2472977"/>
              <a:gd name="connsiteY233" fmla="*/ 1147060 h 4844545"/>
              <a:gd name="connsiteX234" fmla="*/ 2381327 w 2472977"/>
              <a:gd name="connsiteY234" fmla="*/ 1147060 h 4844545"/>
              <a:gd name="connsiteX235" fmla="*/ 2353307 w 2472977"/>
              <a:gd name="connsiteY235" fmla="*/ 1035676 h 4844545"/>
              <a:gd name="connsiteX236" fmla="*/ 971133 w 2472977"/>
              <a:gd name="connsiteY236" fmla="*/ 721207 h 4844545"/>
              <a:gd name="connsiteX237" fmla="*/ 1074128 w 2472977"/>
              <a:gd name="connsiteY237" fmla="*/ 776951 h 4844545"/>
              <a:gd name="connsiteX238" fmla="*/ 1154081 w 2472977"/>
              <a:gd name="connsiteY238" fmla="*/ 813796 h 4844545"/>
              <a:gd name="connsiteX239" fmla="*/ 888739 w 2472977"/>
              <a:gd name="connsiteY239" fmla="*/ 1191786 h 4844545"/>
              <a:gd name="connsiteX240" fmla="*/ 1176167 w 2472977"/>
              <a:gd name="connsiteY240" fmla="*/ 1580399 h 4844545"/>
              <a:gd name="connsiteX241" fmla="*/ 1369840 w 2472977"/>
              <a:gd name="connsiteY241" fmla="*/ 1669697 h 4844545"/>
              <a:gd name="connsiteX242" fmla="*/ 1758680 w 2472977"/>
              <a:gd name="connsiteY242" fmla="*/ 2216625 h 4844545"/>
              <a:gd name="connsiteX243" fmla="*/ 1758583 w 2472977"/>
              <a:gd name="connsiteY243" fmla="*/ 2216603 h 4844545"/>
              <a:gd name="connsiteX244" fmla="*/ 1758583 w 2472977"/>
              <a:gd name="connsiteY244" fmla="*/ 2299010 h 4844545"/>
              <a:gd name="connsiteX245" fmla="*/ 1674169 w 2472977"/>
              <a:gd name="connsiteY245" fmla="*/ 2383410 h 4844545"/>
              <a:gd name="connsiteX246" fmla="*/ 1668753 w 2472977"/>
              <a:gd name="connsiteY246" fmla="*/ 2383410 h 4844545"/>
              <a:gd name="connsiteX247" fmla="*/ 1584339 w 2472977"/>
              <a:gd name="connsiteY247" fmla="*/ 2299010 h 4844545"/>
              <a:gd name="connsiteX248" fmla="*/ 1584339 w 2472977"/>
              <a:gd name="connsiteY248" fmla="*/ 2216603 h 4844545"/>
              <a:gd name="connsiteX249" fmla="*/ 1296910 w 2472977"/>
              <a:gd name="connsiteY249" fmla="*/ 1827998 h 4844545"/>
              <a:gd name="connsiteX250" fmla="*/ 1103238 w 2472977"/>
              <a:gd name="connsiteY250" fmla="*/ 1738701 h 4844545"/>
              <a:gd name="connsiteX251" fmla="*/ 714397 w 2472977"/>
              <a:gd name="connsiteY251" fmla="*/ 1191774 h 4844545"/>
              <a:gd name="connsiteX252" fmla="*/ 971133 w 2472977"/>
              <a:gd name="connsiteY252" fmla="*/ 721207 h 4844545"/>
              <a:gd name="connsiteX253" fmla="*/ 44813 w 2472977"/>
              <a:gd name="connsiteY253" fmla="*/ 379000 h 4844545"/>
              <a:gd name="connsiteX254" fmla="*/ 89514 w 2472977"/>
              <a:gd name="connsiteY254" fmla="*/ 423701 h 4844545"/>
              <a:gd name="connsiteX255" fmla="*/ 119458 w 2472977"/>
              <a:gd name="connsiteY255" fmla="*/ 579042 h 4844545"/>
              <a:gd name="connsiteX256" fmla="*/ 437579 w 2472977"/>
              <a:gd name="connsiteY256" fmla="*/ 579042 h 4844545"/>
              <a:gd name="connsiteX257" fmla="*/ 467523 w 2472977"/>
              <a:gd name="connsiteY257" fmla="*/ 423701 h 4844545"/>
              <a:gd name="connsiteX258" fmla="*/ 512224 w 2472977"/>
              <a:gd name="connsiteY258" fmla="*/ 379000 h 4844545"/>
              <a:gd name="connsiteX259" fmla="*/ 556925 w 2472977"/>
              <a:gd name="connsiteY259" fmla="*/ 423701 h 4844545"/>
              <a:gd name="connsiteX260" fmla="*/ 354758 w 2472977"/>
              <a:gd name="connsiteY260" fmla="*/ 811884 h 4844545"/>
              <a:gd name="connsiteX261" fmla="*/ 250700 w 2472977"/>
              <a:gd name="connsiteY261" fmla="*/ 878777 h 4844545"/>
              <a:gd name="connsiteX262" fmla="*/ 250586 w 2472977"/>
              <a:gd name="connsiteY262" fmla="*/ 878664 h 4844545"/>
              <a:gd name="connsiteX263" fmla="*/ 173924 w 2472977"/>
              <a:gd name="connsiteY263" fmla="*/ 946193 h 4844545"/>
              <a:gd name="connsiteX264" fmla="*/ 382993 w 2472977"/>
              <a:gd name="connsiteY264" fmla="*/ 946193 h 4844545"/>
              <a:gd name="connsiteX265" fmla="*/ 323745 w 2472977"/>
              <a:gd name="connsiteY265" fmla="*/ 890660 h 4844545"/>
              <a:gd name="connsiteX266" fmla="*/ 381507 w 2472977"/>
              <a:gd name="connsiteY266" fmla="*/ 853498 h 4844545"/>
              <a:gd name="connsiteX267" fmla="*/ 402530 w 2472977"/>
              <a:gd name="connsiteY267" fmla="*/ 839163 h 4844545"/>
              <a:gd name="connsiteX268" fmla="*/ 556809 w 2472977"/>
              <a:gd name="connsiteY268" fmla="*/ 1191693 h 4844545"/>
              <a:gd name="connsiteX269" fmla="*/ 354642 w 2472977"/>
              <a:gd name="connsiteY269" fmla="*/ 1579876 h 4844545"/>
              <a:gd name="connsiteX270" fmla="*/ 250584 w 2472977"/>
              <a:gd name="connsiteY270" fmla="*/ 1646769 h 4844545"/>
              <a:gd name="connsiteX271" fmla="*/ 173285 w 2472977"/>
              <a:gd name="connsiteY271" fmla="*/ 1715043 h 4844545"/>
              <a:gd name="connsiteX272" fmla="*/ 383521 w 2472977"/>
              <a:gd name="connsiteY272" fmla="*/ 1715043 h 4844545"/>
              <a:gd name="connsiteX273" fmla="*/ 323634 w 2472977"/>
              <a:gd name="connsiteY273" fmla="*/ 1658767 h 4844545"/>
              <a:gd name="connsiteX274" fmla="*/ 381396 w 2472977"/>
              <a:gd name="connsiteY274" fmla="*/ 1621605 h 4844545"/>
              <a:gd name="connsiteX275" fmla="*/ 402419 w 2472977"/>
              <a:gd name="connsiteY275" fmla="*/ 1607270 h 4844545"/>
              <a:gd name="connsiteX276" fmla="*/ 556698 w 2472977"/>
              <a:gd name="connsiteY276" fmla="*/ 1959800 h 4844545"/>
              <a:gd name="connsiteX277" fmla="*/ 511997 w 2472977"/>
              <a:gd name="connsiteY277" fmla="*/ 2004501 h 4844545"/>
              <a:gd name="connsiteX278" fmla="*/ 467296 w 2472977"/>
              <a:gd name="connsiteY278" fmla="*/ 1959800 h 4844545"/>
              <a:gd name="connsiteX279" fmla="*/ 437353 w 2472977"/>
              <a:gd name="connsiteY279" fmla="*/ 1804459 h 4844545"/>
              <a:gd name="connsiteX280" fmla="*/ 119344 w 2472977"/>
              <a:gd name="connsiteY280" fmla="*/ 1804459 h 4844545"/>
              <a:gd name="connsiteX281" fmla="*/ 89402 w 2472977"/>
              <a:gd name="connsiteY281" fmla="*/ 1959800 h 4844545"/>
              <a:gd name="connsiteX282" fmla="*/ 44701 w 2472977"/>
              <a:gd name="connsiteY282" fmla="*/ 2004501 h 4844545"/>
              <a:gd name="connsiteX283" fmla="*/ 0 w 2472977"/>
              <a:gd name="connsiteY283" fmla="*/ 1959800 h 4844545"/>
              <a:gd name="connsiteX284" fmla="*/ 202166 w 2472977"/>
              <a:gd name="connsiteY284" fmla="*/ 1571730 h 4844545"/>
              <a:gd name="connsiteX285" fmla="*/ 306224 w 2472977"/>
              <a:gd name="connsiteY285" fmla="*/ 1504837 h 4844545"/>
              <a:gd name="connsiteX286" fmla="*/ 382887 w 2472977"/>
              <a:gd name="connsiteY286" fmla="*/ 1437308 h 4844545"/>
              <a:gd name="connsiteX287" fmla="*/ 173924 w 2472977"/>
              <a:gd name="connsiteY287" fmla="*/ 1437308 h 4844545"/>
              <a:gd name="connsiteX288" fmla="*/ 233172 w 2472977"/>
              <a:gd name="connsiteY288" fmla="*/ 1492841 h 4844545"/>
              <a:gd name="connsiteX289" fmla="*/ 175410 w 2472977"/>
              <a:gd name="connsiteY289" fmla="*/ 1530003 h 4844545"/>
              <a:gd name="connsiteX290" fmla="*/ 154387 w 2472977"/>
              <a:gd name="connsiteY290" fmla="*/ 1544337 h 4844545"/>
              <a:gd name="connsiteX291" fmla="*/ 108 w 2472977"/>
              <a:gd name="connsiteY291" fmla="*/ 1191808 h 4844545"/>
              <a:gd name="connsiteX292" fmla="*/ 202275 w 2472977"/>
              <a:gd name="connsiteY292" fmla="*/ 803625 h 4844545"/>
              <a:gd name="connsiteX293" fmla="*/ 306333 w 2472977"/>
              <a:gd name="connsiteY293" fmla="*/ 736732 h 4844545"/>
              <a:gd name="connsiteX294" fmla="*/ 383632 w 2472977"/>
              <a:gd name="connsiteY294" fmla="*/ 668458 h 4844545"/>
              <a:gd name="connsiteX295" fmla="*/ 173290 w 2472977"/>
              <a:gd name="connsiteY295" fmla="*/ 668458 h 4844545"/>
              <a:gd name="connsiteX296" fmla="*/ 233176 w 2472977"/>
              <a:gd name="connsiteY296" fmla="*/ 724733 h 4844545"/>
              <a:gd name="connsiteX297" fmla="*/ 175414 w 2472977"/>
              <a:gd name="connsiteY297" fmla="*/ 761896 h 4844545"/>
              <a:gd name="connsiteX298" fmla="*/ 154391 w 2472977"/>
              <a:gd name="connsiteY298" fmla="*/ 776230 h 4844545"/>
              <a:gd name="connsiteX299" fmla="*/ 112 w 2472977"/>
              <a:gd name="connsiteY299" fmla="*/ 423701 h 4844545"/>
              <a:gd name="connsiteX300" fmla="*/ 44813 w 2472977"/>
              <a:gd name="connsiteY300" fmla="*/ 379000 h 4844545"/>
              <a:gd name="connsiteX301" fmla="*/ 1960863 w 2472977"/>
              <a:gd name="connsiteY301" fmla="*/ 378962 h 4844545"/>
              <a:gd name="connsiteX302" fmla="*/ 2005564 w 2472977"/>
              <a:gd name="connsiteY302" fmla="*/ 423663 h 4844545"/>
              <a:gd name="connsiteX303" fmla="*/ 2035507 w 2472977"/>
              <a:gd name="connsiteY303" fmla="*/ 579004 h 4844545"/>
              <a:gd name="connsiteX304" fmla="*/ 2353624 w 2472977"/>
              <a:gd name="connsiteY304" fmla="*/ 579004 h 4844545"/>
              <a:gd name="connsiteX305" fmla="*/ 2383570 w 2472977"/>
              <a:gd name="connsiteY305" fmla="*/ 423663 h 4844545"/>
              <a:gd name="connsiteX306" fmla="*/ 2428262 w 2472977"/>
              <a:gd name="connsiteY306" fmla="*/ 378962 h 4844545"/>
              <a:gd name="connsiteX307" fmla="*/ 2472977 w 2472977"/>
              <a:gd name="connsiteY307" fmla="*/ 423663 h 4844545"/>
              <a:gd name="connsiteX308" fmla="*/ 2270809 w 2472977"/>
              <a:gd name="connsiteY308" fmla="*/ 811845 h 4844545"/>
              <a:gd name="connsiteX309" fmla="*/ 2166747 w 2472977"/>
              <a:gd name="connsiteY309" fmla="*/ 878738 h 4844545"/>
              <a:gd name="connsiteX310" fmla="*/ 2090087 w 2472977"/>
              <a:gd name="connsiteY310" fmla="*/ 946268 h 4844545"/>
              <a:gd name="connsiteX311" fmla="*/ 2299147 w 2472977"/>
              <a:gd name="connsiteY311" fmla="*/ 946268 h 4844545"/>
              <a:gd name="connsiteX312" fmla="*/ 2239913 w 2472977"/>
              <a:gd name="connsiteY312" fmla="*/ 890735 h 4844545"/>
              <a:gd name="connsiteX313" fmla="*/ 2297674 w 2472977"/>
              <a:gd name="connsiteY313" fmla="*/ 853572 h 4844545"/>
              <a:gd name="connsiteX314" fmla="*/ 2318695 w 2472977"/>
              <a:gd name="connsiteY314" fmla="*/ 839238 h 4844545"/>
              <a:gd name="connsiteX315" fmla="*/ 2472977 w 2472977"/>
              <a:gd name="connsiteY315" fmla="*/ 1191767 h 4844545"/>
              <a:gd name="connsiteX316" fmla="*/ 2270809 w 2472977"/>
              <a:gd name="connsiteY316" fmla="*/ 1579950 h 4844545"/>
              <a:gd name="connsiteX317" fmla="*/ 2166747 w 2472977"/>
              <a:gd name="connsiteY317" fmla="*/ 1646843 h 4844545"/>
              <a:gd name="connsiteX318" fmla="*/ 2166634 w 2472977"/>
              <a:gd name="connsiteY318" fmla="*/ 1646730 h 4844545"/>
              <a:gd name="connsiteX319" fmla="*/ 2089335 w 2472977"/>
              <a:gd name="connsiteY319" fmla="*/ 1715005 h 4844545"/>
              <a:gd name="connsiteX320" fmla="*/ 2299577 w 2472977"/>
              <a:gd name="connsiteY320" fmla="*/ 1715005 h 4844545"/>
              <a:gd name="connsiteX321" fmla="*/ 2239686 w 2472977"/>
              <a:gd name="connsiteY321" fmla="*/ 1658729 h 4844545"/>
              <a:gd name="connsiteX322" fmla="*/ 2297448 w 2472977"/>
              <a:gd name="connsiteY322" fmla="*/ 1621566 h 4844545"/>
              <a:gd name="connsiteX323" fmla="*/ 2318469 w 2472977"/>
              <a:gd name="connsiteY323" fmla="*/ 1607232 h 4844545"/>
              <a:gd name="connsiteX324" fmla="*/ 2472750 w 2472977"/>
              <a:gd name="connsiteY324" fmla="*/ 1959761 h 4844545"/>
              <a:gd name="connsiteX325" fmla="*/ 2428058 w 2472977"/>
              <a:gd name="connsiteY325" fmla="*/ 2004462 h 4844545"/>
              <a:gd name="connsiteX326" fmla="*/ 2383343 w 2472977"/>
              <a:gd name="connsiteY326" fmla="*/ 1959761 h 4844545"/>
              <a:gd name="connsiteX327" fmla="*/ 2353398 w 2472977"/>
              <a:gd name="connsiteY327" fmla="*/ 1804420 h 4844545"/>
              <a:gd name="connsiteX328" fmla="*/ 2035394 w 2472977"/>
              <a:gd name="connsiteY328" fmla="*/ 1804420 h 4844545"/>
              <a:gd name="connsiteX329" fmla="*/ 2005451 w 2472977"/>
              <a:gd name="connsiteY329" fmla="*/ 1959761 h 4844545"/>
              <a:gd name="connsiteX330" fmla="*/ 1960750 w 2472977"/>
              <a:gd name="connsiteY330" fmla="*/ 2004462 h 4844545"/>
              <a:gd name="connsiteX331" fmla="*/ 1916049 w 2472977"/>
              <a:gd name="connsiteY331" fmla="*/ 1959761 h 4844545"/>
              <a:gd name="connsiteX332" fmla="*/ 2118216 w 2472977"/>
              <a:gd name="connsiteY332" fmla="*/ 1571692 h 4844545"/>
              <a:gd name="connsiteX333" fmla="*/ 2222267 w 2472977"/>
              <a:gd name="connsiteY333" fmla="*/ 1504799 h 4844545"/>
              <a:gd name="connsiteX334" fmla="*/ 2298943 w 2472977"/>
              <a:gd name="connsiteY334" fmla="*/ 1437269 h 4844545"/>
              <a:gd name="connsiteX335" fmla="*/ 2089973 w 2472977"/>
              <a:gd name="connsiteY335" fmla="*/ 1437269 h 4844545"/>
              <a:gd name="connsiteX336" fmla="*/ 2149215 w 2472977"/>
              <a:gd name="connsiteY336" fmla="*/ 1492802 h 4844545"/>
              <a:gd name="connsiteX337" fmla="*/ 2091459 w 2472977"/>
              <a:gd name="connsiteY337" fmla="*/ 1529965 h 4844545"/>
              <a:gd name="connsiteX338" fmla="*/ 2070437 w 2472977"/>
              <a:gd name="connsiteY338" fmla="*/ 1544299 h 4844545"/>
              <a:gd name="connsiteX339" fmla="*/ 1916157 w 2472977"/>
              <a:gd name="connsiteY339" fmla="*/ 1191770 h 4844545"/>
              <a:gd name="connsiteX340" fmla="*/ 2118325 w 2472977"/>
              <a:gd name="connsiteY340" fmla="*/ 803586 h 4844545"/>
              <a:gd name="connsiteX341" fmla="*/ 2222380 w 2472977"/>
              <a:gd name="connsiteY341" fmla="*/ 736694 h 4844545"/>
              <a:gd name="connsiteX342" fmla="*/ 2299691 w 2472977"/>
              <a:gd name="connsiteY342" fmla="*/ 668419 h 4844545"/>
              <a:gd name="connsiteX343" fmla="*/ 2089339 w 2472977"/>
              <a:gd name="connsiteY343" fmla="*/ 668419 h 4844545"/>
              <a:gd name="connsiteX344" fmla="*/ 2149215 w 2472977"/>
              <a:gd name="connsiteY344" fmla="*/ 724695 h 4844545"/>
              <a:gd name="connsiteX345" fmla="*/ 2091464 w 2472977"/>
              <a:gd name="connsiteY345" fmla="*/ 761858 h 4844545"/>
              <a:gd name="connsiteX346" fmla="*/ 2070441 w 2472977"/>
              <a:gd name="connsiteY346" fmla="*/ 776192 h 4844545"/>
              <a:gd name="connsiteX347" fmla="*/ 1916162 w 2472977"/>
              <a:gd name="connsiteY347" fmla="*/ 423663 h 4844545"/>
              <a:gd name="connsiteX348" fmla="*/ 1960863 w 2472977"/>
              <a:gd name="connsiteY348" fmla="*/ 378962 h 4844545"/>
              <a:gd name="connsiteX349" fmla="*/ 798721 w 2472977"/>
              <a:gd name="connsiteY349" fmla="*/ 89 h 4844545"/>
              <a:gd name="connsiteX350" fmla="*/ 804137 w 2472977"/>
              <a:gd name="connsiteY350" fmla="*/ 89 h 4844545"/>
              <a:gd name="connsiteX351" fmla="*/ 888551 w 2472977"/>
              <a:gd name="connsiteY351" fmla="*/ 84502 h 4844545"/>
              <a:gd name="connsiteX352" fmla="*/ 888551 w 2472977"/>
              <a:gd name="connsiteY352" fmla="*/ 122304 h 4844545"/>
              <a:gd name="connsiteX353" fmla="*/ 1488234 w 2472977"/>
              <a:gd name="connsiteY353" fmla="*/ 122304 h 4844545"/>
              <a:gd name="connsiteX354" fmla="*/ 1532935 w 2472977"/>
              <a:gd name="connsiteY354" fmla="*/ 167005 h 4844545"/>
              <a:gd name="connsiteX355" fmla="*/ 1488234 w 2472977"/>
              <a:gd name="connsiteY355" fmla="*/ 211706 h 4844545"/>
              <a:gd name="connsiteX356" fmla="*/ 891178 w 2472977"/>
              <a:gd name="connsiteY356" fmla="*/ 211706 h 4844545"/>
              <a:gd name="connsiteX357" fmla="*/ 919847 w 2472977"/>
              <a:gd name="connsiteY357" fmla="*/ 316610 h 4844545"/>
              <a:gd name="connsiteX358" fmla="*/ 1425570 w 2472977"/>
              <a:gd name="connsiteY358" fmla="*/ 316610 h 4844545"/>
              <a:gd name="connsiteX359" fmla="*/ 1470271 w 2472977"/>
              <a:gd name="connsiteY359" fmla="*/ 361311 h 4844545"/>
              <a:gd name="connsiteX360" fmla="*/ 1425570 w 2472977"/>
              <a:gd name="connsiteY360" fmla="*/ 406012 h 4844545"/>
              <a:gd name="connsiteX361" fmla="*/ 975049 w 2472977"/>
              <a:gd name="connsiteY361" fmla="*/ 406012 h 4844545"/>
              <a:gd name="connsiteX362" fmla="*/ 1175943 w 2472977"/>
              <a:gd name="connsiteY362" fmla="*/ 555620 h 4844545"/>
              <a:gd name="connsiteX363" fmla="*/ 1369615 w 2472977"/>
              <a:gd name="connsiteY363" fmla="*/ 644918 h 4844545"/>
              <a:gd name="connsiteX364" fmla="*/ 1758456 w 2472977"/>
              <a:gd name="connsiteY364" fmla="*/ 1191845 h 4844545"/>
              <a:gd name="connsiteX365" fmla="*/ 1758583 w 2472977"/>
              <a:gd name="connsiteY365" fmla="*/ 1191756 h 4844545"/>
              <a:gd name="connsiteX366" fmla="*/ 1501847 w 2472977"/>
              <a:gd name="connsiteY366" fmla="*/ 1662324 h 4844545"/>
              <a:gd name="connsiteX367" fmla="*/ 1398852 w 2472977"/>
              <a:gd name="connsiteY367" fmla="*/ 1606580 h 4844545"/>
              <a:gd name="connsiteX368" fmla="*/ 1318898 w 2472977"/>
              <a:gd name="connsiteY368" fmla="*/ 1569734 h 4844545"/>
              <a:gd name="connsiteX369" fmla="*/ 1497707 w 2472977"/>
              <a:gd name="connsiteY369" fmla="*/ 1430745 h 4844545"/>
              <a:gd name="connsiteX370" fmla="*/ 1065013 w 2472977"/>
              <a:gd name="connsiteY370" fmla="*/ 1430745 h 4844545"/>
              <a:gd name="connsiteX371" fmla="*/ 1020312 w 2472977"/>
              <a:gd name="connsiteY371" fmla="*/ 1386045 h 4844545"/>
              <a:gd name="connsiteX372" fmla="*/ 1065013 w 2472977"/>
              <a:gd name="connsiteY372" fmla="*/ 1341344 h 4844545"/>
              <a:gd name="connsiteX373" fmla="*/ 1553023 w 2472977"/>
              <a:gd name="connsiteY373" fmla="*/ 1341344 h 4844545"/>
              <a:gd name="connsiteX374" fmla="*/ 1581584 w 2472977"/>
              <a:gd name="connsiteY374" fmla="*/ 1236439 h 4844545"/>
              <a:gd name="connsiteX375" fmla="*/ 981448 w 2472977"/>
              <a:gd name="connsiteY375" fmla="*/ 1236439 h 4844545"/>
              <a:gd name="connsiteX376" fmla="*/ 936747 w 2472977"/>
              <a:gd name="connsiteY376" fmla="*/ 1191738 h 4844545"/>
              <a:gd name="connsiteX377" fmla="*/ 981448 w 2472977"/>
              <a:gd name="connsiteY377" fmla="*/ 1147037 h 4844545"/>
              <a:gd name="connsiteX378" fmla="*/ 1581584 w 2472977"/>
              <a:gd name="connsiteY378" fmla="*/ 1147037 h 4844545"/>
              <a:gd name="connsiteX379" fmla="*/ 1552916 w 2472977"/>
              <a:gd name="connsiteY379" fmla="*/ 1042132 h 4844545"/>
              <a:gd name="connsiteX380" fmla="*/ 1065019 w 2472977"/>
              <a:gd name="connsiteY380" fmla="*/ 1042132 h 4844545"/>
              <a:gd name="connsiteX381" fmla="*/ 1020318 w 2472977"/>
              <a:gd name="connsiteY381" fmla="*/ 997431 h 4844545"/>
              <a:gd name="connsiteX382" fmla="*/ 1065019 w 2472977"/>
              <a:gd name="connsiteY382" fmla="*/ 952730 h 4844545"/>
              <a:gd name="connsiteX383" fmla="*/ 1497714 w 2472977"/>
              <a:gd name="connsiteY383" fmla="*/ 952730 h 4844545"/>
              <a:gd name="connsiteX384" fmla="*/ 1296820 w 2472977"/>
              <a:gd name="connsiteY384" fmla="*/ 803122 h 4844545"/>
              <a:gd name="connsiteX385" fmla="*/ 1103147 w 2472977"/>
              <a:gd name="connsiteY385" fmla="*/ 713825 h 4844545"/>
              <a:gd name="connsiteX386" fmla="*/ 714307 w 2472977"/>
              <a:gd name="connsiteY386" fmla="*/ 166898 h 4844545"/>
              <a:gd name="connsiteX387" fmla="*/ 714307 w 2472977"/>
              <a:gd name="connsiteY387" fmla="*/ 84502 h 4844545"/>
              <a:gd name="connsiteX388" fmla="*/ 798721 w 2472977"/>
              <a:gd name="connsiteY388" fmla="*/ 89 h 4844545"/>
              <a:gd name="connsiteX389" fmla="*/ 1668655 w 2472977"/>
              <a:gd name="connsiteY389" fmla="*/ 0 h 4844545"/>
              <a:gd name="connsiteX390" fmla="*/ 1674071 w 2472977"/>
              <a:gd name="connsiteY390" fmla="*/ 0 h 4844545"/>
              <a:gd name="connsiteX391" fmla="*/ 1758485 w 2472977"/>
              <a:gd name="connsiteY391" fmla="*/ 84414 h 4844545"/>
              <a:gd name="connsiteX392" fmla="*/ 1758583 w 2472977"/>
              <a:gd name="connsiteY392" fmla="*/ 84426 h 4844545"/>
              <a:gd name="connsiteX393" fmla="*/ 1758583 w 2472977"/>
              <a:gd name="connsiteY393" fmla="*/ 166821 h 4844545"/>
              <a:gd name="connsiteX394" fmla="*/ 1501847 w 2472977"/>
              <a:gd name="connsiteY394" fmla="*/ 637389 h 4844545"/>
              <a:gd name="connsiteX395" fmla="*/ 1398852 w 2472977"/>
              <a:gd name="connsiteY395" fmla="*/ 581645 h 4844545"/>
              <a:gd name="connsiteX396" fmla="*/ 1318898 w 2472977"/>
              <a:gd name="connsiteY396" fmla="*/ 544799 h 4844545"/>
              <a:gd name="connsiteX397" fmla="*/ 1584241 w 2472977"/>
              <a:gd name="connsiteY397" fmla="*/ 166810 h 4844545"/>
              <a:gd name="connsiteX398" fmla="*/ 1584241 w 2472977"/>
              <a:gd name="connsiteY398" fmla="*/ 84414 h 4844545"/>
              <a:gd name="connsiteX399" fmla="*/ 1668655 w 2472977"/>
              <a:gd name="connsiteY399" fmla="*/ 0 h 484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</a:cxnLst>
            <a:rect l="l" t="t" r="r" b="b"/>
            <a:pathLst>
              <a:path w="2472977" h="4844545">
                <a:moveTo>
                  <a:pt x="971244" y="4207172"/>
                </a:moveTo>
                <a:cubicBezTo>
                  <a:pt x="1003948" y="4227771"/>
                  <a:pt x="1038456" y="4246459"/>
                  <a:pt x="1074239" y="4262916"/>
                </a:cubicBezTo>
                <a:lnTo>
                  <a:pt x="1154193" y="4299761"/>
                </a:lnTo>
                <a:cubicBezTo>
                  <a:pt x="1084539" y="4334908"/>
                  <a:pt x="1022210" y="4381307"/>
                  <a:pt x="975384" y="4438750"/>
                </a:cubicBezTo>
                <a:lnTo>
                  <a:pt x="1425905" y="4438750"/>
                </a:lnTo>
                <a:cubicBezTo>
                  <a:pt x="1450539" y="4438750"/>
                  <a:pt x="1470606" y="4458817"/>
                  <a:pt x="1470606" y="4483451"/>
                </a:cubicBezTo>
                <a:cubicBezTo>
                  <a:pt x="1470606" y="4508085"/>
                  <a:pt x="1450539" y="4528152"/>
                  <a:pt x="1425905" y="4528152"/>
                </a:cubicBezTo>
                <a:lnTo>
                  <a:pt x="920069" y="4528152"/>
                </a:lnTo>
                <a:cubicBezTo>
                  <a:pt x="905735" y="4560650"/>
                  <a:pt x="895859" y="4595692"/>
                  <a:pt x="891507" y="4633068"/>
                </a:cubicBezTo>
                <a:lnTo>
                  <a:pt x="1488562" y="4633068"/>
                </a:lnTo>
                <a:cubicBezTo>
                  <a:pt x="1513196" y="4633068"/>
                  <a:pt x="1533263" y="4653115"/>
                  <a:pt x="1533263" y="4677760"/>
                </a:cubicBezTo>
                <a:lnTo>
                  <a:pt x="1533137" y="4677624"/>
                </a:lnTo>
                <a:cubicBezTo>
                  <a:pt x="1533137" y="4702269"/>
                  <a:pt x="1513069" y="4722338"/>
                  <a:pt x="1488435" y="4722338"/>
                </a:cubicBezTo>
                <a:lnTo>
                  <a:pt x="888753" y="4722338"/>
                </a:lnTo>
                <a:lnTo>
                  <a:pt x="888753" y="4760144"/>
                </a:lnTo>
                <a:cubicBezTo>
                  <a:pt x="888753" y="4806648"/>
                  <a:pt x="850847" y="4844545"/>
                  <a:pt x="804338" y="4844545"/>
                </a:cubicBezTo>
                <a:lnTo>
                  <a:pt x="798922" y="4844545"/>
                </a:lnTo>
                <a:cubicBezTo>
                  <a:pt x="752416" y="4844545"/>
                  <a:pt x="714508" y="4806648"/>
                  <a:pt x="714508" y="4760144"/>
                </a:cubicBezTo>
                <a:lnTo>
                  <a:pt x="714508" y="4677737"/>
                </a:lnTo>
                <a:cubicBezTo>
                  <a:pt x="714508" y="4477484"/>
                  <a:pt x="817927" y="4316625"/>
                  <a:pt x="971244" y="4207172"/>
                </a:cubicBezTo>
                <a:close/>
                <a:moveTo>
                  <a:pt x="91748" y="3697488"/>
                </a:moveTo>
                <a:cubicBezTo>
                  <a:pt x="95782" y="3736988"/>
                  <a:pt x="105339" y="3774467"/>
                  <a:pt x="119779" y="3808871"/>
                </a:cubicBezTo>
                <a:lnTo>
                  <a:pt x="437153" y="3808871"/>
                </a:lnTo>
                <a:cubicBezTo>
                  <a:pt x="451700" y="3774467"/>
                  <a:pt x="461151" y="3736988"/>
                  <a:pt x="465185" y="3697488"/>
                </a:cubicBezTo>
                <a:close/>
                <a:moveTo>
                  <a:pt x="2007786" y="3697433"/>
                </a:moveTo>
                <a:cubicBezTo>
                  <a:pt x="2011821" y="3736933"/>
                  <a:pt x="2021377" y="3774413"/>
                  <a:pt x="2035817" y="3808816"/>
                </a:cubicBezTo>
                <a:lnTo>
                  <a:pt x="2353194" y="3808816"/>
                </a:lnTo>
                <a:cubicBezTo>
                  <a:pt x="2367736" y="3774413"/>
                  <a:pt x="2377182" y="3736933"/>
                  <a:pt x="2381214" y="3697433"/>
                </a:cubicBezTo>
                <a:close/>
                <a:moveTo>
                  <a:pt x="119786" y="3496707"/>
                </a:moveTo>
                <a:cubicBezTo>
                  <a:pt x="105346" y="3531215"/>
                  <a:pt x="95896" y="3568590"/>
                  <a:pt x="91861" y="3608090"/>
                </a:cubicBezTo>
                <a:lnTo>
                  <a:pt x="465298" y="3608090"/>
                </a:lnTo>
                <a:cubicBezTo>
                  <a:pt x="461157" y="3568590"/>
                  <a:pt x="451707" y="3531110"/>
                  <a:pt x="437267" y="3496707"/>
                </a:cubicBezTo>
                <a:close/>
                <a:moveTo>
                  <a:pt x="2035825" y="3496652"/>
                </a:moveTo>
                <a:cubicBezTo>
                  <a:pt x="2021384" y="3531160"/>
                  <a:pt x="2011933" y="3568536"/>
                  <a:pt x="2007899" y="3608036"/>
                </a:cubicBezTo>
                <a:lnTo>
                  <a:pt x="2381327" y="3608036"/>
                </a:lnTo>
                <a:cubicBezTo>
                  <a:pt x="2377205" y="3568536"/>
                  <a:pt x="2367736" y="3531056"/>
                  <a:pt x="2353307" y="3496652"/>
                </a:cubicBezTo>
                <a:close/>
                <a:moveTo>
                  <a:pt x="971133" y="3182183"/>
                </a:moveTo>
                <a:cubicBezTo>
                  <a:pt x="1003837" y="3202782"/>
                  <a:pt x="1038239" y="3221470"/>
                  <a:pt x="1074128" y="3237927"/>
                </a:cubicBezTo>
                <a:lnTo>
                  <a:pt x="1154081" y="3274772"/>
                </a:lnTo>
                <a:cubicBezTo>
                  <a:pt x="1004899" y="3350053"/>
                  <a:pt x="888739" y="3477258"/>
                  <a:pt x="888739" y="3652762"/>
                </a:cubicBezTo>
                <a:cubicBezTo>
                  <a:pt x="888739" y="3836877"/>
                  <a:pt x="1016581" y="3967802"/>
                  <a:pt x="1176167" y="4041375"/>
                </a:cubicBezTo>
                <a:lnTo>
                  <a:pt x="1369840" y="4130673"/>
                </a:lnTo>
                <a:cubicBezTo>
                  <a:pt x="1592713" y="4233455"/>
                  <a:pt x="1758680" y="4423945"/>
                  <a:pt x="1758680" y="4677601"/>
                </a:cubicBezTo>
                <a:lnTo>
                  <a:pt x="1758583" y="4677579"/>
                </a:lnTo>
                <a:lnTo>
                  <a:pt x="1758583" y="4759986"/>
                </a:lnTo>
                <a:cubicBezTo>
                  <a:pt x="1758583" y="4806490"/>
                  <a:pt x="1720677" y="4844386"/>
                  <a:pt x="1674169" y="4844386"/>
                </a:cubicBezTo>
                <a:lnTo>
                  <a:pt x="1668753" y="4844386"/>
                </a:lnTo>
                <a:cubicBezTo>
                  <a:pt x="1622246" y="4844386"/>
                  <a:pt x="1584339" y="4806490"/>
                  <a:pt x="1584339" y="4759986"/>
                </a:cubicBezTo>
                <a:lnTo>
                  <a:pt x="1584339" y="4677579"/>
                </a:lnTo>
                <a:cubicBezTo>
                  <a:pt x="1584339" y="4493472"/>
                  <a:pt x="1456496" y="4362547"/>
                  <a:pt x="1296910" y="4288974"/>
                </a:cubicBezTo>
                <a:lnTo>
                  <a:pt x="1103238" y="4199677"/>
                </a:lnTo>
                <a:cubicBezTo>
                  <a:pt x="880365" y="4096894"/>
                  <a:pt x="714397" y="3906404"/>
                  <a:pt x="714397" y="3652750"/>
                </a:cubicBezTo>
                <a:cubicBezTo>
                  <a:pt x="714397" y="3452495"/>
                  <a:pt x="817816" y="3291636"/>
                  <a:pt x="971133" y="3182183"/>
                </a:cubicBezTo>
                <a:close/>
                <a:moveTo>
                  <a:pt x="44813" y="2839976"/>
                </a:moveTo>
                <a:cubicBezTo>
                  <a:pt x="69553" y="2839976"/>
                  <a:pt x="89514" y="2860043"/>
                  <a:pt x="89514" y="2884677"/>
                </a:cubicBezTo>
                <a:cubicBezTo>
                  <a:pt x="89514" y="2940527"/>
                  <a:pt x="99921" y="2992979"/>
                  <a:pt x="119458" y="3040018"/>
                </a:cubicBezTo>
                <a:lnTo>
                  <a:pt x="437579" y="3040018"/>
                </a:lnTo>
                <a:cubicBezTo>
                  <a:pt x="457116" y="2992979"/>
                  <a:pt x="467523" y="2940527"/>
                  <a:pt x="467523" y="2884677"/>
                </a:cubicBezTo>
                <a:cubicBezTo>
                  <a:pt x="467523" y="2859937"/>
                  <a:pt x="487590" y="2839976"/>
                  <a:pt x="512224" y="2839976"/>
                </a:cubicBezTo>
                <a:cubicBezTo>
                  <a:pt x="536961" y="2839976"/>
                  <a:pt x="556925" y="2860043"/>
                  <a:pt x="556925" y="2884677"/>
                </a:cubicBezTo>
                <a:cubicBezTo>
                  <a:pt x="556925" y="3048714"/>
                  <a:pt x="483236" y="3190251"/>
                  <a:pt x="354758" y="3272860"/>
                </a:cubicBezTo>
                <a:lnTo>
                  <a:pt x="250700" y="3339753"/>
                </a:lnTo>
                <a:lnTo>
                  <a:pt x="250586" y="3339640"/>
                </a:lnTo>
                <a:cubicBezTo>
                  <a:pt x="221386" y="3358432"/>
                  <a:pt x="195690" y="3381156"/>
                  <a:pt x="173924" y="3407169"/>
                </a:cubicBezTo>
                <a:lnTo>
                  <a:pt x="382993" y="3407169"/>
                </a:lnTo>
                <a:cubicBezTo>
                  <a:pt x="365581" y="3386463"/>
                  <a:pt x="345830" y="3367882"/>
                  <a:pt x="323745" y="3351636"/>
                </a:cubicBezTo>
                <a:lnTo>
                  <a:pt x="381507" y="3314474"/>
                </a:lnTo>
                <a:cubicBezTo>
                  <a:pt x="388622" y="3309803"/>
                  <a:pt x="395628" y="3305023"/>
                  <a:pt x="402530" y="3300140"/>
                </a:cubicBezTo>
                <a:cubicBezTo>
                  <a:pt x="501276" y="3384767"/>
                  <a:pt x="556809" y="3510282"/>
                  <a:pt x="556809" y="3652669"/>
                </a:cubicBezTo>
                <a:cubicBezTo>
                  <a:pt x="556809" y="3816706"/>
                  <a:pt x="483120" y="3958136"/>
                  <a:pt x="354642" y="4040852"/>
                </a:cubicBezTo>
                <a:lnTo>
                  <a:pt x="250584" y="4107745"/>
                </a:lnTo>
                <a:cubicBezTo>
                  <a:pt x="221067" y="4126751"/>
                  <a:pt x="195158" y="4149687"/>
                  <a:pt x="173285" y="4176019"/>
                </a:cubicBezTo>
                <a:lnTo>
                  <a:pt x="383521" y="4176019"/>
                </a:lnTo>
                <a:cubicBezTo>
                  <a:pt x="365999" y="4155100"/>
                  <a:pt x="346039" y="4136202"/>
                  <a:pt x="323634" y="4119743"/>
                </a:cubicBezTo>
                <a:lnTo>
                  <a:pt x="381396" y="4082581"/>
                </a:lnTo>
                <a:cubicBezTo>
                  <a:pt x="388511" y="4077908"/>
                  <a:pt x="395517" y="4073130"/>
                  <a:pt x="402419" y="4068246"/>
                </a:cubicBezTo>
                <a:cubicBezTo>
                  <a:pt x="501165" y="4152987"/>
                  <a:pt x="556698" y="4278389"/>
                  <a:pt x="556698" y="4420776"/>
                </a:cubicBezTo>
                <a:cubicBezTo>
                  <a:pt x="556698" y="4445514"/>
                  <a:pt x="536631" y="4465477"/>
                  <a:pt x="511997" y="4465477"/>
                </a:cubicBezTo>
                <a:cubicBezTo>
                  <a:pt x="487259" y="4465477"/>
                  <a:pt x="467296" y="4445410"/>
                  <a:pt x="467296" y="4420776"/>
                </a:cubicBezTo>
                <a:cubicBezTo>
                  <a:pt x="467296" y="4364926"/>
                  <a:pt x="456996" y="4312473"/>
                  <a:pt x="437353" y="4265435"/>
                </a:cubicBezTo>
                <a:lnTo>
                  <a:pt x="119344" y="4265435"/>
                </a:lnTo>
                <a:cubicBezTo>
                  <a:pt x="99808" y="4312473"/>
                  <a:pt x="89402" y="4364926"/>
                  <a:pt x="89402" y="4420776"/>
                </a:cubicBezTo>
                <a:cubicBezTo>
                  <a:pt x="89402" y="4445514"/>
                  <a:pt x="69335" y="4465477"/>
                  <a:pt x="44701" y="4465477"/>
                </a:cubicBezTo>
                <a:cubicBezTo>
                  <a:pt x="19962" y="4465477"/>
                  <a:pt x="0" y="4445410"/>
                  <a:pt x="0" y="4420776"/>
                </a:cubicBezTo>
                <a:cubicBezTo>
                  <a:pt x="0" y="4256852"/>
                  <a:pt x="73689" y="4115315"/>
                  <a:pt x="202166" y="4032706"/>
                </a:cubicBezTo>
                <a:lnTo>
                  <a:pt x="306224" y="3965813"/>
                </a:lnTo>
                <a:cubicBezTo>
                  <a:pt x="335424" y="3947021"/>
                  <a:pt x="361120" y="3924297"/>
                  <a:pt x="382887" y="3898284"/>
                </a:cubicBezTo>
                <a:lnTo>
                  <a:pt x="173924" y="3898284"/>
                </a:lnTo>
                <a:cubicBezTo>
                  <a:pt x="191336" y="3918990"/>
                  <a:pt x="211086" y="3937571"/>
                  <a:pt x="233172" y="3953817"/>
                </a:cubicBezTo>
                <a:lnTo>
                  <a:pt x="175410" y="3990979"/>
                </a:lnTo>
                <a:cubicBezTo>
                  <a:pt x="168297" y="3995650"/>
                  <a:pt x="161289" y="4000430"/>
                  <a:pt x="154387" y="4005313"/>
                </a:cubicBezTo>
                <a:cubicBezTo>
                  <a:pt x="55641" y="3920573"/>
                  <a:pt x="108" y="3795171"/>
                  <a:pt x="108" y="3652784"/>
                </a:cubicBezTo>
                <a:cubicBezTo>
                  <a:pt x="108" y="3488747"/>
                  <a:pt x="73797" y="3347210"/>
                  <a:pt x="202275" y="3264601"/>
                </a:cubicBezTo>
                <a:lnTo>
                  <a:pt x="306333" y="3197708"/>
                </a:lnTo>
                <a:cubicBezTo>
                  <a:pt x="335850" y="3178808"/>
                  <a:pt x="361759" y="3155766"/>
                  <a:pt x="383632" y="3129434"/>
                </a:cubicBezTo>
                <a:lnTo>
                  <a:pt x="173290" y="3129434"/>
                </a:lnTo>
                <a:cubicBezTo>
                  <a:pt x="190811" y="3150353"/>
                  <a:pt x="210774" y="3169251"/>
                  <a:pt x="233176" y="3185710"/>
                </a:cubicBezTo>
                <a:lnTo>
                  <a:pt x="175414" y="3222872"/>
                </a:lnTo>
                <a:cubicBezTo>
                  <a:pt x="168302" y="3227543"/>
                  <a:pt x="161293" y="3232323"/>
                  <a:pt x="154391" y="3237206"/>
                </a:cubicBezTo>
                <a:cubicBezTo>
                  <a:pt x="55645" y="3152466"/>
                  <a:pt x="112" y="3027064"/>
                  <a:pt x="112" y="2884677"/>
                </a:cubicBezTo>
                <a:cubicBezTo>
                  <a:pt x="112" y="2859937"/>
                  <a:pt x="20180" y="2839976"/>
                  <a:pt x="44813" y="2839976"/>
                </a:cubicBezTo>
                <a:close/>
                <a:moveTo>
                  <a:pt x="1960863" y="2839938"/>
                </a:moveTo>
                <a:cubicBezTo>
                  <a:pt x="1985601" y="2839938"/>
                  <a:pt x="2005564" y="2860005"/>
                  <a:pt x="2005564" y="2884639"/>
                </a:cubicBezTo>
                <a:cubicBezTo>
                  <a:pt x="2005564" y="2940489"/>
                  <a:pt x="2015970" y="2992941"/>
                  <a:pt x="2035507" y="3039980"/>
                </a:cubicBezTo>
                <a:lnTo>
                  <a:pt x="2353624" y="3039980"/>
                </a:lnTo>
                <a:cubicBezTo>
                  <a:pt x="2373173" y="2992941"/>
                  <a:pt x="2383570" y="2940489"/>
                  <a:pt x="2383570" y="2884639"/>
                </a:cubicBezTo>
                <a:cubicBezTo>
                  <a:pt x="2383570" y="2859901"/>
                  <a:pt x="2403639" y="2839938"/>
                  <a:pt x="2428262" y="2839938"/>
                </a:cubicBezTo>
                <a:cubicBezTo>
                  <a:pt x="2453020" y="2839938"/>
                  <a:pt x="2472977" y="2860005"/>
                  <a:pt x="2472977" y="2884639"/>
                </a:cubicBezTo>
                <a:cubicBezTo>
                  <a:pt x="2472977" y="3048676"/>
                  <a:pt x="2399290" y="3190213"/>
                  <a:pt x="2270809" y="3272821"/>
                </a:cubicBezTo>
                <a:lnTo>
                  <a:pt x="2166747" y="3339714"/>
                </a:lnTo>
                <a:cubicBezTo>
                  <a:pt x="2137549" y="3358507"/>
                  <a:pt x="2111853" y="3381231"/>
                  <a:pt x="2090087" y="3407244"/>
                </a:cubicBezTo>
                <a:lnTo>
                  <a:pt x="2299147" y="3407244"/>
                </a:lnTo>
                <a:cubicBezTo>
                  <a:pt x="2281750" y="3386538"/>
                  <a:pt x="2261998" y="3367957"/>
                  <a:pt x="2239913" y="3351711"/>
                </a:cubicBezTo>
                <a:lnTo>
                  <a:pt x="2297674" y="3314548"/>
                </a:lnTo>
                <a:cubicBezTo>
                  <a:pt x="2304787" y="3309878"/>
                  <a:pt x="2311787" y="3305098"/>
                  <a:pt x="2318695" y="3300214"/>
                </a:cubicBezTo>
                <a:cubicBezTo>
                  <a:pt x="2417434" y="3384841"/>
                  <a:pt x="2472977" y="3510357"/>
                  <a:pt x="2472977" y="3652743"/>
                </a:cubicBezTo>
                <a:cubicBezTo>
                  <a:pt x="2472977" y="3816780"/>
                  <a:pt x="2399290" y="3958211"/>
                  <a:pt x="2270809" y="4040926"/>
                </a:cubicBezTo>
                <a:lnTo>
                  <a:pt x="2166747" y="4107819"/>
                </a:lnTo>
                <a:lnTo>
                  <a:pt x="2166634" y="4107706"/>
                </a:lnTo>
                <a:cubicBezTo>
                  <a:pt x="2137116" y="4126713"/>
                  <a:pt x="2111207" y="4149648"/>
                  <a:pt x="2089335" y="4175981"/>
                </a:cubicBezTo>
                <a:lnTo>
                  <a:pt x="2299577" y="4175981"/>
                </a:lnTo>
                <a:cubicBezTo>
                  <a:pt x="2282045" y="4155062"/>
                  <a:pt x="2262088" y="4136163"/>
                  <a:pt x="2239686" y="4119705"/>
                </a:cubicBezTo>
                <a:lnTo>
                  <a:pt x="2297448" y="4082542"/>
                </a:lnTo>
                <a:cubicBezTo>
                  <a:pt x="2304560" y="4077872"/>
                  <a:pt x="2311560" y="4073092"/>
                  <a:pt x="2318469" y="4068208"/>
                </a:cubicBezTo>
                <a:cubicBezTo>
                  <a:pt x="2417208" y="4152948"/>
                  <a:pt x="2472750" y="4278351"/>
                  <a:pt x="2472750" y="4420737"/>
                </a:cubicBezTo>
                <a:cubicBezTo>
                  <a:pt x="2472750" y="4445475"/>
                  <a:pt x="2452680" y="4465438"/>
                  <a:pt x="2428058" y="4465438"/>
                </a:cubicBezTo>
                <a:cubicBezTo>
                  <a:pt x="2403300" y="4465438"/>
                  <a:pt x="2383343" y="4445371"/>
                  <a:pt x="2383343" y="4420737"/>
                </a:cubicBezTo>
                <a:cubicBezTo>
                  <a:pt x="2383343" y="4364887"/>
                  <a:pt x="2373037" y="4312435"/>
                  <a:pt x="2353398" y="4265396"/>
                </a:cubicBezTo>
                <a:lnTo>
                  <a:pt x="2035394" y="4265396"/>
                </a:lnTo>
                <a:cubicBezTo>
                  <a:pt x="2015857" y="4312435"/>
                  <a:pt x="2005451" y="4364887"/>
                  <a:pt x="2005451" y="4420737"/>
                </a:cubicBezTo>
                <a:cubicBezTo>
                  <a:pt x="2005451" y="4445475"/>
                  <a:pt x="1985383" y="4465438"/>
                  <a:pt x="1960750" y="4465438"/>
                </a:cubicBezTo>
                <a:cubicBezTo>
                  <a:pt x="1936012" y="4465438"/>
                  <a:pt x="1916049" y="4445371"/>
                  <a:pt x="1916049" y="4420737"/>
                </a:cubicBezTo>
                <a:cubicBezTo>
                  <a:pt x="1916049" y="4256814"/>
                  <a:pt x="1989737" y="4115276"/>
                  <a:pt x="2118216" y="4032668"/>
                </a:cubicBezTo>
                <a:lnTo>
                  <a:pt x="2222267" y="3965775"/>
                </a:lnTo>
                <a:cubicBezTo>
                  <a:pt x="2251465" y="3946983"/>
                  <a:pt x="2277174" y="3924259"/>
                  <a:pt x="2298943" y="3898245"/>
                </a:cubicBezTo>
                <a:lnTo>
                  <a:pt x="2089973" y="3898245"/>
                </a:lnTo>
                <a:cubicBezTo>
                  <a:pt x="2107386" y="3918951"/>
                  <a:pt x="2127136" y="3937533"/>
                  <a:pt x="2149215" y="3953778"/>
                </a:cubicBezTo>
                <a:lnTo>
                  <a:pt x="2091459" y="3990941"/>
                </a:lnTo>
                <a:cubicBezTo>
                  <a:pt x="2084347" y="3995611"/>
                  <a:pt x="2077338" y="4000391"/>
                  <a:pt x="2070437" y="4005275"/>
                </a:cubicBezTo>
                <a:cubicBezTo>
                  <a:pt x="1971691" y="3920535"/>
                  <a:pt x="1916157" y="3795132"/>
                  <a:pt x="1916157" y="3652746"/>
                </a:cubicBezTo>
                <a:cubicBezTo>
                  <a:pt x="1916157" y="3488709"/>
                  <a:pt x="1989846" y="3347172"/>
                  <a:pt x="2118325" y="3264563"/>
                </a:cubicBezTo>
                <a:lnTo>
                  <a:pt x="2222380" y="3197670"/>
                </a:lnTo>
                <a:cubicBezTo>
                  <a:pt x="2251895" y="3178769"/>
                  <a:pt x="2277809" y="3155728"/>
                  <a:pt x="2299691" y="3129395"/>
                </a:cubicBezTo>
                <a:lnTo>
                  <a:pt x="2089339" y="3129395"/>
                </a:lnTo>
                <a:cubicBezTo>
                  <a:pt x="2106861" y="3150314"/>
                  <a:pt x="2126821" y="3169212"/>
                  <a:pt x="2149215" y="3185671"/>
                </a:cubicBezTo>
                <a:lnTo>
                  <a:pt x="2091464" y="3222834"/>
                </a:lnTo>
                <a:cubicBezTo>
                  <a:pt x="2084349" y="3227507"/>
                  <a:pt x="2077343" y="3232284"/>
                  <a:pt x="2070441" y="3237168"/>
                </a:cubicBezTo>
                <a:cubicBezTo>
                  <a:pt x="1971695" y="3152428"/>
                  <a:pt x="1916162" y="3027025"/>
                  <a:pt x="1916162" y="2884639"/>
                </a:cubicBezTo>
                <a:cubicBezTo>
                  <a:pt x="1916162" y="2859901"/>
                  <a:pt x="1936229" y="2839938"/>
                  <a:pt x="1960863" y="2839938"/>
                </a:cubicBezTo>
                <a:close/>
                <a:moveTo>
                  <a:pt x="798721" y="2461065"/>
                </a:moveTo>
                <a:lnTo>
                  <a:pt x="804137" y="2461065"/>
                </a:lnTo>
                <a:cubicBezTo>
                  <a:pt x="850643" y="2461065"/>
                  <a:pt x="888551" y="2498970"/>
                  <a:pt x="888551" y="2545478"/>
                </a:cubicBezTo>
                <a:lnTo>
                  <a:pt x="888551" y="2583280"/>
                </a:lnTo>
                <a:lnTo>
                  <a:pt x="1488234" y="2583280"/>
                </a:lnTo>
                <a:cubicBezTo>
                  <a:pt x="1512868" y="2583280"/>
                  <a:pt x="1532935" y="2603347"/>
                  <a:pt x="1532935" y="2627981"/>
                </a:cubicBezTo>
                <a:cubicBezTo>
                  <a:pt x="1532935" y="2652614"/>
                  <a:pt x="1512865" y="2672682"/>
                  <a:pt x="1488234" y="2672682"/>
                </a:cubicBezTo>
                <a:lnTo>
                  <a:pt x="891178" y="2672682"/>
                </a:lnTo>
                <a:cubicBezTo>
                  <a:pt x="895532" y="2710164"/>
                  <a:pt x="905406" y="2745097"/>
                  <a:pt x="919847" y="2777586"/>
                </a:cubicBezTo>
                <a:lnTo>
                  <a:pt x="1425570" y="2777586"/>
                </a:lnTo>
                <a:cubicBezTo>
                  <a:pt x="1450204" y="2777586"/>
                  <a:pt x="1470271" y="2797654"/>
                  <a:pt x="1470271" y="2822288"/>
                </a:cubicBezTo>
                <a:cubicBezTo>
                  <a:pt x="1470271" y="2846921"/>
                  <a:pt x="1450201" y="2866988"/>
                  <a:pt x="1425570" y="2866988"/>
                </a:cubicBezTo>
                <a:lnTo>
                  <a:pt x="975049" y="2866988"/>
                </a:lnTo>
                <a:cubicBezTo>
                  <a:pt x="1026758" y="2930377"/>
                  <a:pt x="1097475" y="2980494"/>
                  <a:pt x="1175943" y="3016596"/>
                </a:cubicBezTo>
                <a:lnTo>
                  <a:pt x="1369615" y="3105894"/>
                </a:lnTo>
                <a:cubicBezTo>
                  <a:pt x="1592489" y="3208676"/>
                  <a:pt x="1758456" y="3399166"/>
                  <a:pt x="1758456" y="3652821"/>
                </a:cubicBezTo>
                <a:lnTo>
                  <a:pt x="1758583" y="3652732"/>
                </a:lnTo>
                <a:cubicBezTo>
                  <a:pt x="1758583" y="3852987"/>
                  <a:pt x="1655164" y="4013846"/>
                  <a:pt x="1501847" y="4123300"/>
                </a:cubicBezTo>
                <a:cubicBezTo>
                  <a:pt x="1469143" y="4102700"/>
                  <a:pt x="1434635" y="4084012"/>
                  <a:pt x="1398852" y="4067556"/>
                </a:cubicBezTo>
                <a:lnTo>
                  <a:pt x="1318898" y="4030710"/>
                </a:lnTo>
                <a:cubicBezTo>
                  <a:pt x="1388553" y="3995564"/>
                  <a:pt x="1450881" y="3949164"/>
                  <a:pt x="1497707" y="3891721"/>
                </a:cubicBezTo>
                <a:lnTo>
                  <a:pt x="1065013" y="3891721"/>
                </a:lnTo>
                <a:cubicBezTo>
                  <a:pt x="1040379" y="3891721"/>
                  <a:pt x="1020312" y="3871654"/>
                  <a:pt x="1020312" y="3847021"/>
                </a:cubicBezTo>
                <a:cubicBezTo>
                  <a:pt x="1020312" y="3822387"/>
                  <a:pt x="1040379" y="3802320"/>
                  <a:pt x="1065013" y="3802320"/>
                </a:cubicBezTo>
                <a:lnTo>
                  <a:pt x="1553023" y="3802320"/>
                </a:lnTo>
                <a:cubicBezTo>
                  <a:pt x="1567356" y="3769828"/>
                  <a:pt x="1577232" y="3734790"/>
                  <a:pt x="1581584" y="3697415"/>
                </a:cubicBezTo>
                <a:lnTo>
                  <a:pt x="981448" y="3697415"/>
                </a:lnTo>
                <a:cubicBezTo>
                  <a:pt x="956814" y="3697415"/>
                  <a:pt x="936747" y="3677348"/>
                  <a:pt x="936747" y="3652714"/>
                </a:cubicBezTo>
                <a:cubicBezTo>
                  <a:pt x="936747" y="3628080"/>
                  <a:pt x="956814" y="3608013"/>
                  <a:pt x="981448" y="3608013"/>
                </a:cubicBezTo>
                <a:lnTo>
                  <a:pt x="1581584" y="3608013"/>
                </a:lnTo>
                <a:cubicBezTo>
                  <a:pt x="1577230" y="3570531"/>
                  <a:pt x="1567356" y="3535598"/>
                  <a:pt x="1552916" y="3503108"/>
                </a:cubicBezTo>
                <a:lnTo>
                  <a:pt x="1065019" y="3503108"/>
                </a:lnTo>
                <a:cubicBezTo>
                  <a:pt x="1040386" y="3503108"/>
                  <a:pt x="1020318" y="3483041"/>
                  <a:pt x="1020318" y="3458407"/>
                </a:cubicBezTo>
                <a:cubicBezTo>
                  <a:pt x="1020318" y="3433774"/>
                  <a:pt x="1040386" y="3413706"/>
                  <a:pt x="1065019" y="3413706"/>
                </a:cubicBezTo>
                <a:lnTo>
                  <a:pt x="1497714" y="3413706"/>
                </a:lnTo>
                <a:cubicBezTo>
                  <a:pt x="1446004" y="3350318"/>
                  <a:pt x="1375288" y="3300201"/>
                  <a:pt x="1296820" y="3264098"/>
                </a:cubicBezTo>
                <a:lnTo>
                  <a:pt x="1103147" y="3174801"/>
                </a:lnTo>
                <a:cubicBezTo>
                  <a:pt x="880274" y="3072018"/>
                  <a:pt x="714307" y="2881528"/>
                  <a:pt x="714307" y="2627874"/>
                </a:cubicBezTo>
                <a:lnTo>
                  <a:pt x="714307" y="2545478"/>
                </a:lnTo>
                <a:cubicBezTo>
                  <a:pt x="714307" y="2498972"/>
                  <a:pt x="752212" y="2461065"/>
                  <a:pt x="798721" y="2461065"/>
                </a:cubicBezTo>
                <a:close/>
                <a:moveTo>
                  <a:pt x="1668655" y="2460976"/>
                </a:moveTo>
                <a:lnTo>
                  <a:pt x="1674071" y="2460976"/>
                </a:lnTo>
                <a:cubicBezTo>
                  <a:pt x="1720577" y="2460976"/>
                  <a:pt x="1758485" y="2498882"/>
                  <a:pt x="1758485" y="2545390"/>
                </a:cubicBezTo>
                <a:lnTo>
                  <a:pt x="1758583" y="2545402"/>
                </a:lnTo>
                <a:lnTo>
                  <a:pt x="1758583" y="2627797"/>
                </a:lnTo>
                <a:cubicBezTo>
                  <a:pt x="1758583" y="2828052"/>
                  <a:pt x="1655164" y="2988911"/>
                  <a:pt x="1501847" y="3098365"/>
                </a:cubicBezTo>
                <a:cubicBezTo>
                  <a:pt x="1469143" y="3077765"/>
                  <a:pt x="1434741" y="3059077"/>
                  <a:pt x="1398852" y="3042621"/>
                </a:cubicBezTo>
                <a:lnTo>
                  <a:pt x="1318898" y="3005775"/>
                </a:lnTo>
                <a:cubicBezTo>
                  <a:pt x="1468081" y="2930495"/>
                  <a:pt x="1584241" y="2803289"/>
                  <a:pt x="1584241" y="2627786"/>
                </a:cubicBezTo>
                <a:lnTo>
                  <a:pt x="1584241" y="2545390"/>
                </a:lnTo>
                <a:cubicBezTo>
                  <a:pt x="1584241" y="2498884"/>
                  <a:pt x="1622147" y="2460976"/>
                  <a:pt x="1668655" y="2460976"/>
                </a:cubicBezTo>
                <a:close/>
                <a:moveTo>
                  <a:pt x="971244" y="1746196"/>
                </a:moveTo>
                <a:cubicBezTo>
                  <a:pt x="1003948" y="1766795"/>
                  <a:pt x="1038456" y="1785483"/>
                  <a:pt x="1074239" y="1801940"/>
                </a:cubicBezTo>
                <a:lnTo>
                  <a:pt x="1154193" y="1838785"/>
                </a:lnTo>
                <a:cubicBezTo>
                  <a:pt x="1084539" y="1873932"/>
                  <a:pt x="1022210" y="1920331"/>
                  <a:pt x="975384" y="1977774"/>
                </a:cubicBezTo>
                <a:lnTo>
                  <a:pt x="1425905" y="1977774"/>
                </a:lnTo>
                <a:cubicBezTo>
                  <a:pt x="1450539" y="1977774"/>
                  <a:pt x="1470606" y="1997841"/>
                  <a:pt x="1470606" y="2022475"/>
                </a:cubicBezTo>
                <a:cubicBezTo>
                  <a:pt x="1470606" y="2047109"/>
                  <a:pt x="1450539" y="2067176"/>
                  <a:pt x="1425905" y="2067176"/>
                </a:cubicBezTo>
                <a:lnTo>
                  <a:pt x="920069" y="2067176"/>
                </a:lnTo>
                <a:cubicBezTo>
                  <a:pt x="905735" y="2099674"/>
                  <a:pt x="895859" y="2134716"/>
                  <a:pt x="891507" y="2172092"/>
                </a:cubicBezTo>
                <a:lnTo>
                  <a:pt x="1488562" y="2172092"/>
                </a:lnTo>
                <a:cubicBezTo>
                  <a:pt x="1513196" y="2172092"/>
                  <a:pt x="1533263" y="2192139"/>
                  <a:pt x="1533263" y="2216784"/>
                </a:cubicBezTo>
                <a:lnTo>
                  <a:pt x="1533137" y="2216648"/>
                </a:lnTo>
                <a:cubicBezTo>
                  <a:pt x="1533137" y="2241293"/>
                  <a:pt x="1513069" y="2261362"/>
                  <a:pt x="1488435" y="2261362"/>
                </a:cubicBezTo>
                <a:lnTo>
                  <a:pt x="888753" y="2261362"/>
                </a:lnTo>
                <a:lnTo>
                  <a:pt x="888753" y="2299168"/>
                </a:lnTo>
                <a:cubicBezTo>
                  <a:pt x="888753" y="2345672"/>
                  <a:pt x="850847" y="2383569"/>
                  <a:pt x="804338" y="2383569"/>
                </a:cubicBezTo>
                <a:lnTo>
                  <a:pt x="798922" y="2383569"/>
                </a:lnTo>
                <a:cubicBezTo>
                  <a:pt x="752416" y="2383569"/>
                  <a:pt x="714508" y="2345672"/>
                  <a:pt x="714508" y="2299168"/>
                </a:cubicBezTo>
                <a:lnTo>
                  <a:pt x="714508" y="2216761"/>
                </a:lnTo>
                <a:cubicBezTo>
                  <a:pt x="714508" y="2016508"/>
                  <a:pt x="817927" y="1855649"/>
                  <a:pt x="971244" y="1746196"/>
                </a:cubicBezTo>
                <a:close/>
                <a:moveTo>
                  <a:pt x="91748" y="1236512"/>
                </a:moveTo>
                <a:cubicBezTo>
                  <a:pt x="95782" y="1276012"/>
                  <a:pt x="105339" y="1313491"/>
                  <a:pt x="119779" y="1347895"/>
                </a:cubicBezTo>
                <a:lnTo>
                  <a:pt x="437153" y="1347895"/>
                </a:lnTo>
                <a:cubicBezTo>
                  <a:pt x="451700" y="1313491"/>
                  <a:pt x="461151" y="1276012"/>
                  <a:pt x="465185" y="1236512"/>
                </a:cubicBezTo>
                <a:close/>
                <a:moveTo>
                  <a:pt x="2007786" y="1236457"/>
                </a:moveTo>
                <a:cubicBezTo>
                  <a:pt x="2011821" y="1275957"/>
                  <a:pt x="2021377" y="1313437"/>
                  <a:pt x="2035817" y="1347840"/>
                </a:cubicBezTo>
                <a:lnTo>
                  <a:pt x="2353194" y="1347840"/>
                </a:lnTo>
                <a:cubicBezTo>
                  <a:pt x="2367736" y="1313437"/>
                  <a:pt x="2377182" y="1275957"/>
                  <a:pt x="2381214" y="1236457"/>
                </a:cubicBezTo>
                <a:close/>
                <a:moveTo>
                  <a:pt x="119786" y="1035731"/>
                </a:moveTo>
                <a:cubicBezTo>
                  <a:pt x="105346" y="1070239"/>
                  <a:pt x="95896" y="1107614"/>
                  <a:pt x="91861" y="1147114"/>
                </a:cubicBezTo>
                <a:lnTo>
                  <a:pt x="465298" y="1147114"/>
                </a:lnTo>
                <a:cubicBezTo>
                  <a:pt x="461157" y="1107614"/>
                  <a:pt x="451707" y="1070134"/>
                  <a:pt x="437267" y="1035731"/>
                </a:cubicBezTo>
                <a:close/>
                <a:moveTo>
                  <a:pt x="2035825" y="1035676"/>
                </a:moveTo>
                <a:cubicBezTo>
                  <a:pt x="2021384" y="1070184"/>
                  <a:pt x="2011933" y="1107560"/>
                  <a:pt x="2007899" y="1147060"/>
                </a:cubicBezTo>
                <a:lnTo>
                  <a:pt x="2381327" y="1147060"/>
                </a:lnTo>
                <a:cubicBezTo>
                  <a:pt x="2377205" y="1107560"/>
                  <a:pt x="2367736" y="1070080"/>
                  <a:pt x="2353307" y="1035676"/>
                </a:cubicBezTo>
                <a:close/>
                <a:moveTo>
                  <a:pt x="971133" y="721207"/>
                </a:moveTo>
                <a:cubicBezTo>
                  <a:pt x="1003837" y="741806"/>
                  <a:pt x="1038239" y="760494"/>
                  <a:pt x="1074128" y="776951"/>
                </a:cubicBezTo>
                <a:lnTo>
                  <a:pt x="1154081" y="813796"/>
                </a:lnTo>
                <a:cubicBezTo>
                  <a:pt x="1004899" y="889077"/>
                  <a:pt x="888739" y="1016282"/>
                  <a:pt x="888739" y="1191786"/>
                </a:cubicBezTo>
                <a:cubicBezTo>
                  <a:pt x="888739" y="1375901"/>
                  <a:pt x="1016581" y="1506826"/>
                  <a:pt x="1176167" y="1580399"/>
                </a:cubicBezTo>
                <a:lnTo>
                  <a:pt x="1369840" y="1669697"/>
                </a:lnTo>
                <a:cubicBezTo>
                  <a:pt x="1592713" y="1772479"/>
                  <a:pt x="1758680" y="1962969"/>
                  <a:pt x="1758680" y="2216625"/>
                </a:cubicBezTo>
                <a:lnTo>
                  <a:pt x="1758583" y="2216603"/>
                </a:lnTo>
                <a:lnTo>
                  <a:pt x="1758583" y="2299010"/>
                </a:lnTo>
                <a:cubicBezTo>
                  <a:pt x="1758583" y="2345514"/>
                  <a:pt x="1720677" y="2383410"/>
                  <a:pt x="1674169" y="2383410"/>
                </a:cubicBezTo>
                <a:lnTo>
                  <a:pt x="1668753" y="2383410"/>
                </a:lnTo>
                <a:cubicBezTo>
                  <a:pt x="1622246" y="2383410"/>
                  <a:pt x="1584339" y="2345514"/>
                  <a:pt x="1584339" y="2299010"/>
                </a:cubicBezTo>
                <a:lnTo>
                  <a:pt x="1584339" y="2216603"/>
                </a:lnTo>
                <a:cubicBezTo>
                  <a:pt x="1584339" y="2032496"/>
                  <a:pt x="1456496" y="1901571"/>
                  <a:pt x="1296910" y="1827998"/>
                </a:cubicBezTo>
                <a:lnTo>
                  <a:pt x="1103238" y="1738701"/>
                </a:lnTo>
                <a:cubicBezTo>
                  <a:pt x="880365" y="1635918"/>
                  <a:pt x="714397" y="1445428"/>
                  <a:pt x="714397" y="1191774"/>
                </a:cubicBezTo>
                <a:cubicBezTo>
                  <a:pt x="714397" y="991519"/>
                  <a:pt x="817816" y="830660"/>
                  <a:pt x="971133" y="721207"/>
                </a:cubicBezTo>
                <a:close/>
                <a:moveTo>
                  <a:pt x="44813" y="379000"/>
                </a:moveTo>
                <a:cubicBezTo>
                  <a:pt x="69553" y="379000"/>
                  <a:pt x="89514" y="399067"/>
                  <a:pt x="89514" y="423701"/>
                </a:cubicBezTo>
                <a:cubicBezTo>
                  <a:pt x="89514" y="479551"/>
                  <a:pt x="99921" y="532003"/>
                  <a:pt x="119458" y="579042"/>
                </a:cubicBezTo>
                <a:lnTo>
                  <a:pt x="437579" y="579042"/>
                </a:lnTo>
                <a:cubicBezTo>
                  <a:pt x="457116" y="532003"/>
                  <a:pt x="467523" y="479551"/>
                  <a:pt x="467523" y="423701"/>
                </a:cubicBezTo>
                <a:cubicBezTo>
                  <a:pt x="467523" y="398961"/>
                  <a:pt x="487590" y="379000"/>
                  <a:pt x="512224" y="379000"/>
                </a:cubicBezTo>
                <a:cubicBezTo>
                  <a:pt x="536961" y="379000"/>
                  <a:pt x="556925" y="399067"/>
                  <a:pt x="556925" y="423701"/>
                </a:cubicBezTo>
                <a:cubicBezTo>
                  <a:pt x="556925" y="587738"/>
                  <a:pt x="483236" y="729275"/>
                  <a:pt x="354758" y="811884"/>
                </a:cubicBezTo>
                <a:lnTo>
                  <a:pt x="250700" y="878777"/>
                </a:lnTo>
                <a:lnTo>
                  <a:pt x="250586" y="878664"/>
                </a:lnTo>
                <a:cubicBezTo>
                  <a:pt x="221386" y="897456"/>
                  <a:pt x="195690" y="920180"/>
                  <a:pt x="173924" y="946193"/>
                </a:cubicBezTo>
                <a:lnTo>
                  <a:pt x="382993" y="946193"/>
                </a:lnTo>
                <a:cubicBezTo>
                  <a:pt x="365581" y="925487"/>
                  <a:pt x="345830" y="906906"/>
                  <a:pt x="323745" y="890660"/>
                </a:cubicBezTo>
                <a:lnTo>
                  <a:pt x="381507" y="853498"/>
                </a:lnTo>
                <a:cubicBezTo>
                  <a:pt x="388622" y="848827"/>
                  <a:pt x="395628" y="844047"/>
                  <a:pt x="402530" y="839163"/>
                </a:cubicBezTo>
                <a:cubicBezTo>
                  <a:pt x="501276" y="923791"/>
                  <a:pt x="556809" y="1049306"/>
                  <a:pt x="556809" y="1191693"/>
                </a:cubicBezTo>
                <a:cubicBezTo>
                  <a:pt x="556809" y="1355730"/>
                  <a:pt x="483120" y="1497160"/>
                  <a:pt x="354642" y="1579876"/>
                </a:cubicBezTo>
                <a:lnTo>
                  <a:pt x="250584" y="1646769"/>
                </a:lnTo>
                <a:cubicBezTo>
                  <a:pt x="221067" y="1665775"/>
                  <a:pt x="195158" y="1688711"/>
                  <a:pt x="173285" y="1715043"/>
                </a:cubicBezTo>
                <a:lnTo>
                  <a:pt x="383521" y="1715043"/>
                </a:lnTo>
                <a:cubicBezTo>
                  <a:pt x="365999" y="1694124"/>
                  <a:pt x="346039" y="1675226"/>
                  <a:pt x="323634" y="1658767"/>
                </a:cubicBezTo>
                <a:lnTo>
                  <a:pt x="381396" y="1621605"/>
                </a:lnTo>
                <a:cubicBezTo>
                  <a:pt x="388511" y="1616932"/>
                  <a:pt x="395517" y="1612154"/>
                  <a:pt x="402419" y="1607270"/>
                </a:cubicBezTo>
                <a:cubicBezTo>
                  <a:pt x="501165" y="1692011"/>
                  <a:pt x="556698" y="1817413"/>
                  <a:pt x="556698" y="1959800"/>
                </a:cubicBezTo>
                <a:cubicBezTo>
                  <a:pt x="556698" y="1984538"/>
                  <a:pt x="536631" y="2004501"/>
                  <a:pt x="511997" y="2004501"/>
                </a:cubicBezTo>
                <a:cubicBezTo>
                  <a:pt x="487259" y="2004501"/>
                  <a:pt x="467296" y="1984434"/>
                  <a:pt x="467296" y="1959800"/>
                </a:cubicBezTo>
                <a:cubicBezTo>
                  <a:pt x="467296" y="1903950"/>
                  <a:pt x="456996" y="1851497"/>
                  <a:pt x="437353" y="1804459"/>
                </a:cubicBezTo>
                <a:lnTo>
                  <a:pt x="119344" y="1804459"/>
                </a:lnTo>
                <a:cubicBezTo>
                  <a:pt x="99808" y="1851497"/>
                  <a:pt x="89402" y="1903950"/>
                  <a:pt x="89402" y="1959800"/>
                </a:cubicBezTo>
                <a:cubicBezTo>
                  <a:pt x="89402" y="1984538"/>
                  <a:pt x="69335" y="2004501"/>
                  <a:pt x="44701" y="2004501"/>
                </a:cubicBezTo>
                <a:cubicBezTo>
                  <a:pt x="19962" y="2004501"/>
                  <a:pt x="0" y="1984434"/>
                  <a:pt x="0" y="1959800"/>
                </a:cubicBezTo>
                <a:cubicBezTo>
                  <a:pt x="0" y="1795876"/>
                  <a:pt x="73689" y="1654339"/>
                  <a:pt x="202166" y="1571730"/>
                </a:cubicBezTo>
                <a:lnTo>
                  <a:pt x="306224" y="1504837"/>
                </a:lnTo>
                <a:cubicBezTo>
                  <a:pt x="335424" y="1486045"/>
                  <a:pt x="361120" y="1463321"/>
                  <a:pt x="382887" y="1437308"/>
                </a:cubicBezTo>
                <a:lnTo>
                  <a:pt x="173924" y="1437308"/>
                </a:lnTo>
                <a:cubicBezTo>
                  <a:pt x="191336" y="1458014"/>
                  <a:pt x="211086" y="1476595"/>
                  <a:pt x="233172" y="1492841"/>
                </a:cubicBezTo>
                <a:lnTo>
                  <a:pt x="175410" y="1530003"/>
                </a:lnTo>
                <a:cubicBezTo>
                  <a:pt x="168297" y="1534674"/>
                  <a:pt x="161289" y="1539454"/>
                  <a:pt x="154387" y="1544337"/>
                </a:cubicBezTo>
                <a:cubicBezTo>
                  <a:pt x="55641" y="1459597"/>
                  <a:pt x="108" y="1334195"/>
                  <a:pt x="108" y="1191808"/>
                </a:cubicBezTo>
                <a:cubicBezTo>
                  <a:pt x="108" y="1027771"/>
                  <a:pt x="73797" y="886234"/>
                  <a:pt x="202275" y="803625"/>
                </a:cubicBezTo>
                <a:lnTo>
                  <a:pt x="306333" y="736732"/>
                </a:lnTo>
                <a:cubicBezTo>
                  <a:pt x="335850" y="717832"/>
                  <a:pt x="361759" y="694790"/>
                  <a:pt x="383632" y="668458"/>
                </a:cubicBezTo>
                <a:lnTo>
                  <a:pt x="173290" y="668458"/>
                </a:lnTo>
                <a:cubicBezTo>
                  <a:pt x="190811" y="689377"/>
                  <a:pt x="210774" y="708275"/>
                  <a:pt x="233176" y="724733"/>
                </a:cubicBezTo>
                <a:lnTo>
                  <a:pt x="175414" y="761896"/>
                </a:lnTo>
                <a:cubicBezTo>
                  <a:pt x="168302" y="766567"/>
                  <a:pt x="161293" y="771347"/>
                  <a:pt x="154391" y="776230"/>
                </a:cubicBezTo>
                <a:cubicBezTo>
                  <a:pt x="55645" y="691490"/>
                  <a:pt x="112" y="566088"/>
                  <a:pt x="112" y="423701"/>
                </a:cubicBezTo>
                <a:cubicBezTo>
                  <a:pt x="112" y="398961"/>
                  <a:pt x="20180" y="379000"/>
                  <a:pt x="44813" y="379000"/>
                </a:cubicBezTo>
                <a:close/>
                <a:moveTo>
                  <a:pt x="1960863" y="378962"/>
                </a:moveTo>
                <a:cubicBezTo>
                  <a:pt x="1985601" y="378962"/>
                  <a:pt x="2005564" y="399029"/>
                  <a:pt x="2005564" y="423663"/>
                </a:cubicBezTo>
                <a:cubicBezTo>
                  <a:pt x="2005564" y="479513"/>
                  <a:pt x="2015970" y="531965"/>
                  <a:pt x="2035507" y="579004"/>
                </a:cubicBezTo>
                <a:lnTo>
                  <a:pt x="2353624" y="579004"/>
                </a:lnTo>
                <a:cubicBezTo>
                  <a:pt x="2373173" y="531965"/>
                  <a:pt x="2383570" y="479513"/>
                  <a:pt x="2383570" y="423663"/>
                </a:cubicBezTo>
                <a:cubicBezTo>
                  <a:pt x="2383570" y="398925"/>
                  <a:pt x="2403639" y="378962"/>
                  <a:pt x="2428262" y="378962"/>
                </a:cubicBezTo>
                <a:cubicBezTo>
                  <a:pt x="2453020" y="378962"/>
                  <a:pt x="2472977" y="399029"/>
                  <a:pt x="2472977" y="423663"/>
                </a:cubicBezTo>
                <a:cubicBezTo>
                  <a:pt x="2472977" y="587700"/>
                  <a:pt x="2399290" y="729237"/>
                  <a:pt x="2270809" y="811845"/>
                </a:cubicBezTo>
                <a:lnTo>
                  <a:pt x="2166747" y="878738"/>
                </a:lnTo>
                <a:cubicBezTo>
                  <a:pt x="2137549" y="897530"/>
                  <a:pt x="2111853" y="920255"/>
                  <a:pt x="2090087" y="946268"/>
                </a:cubicBezTo>
                <a:lnTo>
                  <a:pt x="2299147" y="946268"/>
                </a:lnTo>
                <a:cubicBezTo>
                  <a:pt x="2281750" y="925562"/>
                  <a:pt x="2261998" y="906981"/>
                  <a:pt x="2239913" y="890735"/>
                </a:cubicBezTo>
                <a:lnTo>
                  <a:pt x="2297674" y="853572"/>
                </a:lnTo>
                <a:cubicBezTo>
                  <a:pt x="2304787" y="848902"/>
                  <a:pt x="2311787" y="844122"/>
                  <a:pt x="2318695" y="839238"/>
                </a:cubicBezTo>
                <a:cubicBezTo>
                  <a:pt x="2417434" y="923865"/>
                  <a:pt x="2472977" y="1049381"/>
                  <a:pt x="2472977" y="1191767"/>
                </a:cubicBezTo>
                <a:cubicBezTo>
                  <a:pt x="2472977" y="1355804"/>
                  <a:pt x="2399290" y="1497235"/>
                  <a:pt x="2270809" y="1579950"/>
                </a:cubicBezTo>
                <a:lnTo>
                  <a:pt x="2166747" y="1646843"/>
                </a:lnTo>
                <a:lnTo>
                  <a:pt x="2166634" y="1646730"/>
                </a:lnTo>
                <a:cubicBezTo>
                  <a:pt x="2137116" y="1665737"/>
                  <a:pt x="2111207" y="1688672"/>
                  <a:pt x="2089335" y="1715005"/>
                </a:cubicBezTo>
                <a:lnTo>
                  <a:pt x="2299577" y="1715005"/>
                </a:lnTo>
                <a:cubicBezTo>
                  <a:pt x="2282045" y="1694086"/>
                  <a:pt x="2262088" y="1675187"/>
                  <a:pt x="2239686" y="1658729"/>
                </a:cubicBezTo>
                <a:lnTo>
                  <a:pt x="2297448" y="1621566"/>
                </a:lnTo>
                <a:cubicBezTo>
                  <a:pt x="2304560" y="1616896"/>
                  <a:pt x="2311560" y="1612116"/>
                  <a:pt x="2318469" y="1607232"/>
                </a:cubicBezTo>
                <a:cubicBezTo>
                  <a:pt x="2417208" y="1691972"/>
                  <a:pt x="2472750" y="1817375"/>
                  <a:pt x="2472750" y="1959761"/>
                </a:cubicBezTo>
                <a:cubicBezTo>
                  <a:pt x="2472750" y="1984499"/>
                  <a:pt x="2452680" y="2004462"/>
                  <a:pt x="2428058" y="2004462"/>
                </a:cubicBezTo>
                <a:cubicBezTo>
                  <a:pt x="2403300" y="2004462"/>
                  <a:pt x="2383343" y="1984395"/>
                  <a:pt x="2383343" y="1959761"/>
                </a:cubicBezTo>
                <a:cubicBezTo>
                  <a:pt x="2383343" y="1903911"/>
                  <a:pt x="2373037" y="1851459"/>
                  <a:pt x="2353398" y="1804420"/>
                </a:cubicBezTo>
                <a:lnTo>
                  <a:pt x="2035394" y="1804420"/>
                </a:lnTo>
                <a:cubicBezTo>
                  <a:pt x="2015857" y="1851459"/>
                  <a:pt x="2005451" y="1903911"/>
                  <a:pt x="2005451" y="1959761"/>
                </a:cubicBezTo>
                <a:cubicBezTo>
                  <a:pt x="2005451" y="1984499"/>
                  <a:pt x="1985383" y="2004462"/>
                  <a:pt x="1960750" y="2004462"/>
                </a:cubicBezTo>
                <a:cubicBezTo>
                  <a:pt x="1936012" y="2004462"/>
                  <a:pt x="1916049" y="1984395"/>
                  <a:pt x="1916049" y="1959761"/>
                </a:cubicBezTo>
                <a:cubicBezTo>
                  <a:pt x="1916049" y="1795838"/>
                  <a:pt x="1989737" y="1654300"/>
                  <a:pt x="2118216" y="1571692"/>
                </a:cubicBezTo>
                <a:lnTo>
                  <a:pt x="2222267" y="1504799"/>
                </a:lnTo>
                <a:cubicBezTo>
                  <a:pt x="2251465" y="1486007"/>
                  <a:pt x="2277174" y="1463283"/>
                  <a:pt x="2298943" y="1437269"/>
                </a:cubicBezTo>
                <a:lnTo>
                  <a:pt x="2089973" y="1437269"/>
                </a:lnTo>
                <a:cubicBezTo>
                  <a:pt x="2107386" y="1457975"/>
                  <a:pt x="2127136" y="1476557"/>
                  <a:pt x="2149215" y="1492802"/>
                </a:cubicBezTo>
                <a:lnTo>
                  <a:pt x="2091459" y="1529965"/>
                </a:lnTo>
                <a:cubicBezTo>
                  <a:pt x="2084347" y="1534635"/>
                  <a:pt x="2077338" y="1539415"/>
                  <a:pt x="2070437" y="1544299"/>
                </a:cubicBezTo>
                <a:cubicBezTo>
                  <a:pt x="1971691" y="1459559"/>
                  <a:pt x="1916157" y="1334156"/>
                  <a:pt x="1916157" y="1191770"/>
                </a:cubicBezTo>
                <a:cubicBezTo>
                  <a:pt x="1916157" y="1027733"/>
                  <a:pt x="1989846" y="886195"/>
                  <a:pt x="2118325" y="803586"/>
                </a:cubicBezTo>
                <a:lnTo>
                  <a:pt x="2222380" y="736694"/>
                </a:lnTo>
                <a:cubicBezTo>
                  <a:pt x="2251895" y="717793"/>
                  <a:pt x="2277809" y="694752"/>
                  <a:pt x="2299691" y="668419"/>
                </a:cubicBezTo>
                <a:lnTo>
                  <a:pt x="2089339" y="668419"/>
                </a:lnTo>
                <a:cubicBezTo>
                  <a:pt x="2106861" y="689338"/>
                  <a:pt x="2126821" y="708236"/>
                  <a:pt x="2149215" y="724695"/>
                </a:cubicBezTo>
                <a:lnTo>
                  <a:pt x="2091464" y="761858"/>
                </a:lnTo>
                <a:cubicBezTo>
                  <a:pt x="2084349" y="766531"/>
                  <a:pt x="2077343" y="771308"/>
                  <a:pt x="2070441" y="776192"/>
                </a:cubicBezTo>
                <a:cubicBezTo>
                  <a:pt x="1971695" y="691452"/>
                  <a:pt x="1916162" y="566049"/>
                  <a:pt x="1916162" y="423663"/>
                </a:cubicBezTo>
                <a:cubicBezTo>
                  <a:pt x="1916162" y="398925"/>
                  <a:pt x="1936229" y="378962"/>
                  <a:pt x="1960863" y="378962"/>
                </a:cubicBezTo>
                <a:close/>
                <a:moveTo>
                  <a:pt x="798721" y="89"/>
                </a:moveTo>
                <a:lnTo>
                  <a:pt x="804137" y="89"/>
                </a:lnTo>
                <a:cubicBezTo>
                  <a:pt x="850643" y="89"/>
                  <a:pt x="888551" y="37994"/>
                  <a:pt x="888551" y="84502"/>
                </a:cubicBezTo>
                <a:lnTo>
                  <a:pt x="888551" y="122304"/>
                </a:lnTo>
                <a:lnTo>
                  <a:pt x="1488234" y="122304"/>
                </a:lnTo>
                <a:cubicBezTo>
                  <a:pt x="1512868" y="122304"/>
                  <a:pt x="1532935" y="142371"/>
                  <a:pt x="1532935" y="167005"/>
                </a:cubicBezTo>
                <a:cubicBezTo>
                  <a:pt x="1532935" y="191638"/>
                  <a:pt x="1512865" y="211706"/>
                  <a:pt x="1488234" y="211706"/>
                </a:cubicBezTo>
                <a:lnTo>
                  <a:pt x="891178" y="211706"/>
                </a:lnTo>
                <a:cubicBezTo>
                  <a:pt x="895532" y="249188"/>
                  <a:pt x="905406" y="284121"/>
                  <a:pt x="919847" y="316610"/>
                </a:cubicBezTo>
                <a:lnTo>
                  <a:pt x="1425570" y="316610"/>
                </a:lnTo>
                <a:cubicBezTo>
                  <a:pt x="1450204" y="316610"/>
                  <a:pt x="1470271" y="336678"/>
                  <a:pt x="1470271" y="361311"/>
                </a:cubicBezTo>
                <a:cubicBezTo>
                  <a:pt x="1470271" y="385945"/>
                  <a:pt x="1450201" y="406012"/>
                  <a:pt x="1425570" y="406012"/>
                </a:cubicBezTo>
                <a:lnTo>
                  <a:pt x="975049" y="406012"/>
                </a:lnTo>
                <a:cubicBezTo>
                  <a:pt x="1026758" y="469401"/>
                  <a:pt x="1097475" y="519518"/>
                  <a:pt x="1175943" y="555620"/>
                </a:cubicBezTo>
                <a:lnTo>
                  <a:pt x="1369615" y="644918"/>
                </a:lnTo>
                <a:cubicBezTo>
                  <a:pt x="1592489" y="747700"/>
                  <a:pt x="1758456" y="938190"/>
                  <a:pt x="1758456" y="1191845"/>
                </a:cubicBezTo>
                <a:lnTo>
                  <a:pt x="1758583" y="1191756"/>
                </a:lnTo>
                <a:cubicBezTo>
                  <a:pt x="1758583" y="1392011"/>
                  <a:pt x="1655164" y="1552870"/>
                  <a:pt x="1501847" y="1662324"/>
                </a:cubicBezTo>
                <a:cubicBezTo>
                  <a:pt x="1469143" y="1641724"/>
                  <a:pt x="1434635" y="1623036"/>
                  <a:pt x="1398852" y="1606580"/>
                </a:cubicBezTo>
                <a:lnTo>
                  <a:pt x="1318898" y="1569734"/>
                </a:lnTo>
                <a:cubicBezTo>
                  <a:pt x="1388553" y="1534588"/>
                  <a:pt x="1450881" y="1488188"/>
                  <a:pt x="1497707" y="1430745"/>
                </a:cubicBezTo>
                <a:lnTo>
                  <a:pt x="1065013" y="1430745"/>
                </a:lnTo>
                <a:cubicBezTo>
                  <a:pt x="1040379" y="1430745"/>
                  <a:pt x="1020312" y="1410678"/>
                  <a:pt x="1020312" y="1386045"/>
                </a:cubicBezTo>
                <a:cubicBezTo>
                  <a:pt x="1020312" y="1361411"/>
                  <a:pt x="1040379" y="1341344"/>
                  <a:pt x="1065013" y="1341344"/>
                </a:cubicBezTo>
                <a:lnTo>
                  <a:pt x="1553023" y="1341344"/>
                </a:lnTo>
                <a:cubicBezTo>
                  <a:pt x="1567356" y="1308852"/>
                  <a:pt x="1577232" y="1273814"/>
                  <a:pt x="1581584" y="1236439"/>
                </a:cubicBezTo>
                <a:lnTo>
                  <a:pt x="981448" y="1236439"/>
                </a:lnTo>
                <a:cubicBezTo>
                  <a:pt x="956814" y="1236439"/>
                  <a:pt x="936747" y="1216372"/>
                  <a:pt x="936747" y="1191738"/>
                </a:cubicBezTo>
                <a:cubicBezTo>
                  <a:pt x="936747" y="1167104"/>
                  <a:pt x="956814" y="1147037"/>
                  <a:pt x="981448" y="1147037"/>
                </a:cubicBezTo>
                <a:lnTo>
                  <a:pt x="1581584" y="1147037"/>
                </a:lnTo>
                <a:cubicBezTo>
                  <a:pt x="1577230" y="1109555"/>
                  <a:pt x="1567356" y="1074622"/>
                  <a:pt x="1552916" y="1042132"/>
                </a:cubicBezTo>
                <a:lnTo>
                  <a:pt x="1065019" y="1042132"/>
                </a:lnTo>
                <a:cubicBezTo>
                  <a:pt x="1040386" y="1042132"/>
                  <a:pt x="1020318" y="1022065"/>
                  <a:pt x="1020318" y="997431"/>
                </a:cubicBezTo>
                <a:cubicBezTo>
                  <a:pt x="1020318" y="972798"/>
                  <a:pt x="1040386" y="952730"/>
                  <a:pt x="1065019" y="952730"/>
                </a:cubicBezTo>
                <a:lnTo>
                  <a:pt x="1497714" y="952730"/>
                </a:lnTo>
                <a:cubicBezTo>
                  <a:pt x="1446004" y="889342"/>
                  <a:pt x="1375288" y="839225"/>
                  <a:pt x="1296820" y="803122"/>
                </a:cubicBezTo>
                <a:lnTo>
                  <a:pt x="1103147" y="713825"/>
                </a:lnTo>
                <a:cubicBezTo>
                  <a:pt x="880274" y="611042"/>
                  <a:pt x="714307" y="420553"/>
                  <a:pt x="714307" y="166898"/>
                </a:cubicBezTo>
                <a:lnTo>
                  <a:pt x="714307" y="84502"/>
                </a:lnTo>
                <a:cubicBezTo>
                  <a:pt x="714307" y="37996"/>
                  <a:pt x="752212" y="89"/>
                  <a:pt x="798721" y="89"/>
                </a:cubicBezTo>
                <a:close/>
                <a:moveTo>
                  <a:pt x="1668655" y="0"/>
                </a:moveTo>
                <a:lnTo>
                  <a:pt x="1674071" y="0"/>
                </a:lnTo>
                <a:cubicBezTo>
                  <a:pt x="1720577" y="0"/>
                  <a:pt x="1758485" y="37906"/>
                  <a:pt x="1758485" y="84414"/>
                </a:cubicBezTo>
                <a:lnTo>
                  <a:pt x="1758583" y="84426"/>
                </a:lnTo>
                <a:lnTo>
                  <a:pt x="1758583" y="166821"/>
                </a:lnTo>
                <a:cubicBezTo>
                  <a:pt x="1758583" y="367076"/>
                  <a:pt x="1655164" y="527935"/>
                  <a:pt x="1501847" y="637389"/>
                </a:cubicBezTo>
                <a:cubicBezTo>
                  <a:pt x="1469143" y="616789"/>
                  <a:pt x="1434741" y="598101"/>
                  <a:pt x="1398852" y="581645"/>
                </a:cubicBezTo>
                <a:lnTo>
                  <a:pt x="1318898" y="544799"/>
                </a:lnTo>
                <a:cubicBezTo>
                  <a:pt x="1468081" y="469519"/>
                  <a:pt x="1584241" y="342313"/>
                  <a:pt x="1584241" y="166810"/>
                </a:cubicBezTo>
                <a:lnTo>
                  <a:pt x="1584241" y="84414"/>
                </a:lnTo>
                <a:cubicBezTo>
                  <a:pt x="1584241" y="37908"/>
                  <a:pt x="1622147" y="0"/>
                  <a:pt x="1668655" y="0"/>
                </a:cubicBezTo>
                <a:close/>
              </a:path>
            </a:pathLst>
          </a:custGeom>
          <a:solidFill>
            <a:schemeClr val="bg2"/>
          </a:solidFill>
          <a:ln w="571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cs typeface="Cascadia Mono" panose="020B0609020000020004" pitchFamily="49" charset="0"/>
              </a:rPr>
              <a:t>Table of contents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9C8140-9CD5-9DF4-ED95-77BEF4E7E992}"/>
              </a:ext>
            </a:extLst>
          </p:cNvPr>
          <p:cNvGrpSpPr/>
          <p:nvPr/>
        </p:nvGrpSpPr>
        <p:grpSpPr>
          <a:xfrm>
            <a:off x="483960" y="1469047"/>
            <a:ext cx="7388859" cy="4258507"/>
            <a:chOff x="483960" y="1469047"/>
            <a:chExt cx="7388859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437261" cy="848876"/>
              <a:chOff x="5462984" y="2992029"/>
              <a:chExt cx="3437261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1.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437261" cy="848876"/>
              <a:chOff x="5462984" y="2992029"/>
              <a:chExt cx="3437261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2.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437261" cy="848876"/>
              <a:chOff x="5462984" y="2992029"/>
              <a:chExt cx="3437261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3.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437261" cy="848876"/>
              <a:chOff x="5462984" y="2992029"/>
              <a:chExt cx="3437261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4.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437261" cy="848876"/>
              <a:chOff x="5462984" y="2992029"/>
              <a:chExt cx="3437261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5.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437261" cy="848876"/>
              <a:chOff x="5462984" y="2992029"/>
              <a:chExt cx="3437261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6.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212B081-B39A-8290-B4DB-383139128944}"/>
              </a:ext>
            </a:extLst>
          </p:cNvPr>
          <p:cNvSpPr/>
          <p:nvPr/>
        </p:nvSpPr>
        <p:spPr>
          <a:xfrm rot="17380937" flipH="1">
            <a:off x="10679593" y="1407627"/>
            <a:ext cx="1066302" cy="451898"/>
          </a:xfrm>
          <a:custGeom>
            <a:avLst/>
            <a:gdLst>
              <a:gd name="connsiteX0" fmla="*/ 779415 w 1017411"/>
              <a:gd name="connsiteY0" fmla="*/ 154 h 431178"/>
              <a:gd name="connsiteX1" fmla="*/ 1000458 w 1017411"/>
              <a:gd name="connsiteY1" fmla="*/ 91784 h 431178"/>
              <a:gd name="connsiteX2" fmla="*/ 995477 w 1017411"/>
              <a:gd name="connsiteY2" fmla="*/ 62960 h 431178"/>
              <a:gd name="connsiteX3" fmla="*/ 995642 w 1017411"/>
              <a:gd name="connsiteY3" fmla="*/ 55615 h 431178"/>
              <a:gd name="connsiteX4" fmla="*/ 997636 w 1017411"/>
              <a:gd name="connsiteY4" fmla="*/ 57848 h 431178"/>
              <a:gd name="connsiteX5" fmla="*/ 1017123 w 1017411"/>
              <a:gd name="connsiteY5" fmla="*/ 107928 h 431178"/>
              <a:gd name="connsiteX6" fmla="*/ 1017411 w 1017411"/>
              <a:gd name="connsiteY6" fmla="*/ 109441 h 431178"/>
              <a:gd name="connsiteX7" fmla="*/ 1015491 w 1017411"/>
              <a:gd name="connsiteY7" fmla="*/ 110330 h 431178"/>
              <a:gd name="connsiteX8" fmla="*/ 962615 w 1017411"/>
              <a:gd name="connsiteY8" fmla="*/ 104234 h 431178"/>
              <a:gd name="connsiteX9" fmla="*/ 998300 w 1017411"/>
              <a:gd name="connsiteY9" fmla="*/ 96896 h 431178"/>
              <a:gd name="connsiteX10" fmla="*/ 701872 w 1017411"/>
              <a:gd name="connsiteY10" fmla="*/ 13506 h 431178"/>
              <a:gd name="connsiteX11" fmla="*/ 623240 w 1017411"/>
              <a:gd name="connsiteY11" fmla="*/ 53072 h 431178"/>
              <a:gd name="connsiteX12" fmla="*/ 708717 w 1017411"/>
              <a:gd name="connsiteY12" fmla="*/ 128685 h 431178"/>
              <a:gd name="connsiteX13" fmla="*/ 734128 w 1017411"/>
              <a:gd name="connsiteY13" fmla="*/ 272704 h 431178"/>
              <a:gd name="connsiteX14" fmla="*/ 700399 w 1017411"/>
              <a:gd name="connsiteY14" fmla="*/ 309441 h 431178"/>
              <a:gd name="connsiteX15" fmla="*/ 623554 w 1017411"/>
              <a:gd name="connsiteY15" fmla="*/ 270834 h 431178"/>
              <a:gd name="connsiteX16" fmla="*/ 575294 w 1017411"/>
              <a:gd name="connsiteY16" fmla="*/ 127521 h 431178"/>
              <a:gd name="connsiteX17" fmla="*/ 613975 w 1017411"/>
              <a:gd name="connsiteY17" fmla="*/ 53797 h 431178"/>
              <a:gd name="connsiteX18" fmla="*/ 482457 w 1017411"/>
              <a:gd name="connsiteY18" fmla="*/ 18838 h 431178"/>
              <a:gd name="connsiteX19" fmla="*/ 334562 w 1017411"/>
              <a:gd name="connsiteY19" fmla="*/ 73196 h 431178"/>
              <a:gd name="connsiteX20" fmla="*/ 292382 w 1017411"/>
              <a:gd name="connsiteY20" fmla="*/ 155947 h 431178"/>
              <a:gd name="connsiteX21" fmla="*/ 419440 w 1017411"/>
              <a:gd name="connsiteY21" fmla="*/ 252350 h 431178"/>
              <a:gd name="connsiteX22" fmla="*/ 449329 w 1017411"/>
              <a:gd name="connsiteY22" fmla="*/ 378798 h 431178"/>
              <a:gd name="connsiteX23" fmla="*/ 413567 w 1017411"/>
              <a:gd name="connsiteY23" fmla="*/ 429506 h 431178"/>
              <a:gd name="connsiteX24" fmla="*/ 334179 w 1017411"/>
              <a:gd name="connsiteY24" fmla="*/ 393995 h 431178"/>
              <a:gd name="connsiteX25" fmla="*/ 286119 w 1017411"/>
              <a:gd name="connsiteY25" fmla="*/ 158710 h 431178"/>
              <a:gd name="connsiteX26" fmla="*/ 194424 w 1017411"/>
              <a:gd name="connsiteY26" fmla="*/ 138087 h 431178"/>
              <a:gd name="connsiteX27" fmla="*/ 45691 w 1017411"/>
              <a:gd name="connsiteY27" fmla="*/ 196260 h 431178"/>
              <a:gd name="connsiteX28" fmla="*/ 18497 w 1017411"/>
              <a:gd name="connsiteY28" fmla="*/ 253027 h 431178"/>
              <a:gd name="connsiteX29" fmla="*/ 9803 w 1017411"/>
              <a:gd name="connsiteY29" fmla="*/ 297826 h 431178"/>
              <a:gd name="connsiteX30" fmla="*/ 0 w 1017411"/>
              <a:gd name="connsiteY30" fmla="*/ 293889 h 431178"/>
              <a:gd name="connsiteX31" fmla="*/ 56 w 1017411"/>
              <a:gd name="connsiteY31" fmla="*/ 293057 h 431178"/>
              <a:gd name="connsiteX32" fmla="*/ 14090 w 1017411"/>
              <a:gd name="connsiteY32" fmla="*/ 239178 h 431178"/>
              <a:gd name="connsiteX33" fmla="*/ 41898 w 1017411"/>
              <a:gd name="connsiteY33" fmla="*/ 192805 h 431178"/>
              <a:gd name="connsiteX34" fmla="*/ 195071 w 1017411"/>
              <a:gd name="connsiteY34" fmla="*/ 133261 h 431178"/>
              <a:gd name="connsiteX35" fmla="*/ 287773 w 1017411"/>
              <a:gd name="connsiteY35" fmla="*/ 153692 h 431178"/>
              <a:gd name="connsiteX36" fmla="*/ 330672 w 1017411"/>
              <a:gd name="connsiteY36" fmla="*/ 69237 h 431178"/>
              <a:gd name="connsiteX37" fmla="*/ 483845 w 1017411"/>
              <a:gd name="connsiteY37" fmla="*/ 9693 h 431178"/>
              <a:gd name="connsiteX38" fmla="*/ 617933 w 1017411"/>
              <a:gd name="connsiteY38" fmla="*/ 49906 h 431178"/>
              <a:gd name="connsiteX39" fmla="*/ 700310 w 1017411"/>
              <a:gd name="connsiteY39" fmla="*/ 8060 h 431178"/>
              <a:gd name="connsiteX40" fmla="*/ 779415 w 1017411"/>
              <a:gd name="connsiteY40" fmla="*/ 154 h 431178"/>
              <a:gd name="connsiteX41" fmla="*/ 290728 w 1017411"/>
              <a:gd name="connsiteY41" fmla="*/ 160963 h 431178"/>
              <a:gd name="connsiteX42" fmla="*/ 337827 w 1017411"/>
              <a:gd name="connsiteY42" fmla="*/ 391209 h 431178"/>
              <a:gd name="connsiteX43" fmla="*/ 375238 w 1017411"/>
              <a:gd name="connsiteY43" fmla="*/ 416845 h 431178"/>
              <a:gd name="connsiteX44" fmla="*/ 411955 w 1017411"/>
              <a:gd name="connsiteY44" fmla="*/ 418321 h 431178"/>
              <a:gd name="connsiteX45" fmla="*/ 444410 w 1017411"/>
              <a:gd name="connsiteY45" fmla="*/ 377649 h 431178"/>
              <a:gd name="connsiteX46" fmla="*/ 415289 w 1017411"/>
              <a:gd name="connsiteY46" fmla="*/ 255231 h 431178"/>
              <a:gd name="connsiteX47" fmla="*/ 290728 w 1017411"/>
              <a:gd name="connsiteY47" fmla="*/ 160963 h 431178"/>
              <a:gd name="connsiteX48" fmla="*/ 618681 w 1017411"/>
              <a:gd name="connsiteY48" fmla="*/ 56554 h 431178"/>
              <a:gd name="connsiteX49" fmla="*/ 593053 w 1017411"/>
              <a:gd name="connsiteY49" fmla="*/ 88871 h 431178"/>
              <a:gd name="connsiteX50" fmla="*/ 580118 w 1017411"/>
              <a:gd name="connsiteY50" fmla="*/ 128167 h 431178"/>
              <a:gd name="connsiteX51" fmla="*/ 629551 w 1017411"/>
              <a:gd name="connsiteY51" fmla="*/ 263943 h 431178"/>
              <a:gd name="connsiteX52" fmla="*/ 680250 w 1017411"/>
              <a:gd name="connsiteY52" fmla="*/ 303259 h 431178"/>
              <a:gd name="connsiteX53" fmla="*/ 698932 w 1017411"/>
              <a:gd name="connsiteY53" fmla="*/ 304498 h 431178"/>
              <a:gd name="connsiteX54" fmla="*/ 728607 w 1017411"/>
              <a:gd name="connsiteY54" fmla="*/ 271147 h 431178"/>
              <a:gd name="connsiteX55" fmla="*/ 704063 w 1017411"/>
              <a:gd name="connsiteY55" fmla="*/ 131664 h 431178"/>
              <a:gd name="connsiteX56" fmla="*/ 618681 w 1017411"/>
              <a:gd name="connsiteY56" fmla="*/ 56554 h 43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17411" h="431178">
                <a:moveTo>
                  <a:pt x="779415" y="154"/>
                </a:moveTo>
                <a:cubicBezTo>
                  <a:pt x="859935" y="2653"/>
                  <a:pt x="941931" y="35575"/>
                  <a:pt x="1000458" y="91784"/>
                </a:cubicBezTo>
                <a:cubicBezTo>
                  <a:pt x="999399" y="86239"/>
                  <a:pt x="996246" y="66992"/>
                  <a:pt x="995477" y="62960"/>
                </a:cubicBezTo>
                <a:cubicBezTo>
                  <a:pt x="995187" y="61449"/>
                  <a:pt x="994226" y="56409"/>
                  <a:pt x="995642" y="55615"/>
                </a:cubicBezTo>
                <a:cubicBezTo>
                  <a:pt x="996554" y="54920"/>
                  <a:pt x="997540" y="57343"/>
                  <a:pt x="997636" y="57848"/>
                </a:cubicBezTo>
                <a:cubicBezTo>
                  <a:pt x="998429" y="59263"/>
                  <a:pt x="1012990" y="97225"/>
                  <a:pt x="1017123" y="107928"/>
                </a:cubicBezTo>
                <a:cubicBezTo>
                  <a:pt x="1017219" y="108433"/>
                  <a:pt x="1017316" y="108936"/>
                  <a:pt x="1017411" y="109441"/>
                </a:cubicBezTo>
                <a:cubicBezTo>
                  <a:pt x="1017004" y="110042"/>
                  <a:pt x="1015995" y="110233"/>
                  <a:pt x="1015491" y="110330"/>
                </a:cubicBezTo>
                <a:cubicBezTo>
                  <a:pt x="1005842" y="109037"/>
                  <a:pt x="960576" y="107234"/>
                  <a:pt x="962615" y="104234"/>
                </a:cubicBezTo>
                <a:cubicBezTo>
                  <a:pt x="964654" y="101233"/>
                  <a:pt x="993261" y="97860"/>
                  <a:pt x="998300" y="96896"/>
                </a:cubicBezTo>
                <a:cubicBezTo>
                  <a:pt x="921969" y="22671"/>
                  <a:pt x="803219" y="-11068"/>
                  <a:pt x="701872" y="13506"/>
                </a:cubicBezTo>
                <a:cubicBezTo>
                  <a:pt x="674442" y="20312"/>
                  <a:pt x="645647" y="33645"/>
                  <a:pt x="623240" y="53072"/>
                </a:cubicBezTo>
                <a:cubicBezTo>
                  <a:pt x="657882" y="73097"/>
                  <a:pt x="687943" y="99220"/>
                  <a:pt x="708717" y="128685"/>
                </a:cubicBezTo>
                <a:cubicBezTo>
                  <a:pt x="738931" y="172019"/>
                  <a:pt x="748915" y="227047"/>
                  <a:pt x="734128" y="272704"/>
                </a:cubicBezTo>
                <a:cubicBezTo>
                  <a:pt x="727201" y="293876"/>
                  <a:pt x="715926" y="305955"/>
                  <a:pt x="700399" y="309441"/>
                </a:cubicBezTo>
                <a:cubicBezTo>
                  <a:pt x="673784" y="315047"/>
                  <a:pt x="642285" y="292331"/>
                  <a:pt x="623554" y="270834"/>
                </a:cubicBezTo>
                <a:cubicBezTo>
                  <a:pt x="587678" y="230673"/>
                  <a:pt x="569628" y="177182"/>
                  <a:pt x="575294" y="127521"/>
                </a:cubicBezTo>
                <a:cubicBezTo>
                  <a:pt x="578978" y="97566"/>
                  <a:pt x="593583" y="72838"/>
                  <a:pt x="613975" y="53797"/>
                </a:cubicBezTo>
                <a:cubicBezTo>
                  <a:pt x="573716" y="31709"/>
                  <a:pt x="526716" y="20834"/>
                  <a:pt x="482457" y="18838"/>
                </a:cubicBezTo>
                <a:cubicBezTo>
                  <a:pt x="439206" y="16649"/>
                  <a:pt x="378990" y="21357"/>
                  <a:pt x="334562" y="73196"/>
                </a:cubicBezTo>
                <a:cubicBezTo>
                  <a:pt x="311389" y="99560"/>
                  <a:pt x="298176" y="126111"/>
                  <a:pt x="292382" y="155947"/>
                </a:cubicBezTo>
                <a:cubicBezTo>
                  <a:pt x="344018" y="177429"/>
                  <a:pt x="390715" y="211345"/>
                  <a:pt x="419440" y="252350"/>
                </a:cubicBezTo>
                <a:cubicBezTo>
                  <a:pt x="445378" y="289708"/>
                  <a:pt x="456247" y="335689"/>
                  <a:pt x="449329" y="378798"/>
                </a:cubicBezTo>
                <a:cubicBezTo>
                  <a:pt x="443490" y="413867"/>
                  <a:pt x="426478" y="425996"/>
                  <a:pt x="413567" y="429506"/>
                </a:cubicBezTo>
                <a:cubicBezTo>
                  <a:pt x="389762" y="436139"/>
                  <a:pt x="358482" y="422785"/>
                  <a:pt x="334179" y="393995"/>
                </a:cubicBezTo>
                <a:cubicBezTo>
                  <a:pt x="301594" y="357384"/>
                  <a:pt x="266085" y="228873"/>
                  <a:pt x="286119" y="158710"/>
                </a:cubicBezTo>
                <a:cubicBezTo>
                  <a:pt x="256640" y="146577"/>
                  <a:pt x="225004" y="139561"/>
                  <a:pt x="194424" y="138087"/>
                </a:cubicBezTo>
                <a:cubicBezTo>
                  <a:pt x="151270" y="136402"/>
                  <a:pt x="90120" y="144421"/>
                  <a:pt x="45691" y="196260"/>
                </a:cubicBezTo>
                <a:cubicBezTo>
                  <a:pt x="33926" y="209868"/>
                  <a:pt x="25107" y="230194"/>
                  <a:pt x="18497" y="253027"/>
                </a:cubicBezTo>
                <a:lnTo>
                  <a:pt x="9803" y="297826"/>
                </a:lnTo>
                <a:lnTo>
                  <a:pt x="0" y="293889"/>
                </a:lnTo>
                <a:lnTo>
                  <a:pt x="56" y="293057"/>
                </a:lnTo>
                <a:cubicBezTo>
                  <a:pt x="2844" y="274144"/>
                  <a:pt x="7319" y="256035"/>
                  <a:pt x="14090" y="239178"/>
                </a:cubicBezTo>
                <a:cubicBezTo>
                  <a:pt x="20862" y="222319"/>
                  <a:pt x="29928" y="206714"/>
                  <a:pt x="41898" y="192805"/>
                </a:cubicBezTo>
                <a:cubicBezTo>
                  <a:pt x="87645" y="139670"/>
                  <a:pt x="150812" y="131265"/>
                  <a:pt x="195071" y="133261"/>
                </a:cubicBezTo>
                <a:cubicBezTo>
                  <a:pt x="225649" y="134736"/>
                  <a:pt x="257286" y="141755"/>
                  <a:pt x="287773" y="153692"/>
                </a:cubicBezTo>
                <a:cubicBezTo>
                  <a:pt x="293472" y="123353"/>
                  <a:pt x="307091" y="96200"/>
                  <a:pt x="330672" y="69237"/>
                </a:cubicBezTo>
                <a:cubicBezTo>
                  <a:pt x="376419" y="16102"/>
                  <a:pt x="439586" y="7697"/>
                  <a:pt x="483845" y="9693"/>
                </a:cubicBezTo>
                <a:cubicBezTo>
                  <a:pt x="529208" y="12001"/>
                  <a:pt x="576474" y="27004"/>
                  <a:pt x="617933" y="49906"/>
                </a:cubicBezTo>
                <a:cubicBezTo>
                  <a:pt x="642068" y="28582"/>
                  <a:pt x="672880" y="14864"/>
                  <a:pt x="700310" y="8060"/>
                </a:cubicBezTo>
                <a:cubicBezTo>
                  <a:pt x="725898" y="1868"/>
                  <a:pt x="752575" y="-679"/>
                  <a:pt x="779415" y="154"/>
                </a:cubicBezTo>
                <a:close/>
                <a:moveTo>
                  <a:pt x="290728" y="160963"/>
                </a:moveTo>
                <a:cubicBezTo>
                  <a:pt x="271822" y="228823"/>
                  <a:pt x="306537" y="355918"/>
                  <a:pt x="337827" y="391209"/>
                </a:cubicBezTo>
                <a:cubicBezTo>
                  <a:pt x="349184" y="404189"/>
                  <a:pt x="362269" y="412530"/>
                  <a:pt x="375238" y="416845"/>
                </a:cubicBezTo>
                <a:cubicBezTo>
                  <a:pt x="388207" y="421158"/>
                  <a:pt x="401060" y="421447"/>
                  <a:pt x="411955" y="418321"/>
                </a:cubicBezTo>
                <a:cubicBezTo>
                  <a:pt x="428801" y="413537"/>
                  <a:pt x="440364" y="402972"/>
                  <a:pt x="444410" y="377649"/>
                </a:cubicBezTo>
                <a:cubicBezTo>
                  <a:pt x="451111" y="336148"/>
                  <a:pt x="440338" y="290670"/>
                  <a:pt x="415289" y="255231"/>
                </a:cubicBezTo>
                <a:cubicBezTo>
                  <a:pt x="386758" y="215236"/>
                  <a:pt x="341668" y="181534"/>
                  <a:pt x="290728" y="160963"/>
                </a:cubicBezTo>
                <a:close/>
                <a:moveTo>
                  <a:pt x="618681" y="56554"/>
                </a:moveTo>
                <a:cubicBezTo>
                  <a:pt x="608485" y="66075"/>
                  <a:pt x="599711" y="76892"/>
                  <a:pt x="593053" y="88871"/>
                </a:cubicBezTo>
                <a:cubicBezTo>
                  <a:pt x="586395" y="100851"/>
                  <a:pt x="581852" y="113993"/>
                  <a:pt x="580118" y="128167"/>
                </a:cubicBezTo>
                <a:cubicBezTo>
                  <a:pt x="574668" y="176220"/>
                  <a:pt x="594877" y="224597"/>
                  <a:pt x="629551" y="263943"/>
                </a:cubicBezTo>
                <a:cubicBezTo>
                  <a:pt x="643076" y="279382"/>
                  <a:pt x="661504" y="297410"/>
                  <a:pt x="680250" y="303259"/>
                </a:cubicBezTo>
                <a:cubicBezTo>
                  <a:pt x="686499" y="305207"/>
                  <a:pt x="692784" y="305803"/>
                  <a:pt x="698932" y="304498"/>
                </a:cubicBezTo>
                <a:cubicBezTo>
                  <a:pt x="712444" y="301396"/>
                  <a:pt x="722399" y="290614"/>
                  <a:pt x="728607" y="271147"/>
                </a:cubicBezTo>
                <a:cubicBezTo>
                  <a:pt x="743084" y="226595"/>
                  <a:pt x="733483" y="173581"/>
                  <a:pt x="704063" y="131664"/>
                </a:cubicBezTo>
                <a:cubicBezTo>
                  <a:pt x="683385" y="102703"/>
                  <a:pt x="653324" y="76581"/>
                  <a:pt x="618681" y="56554"/>
                </a:cubicBezTo>
                <a:close/>
              </a:path>
            </a:pathLst>
          </a:cu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C27C8B0-3E0C-3BE7-30EA-B96B5413ED8C}"/>
              </a:ext>
            </a:extLst>
          </p:cNvPr>
          <p:cNvSpPr/>
          <p:nvPr/>
        </p:nvSpPr>
        <p:spPr>
          <a:xfrm>
            <a:off x="11682065" y="5413247"/>
            <a:ext cx="605730" cy="60573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8AFC1BF-2C0C-2F57-CEC7-B586C2CF65A4}"/>
              </a:ext>
            </a:extLst>
          </p:cNvPr>
          <p:cNvSpPr/>
          <p:nvPr/>
        </p:nvSpPr>
        <p:spPr>
          <a:xfrm>
            <a:off x="8365586" y="2022764"/>
            <a:ext cx="3065178" cy="3066720"/>
          </a:xfrm>
          <a:prstGeom prst="ellipse">
            <a:avLst/>
          </a:prstGeom>
          <a:blipFill>
            <a:blip r:embed="rId2"/>
            <a:srcRect/>
            <a:stretch>
              <a:fillRect l="-37596" r="-37596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E60B90-F564-F64B-577E-D49A5986A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A4197-0BCE-56DC-1D7E-D74FE2088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dna strand with orange lights&#10;&#10;Description automatically generated">
            <a:extLst>
              <a:ext uri="{FF2B5EF4-FFF2-40B4-BE49-F238E27FC236}">
                <a16:creationId xmlns:a16="http://schemas.microsoft.com/office/drawing/2014/main" id="{892EB976-DAD3-40AA-06FA-A8339DFDCA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77681FF6-0ECA-6E19-8202-781C9538273F}"/>
              </a:ext>
            </a:extLst>
          </p:cNvPr>
          <p:cNvSpPr/>
          <p:nvPr/>
        </p:nvSpPr>
        <p:spPr>
          <a:xfrm>
            <a:off x="4646541" y="868206"/>
            <a:ext cx="2299574" cy="23027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rPr>
              <a:t>01</a:t>
            </a:r>
            <a:endParaRPr lang="en-CA" sz="7200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20B7AB-F58E-6CED-5F02-3DDAD2FFC2DC}"/>
              </a:ext>
            </a:extLst>
          </p:cNvPr>
          <p:cNvGrpSpPr/>
          <p:nvPr/>
        </p:nvGrpSpPr>
        <p:grpSpPr>
          <a:xfrm>
            <a:off x="6096000" y="2607803"/>
            <a:ext cx="4883505" cy="2158487"/>
            <a:chOff x="901660" y="2817148"/>
            <a:chExt cx="4883505" cy="215848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ACAF7B-F8F5-9179-4B56-73CC3979BD66}"/>
                </a:ext>
              </a:extLst>
            </p:cNvPr>
            <p:cNvGrpSpPr/>
            <p:nvPr/>
          </p:nvGrpSpPr>
          <p:grpSpPr>
            <a:xfrm>
              <a:off x="901660" y="2817148"/>
              <a:ext cx="4883505" cy="962954"/>
              <a:chOff x="5842825" y="3247521"/>
              <a:chExt cx="2924434" cy="337892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1CAAB0FB-7283-6C24-F0B8-2A84AE13E9C4}"/>
                  </a:ext>
                </a:extLst>
              </p:cNvPr>
              <p:cNvSpPr/>
              <p:nvPr/>
            </p:nvSpPr>
            <p:spPr>
              <a:xfrm>
                <a:off x="5842825" y="3247521"/>
                <a:ext cx="2924434" cy="33789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3600" dirty="0">
                  <a:solidFill>
                    <a:schemeClr val="bg1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7A5E970-B7BA-9CB9-7F03-B3CAC3897A56}"/>
                  </a:ext>
                </a:extLst>
              </p:cNvPr>
              <p:cNvSpPr txBox="1"/>
              <p:nvPr/>
            </p:nvSpPr>
            <p:spPr>
              <a:xfrm>
                <a:off x="5976389" y="3313871"/>
                <a:ext cx="2657306" cy="20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i="0" u="none" strike="noStrike" dirty="0">
                    <a:solidFill>
                      <a:schemeClr val="bg2"/>
                    </a:solidFill>
                    <a:effectLst/>
                    <a:latin typeface="+mj-lt"/>
                  </a:rPr>
                  <a:t>Free DNA Test </a:t>
                </a:r>
                <a:endParaRPr lang="en-US" sz="1050" b="1" spc="0" dirty="0">
                  <a:solidFill>
                    <a:schemeClr val="bg2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D2BA81-267B-5F40-607B-A1890DEE3F83}"/>
                </a:ext>
              </a:extLst>
            </p:cNvPr>
            <p:cNvSpPr txBox="1"/>
            <p:nvPr/>
          </p:nvSpPr>
          <p:spPr>
            <a:xfrm>
              <a:off x="1289956" y="4236971"/>
              <a:ext cx="427217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Lorem ipsum 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dolor sit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amet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consectetur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adipiscing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elit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sed do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eiusmod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tempor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incididunt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ut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aliqua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5A0C03-D35B-90C0-28EF-AEA36FAEA82F}"/>
              </a:ext>
            </a:extLst>
          </p:cNvPr>
          <p:cNvGrpSpPr/>
          <p:nvPr/>
        </p:nvGrpSpPr>
        <p:grpSpPr>
          <a:xfrm>
            <a:off x="10470959" y="2539238"/>
            <a:ext cx="1083650" cy="1083650"/>
            <a:chOff x="10598415" y="1453722"/>
            <a:chExt cx="1083650" cy="108365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F42CBCE2-7D8D-3D47-64BB-DB1272F54469}"/>
                </a:ext>
              </a:extLst>
            </p:cNvPr>
            <p:cNvSpPr/>
            <p:nvPr/>
          </p:nvSpPr>
          <p:spPr>
            <a:xfrm>
              <a:off x="10598415" y="1453722"/>
              <a:ext cx="1083650" cy="1083650"/>
            </a:xfrm>
            <a:prstGeom prst="roundRect">
              <a:avLst>
                <a:gd name="adj" fmla="val 814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Graphic 13">
              <a:extLst>
                <a:ext uri="{FF2B5EF4-FFF2-40B4-BE49-F238E27FC236}">
                  <a16:creationId xmlns:a16="http://schemas.microsoft.com/office/drawing/2014/main" id="{4F907AB6-1753-C684-AC31-6328D4AE377C}"/>
                </a:ext>
              </a:extLst>
            </p:cNvPr>
            <p:cNvSpPr/>
            <p:nvPr/>
          </p:nvSpPr>
          <p:spPr>
            <a:xfrm>
              <a:off x="10785975" y="1654090"/>
              <a:ext cx="708530" cy="68291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gradFill>
              <a:gsLst>
                <a:gs pos="23000">
                  <a:schemeClr val="accent3"/>
                </a:gs>
                <a:gs pos="100000">
                  <a:schemeClr val="accent2"/>
                </a:gs>
              </a:gsLst>
              <a:lin ang="13500000" scaled="1"/>
            </a:gra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0DC99F5-350B-B7E5-21EA-9C4E97A64899}"/>
              </a:ext>
            </a:extLst>
          </p:cNvPr>
          <p:cNvSpPr/>
          <p:nvPr/>
        </p:nvSpPr>
        <p:spPr>
          <a:xfrm rot="17380937" flipH="1">
            <a:off x="4138285" y="3536217"/>
            <a:ext cx="1066302" cy="451898"/>
          </a:xfrm>
          <a:custGeom>
            <a:avLst/>
            <a:gdLst>
              <a:gd name="connsiteX0" fmla="*/ 779415 w 1017411"/>
              <a:gd name="connsiteY0" fmla="*/ 154 h 431178"/>
              <a:gd name="connsiteX1" fmla="*/ 1000458 w 1017411"/>
              <a:gd name="connsiteY1" fmla="*/ 91784 h 431178"/>
              <a:gd name="connsiteX2" fmla="*/ 995477 w 1017411"/>
              <a:gd name="connsiteY2" fmla="*/ 62960 h 431178"/>
              <a:gd name="connsiteX3" fmla="*/ 995642 w 1017411"/>
              <a:gd name="connsiteY3" fmla="*/ 55615 h 431178"/>
              <a:gd name="connsiteX4" fmla="*/ 997636 w 1017411"/>
              <a:gd name="connsiteY4" fmla="*/ 57848 h 431178"/>
              <a:gd name="connsiteX5" fmla="*/ 1017123 w 1017411"/>
              <a:gd name="connsiteY5" fmla="*/ 107928 h 431178"/>
              <a:gd name="connsiteX6" fmla="*/ 1017411 w 1017411"/>
              <a:gd name="connsiteY6" fmla="*/ 109441 h 431178"/>
              <a:gd name="connsiteX7" fmla="*/ 1015491 w 1017411"/>
              <a:gd name="connsiteY7" fmla="*/ 110330 h 431178"/>
              <a:gd name="connsiteX8" fmla="*/ 962615 w 1017411"/>
              <a:gd name="connsiteY8" fmla="*/ 104234 h 431178"/>
              <a:gd name="connsiteX9" fmla="*/ 998300 w 1017411"/>
              <a:gd name="connsiteY9" fmla="*/ 96896 h 431178"/>
              <a:gd name="connsiteX10" fmla="*/ 701872 w 1017411"/>
              <a:gd name="connsiteY10" fmla="*/ 13506 h 431178"/>
              <a:gd name="connsiteX11" fmla="*/ 623240 w 1017411"/>
              <a:gd name="connsiteY11" fmla="*/ 53072 h 431178"/>
              <a:gd name="connsiteX12" fmla="*/ 708717 w 1017411"/>
              <a:gd name="connsiteY12" fmla="*/ 128685 h 431178"/>
              <a:gd name="connsiteX13" fmla="*/ 734128 w 1017411"/>
              <a:gd name="connsiteY13" fmla="*/ 272704 h 431178"/>
              <a:gd name="connsiteX14" fmla="*/ 700399 w 1017411"/>
              <a:gd name="connsiteY14" fmla="*/ 309441 h 431178"/>
              <a:gd name="connsiteX15" fmla="*/ 623554 w 1017411"/>
              <a:gd name="connsiteY15" fmla="*/ 270834 h 431178"/>
              <a:gd name="connsiteX16" fmla="*/ 575294 w 1017411"/>
              <a:gd name="connsiteY16" fmla="*/ 127521 h 431178"/>
              <a:gd name="connsiteX17" fmla="*/ 613975 w 1017411"/>
              <a:gd name="connsiteY17" fmla="*/ 53797 h 431178"/>
              <a:gd name="connsiteX18" fmla="*/ 482457 w 1017411"/>
              <a:gd name="connsiteY18" fmla="*/ 18838 h 431178"/>
              <a:gd name="connsiteX19" fmla="*/ 334562 w 1017411"/>
              <a:gd name="connsiteY19" fmla="*/ 73196 h 431178"/>
              <a:gd name="connsiteX20" fmla="*/ 292382 w 1017411"/>
              <a:gd name="connsiteY20" fmla="*/ 155947 h 431178"/>
              <a:gd name="connsiteX21" fmla="*/ 419440 w 1017411"/>
              <a:gd name="connsiteY21" fmla="*/ 252350 h 431178"/>
              <a:gd name="connsiteX22" fmla="*/ 449329 w 1017411"/>
              <a:gd name="connsiteY22" fmla="*/ 378798 h 431178"/>
              <a:gd name="connsiteX23" fmla="*/ 413567 w 1017411"/>
              <a:gd name="connsiteY23" fmla="*/ 429506 h 431178"/>
              <a:gd name="connsiteX24" fmla="*/ 334179 w 1017411"/>
              <a:gd name="connsiteY24" fmla="*/ 393995 h 431178"/>
              <a:gd name="connsiteX25" fmla="*/ 286119 w 1017411"/>
              <a:gd name="connsiteY25" fmla="*/ 158710 h 431178"/>
              <a:gd name="connsiteX26" fmla="*/ 194424 w 1017411"/>
              <a:gd name="connsiteY26" fmla="*/ 138087 h 431178"/>
              <a:gd name="connsiteX27" fmla="*/ 45691 w 1017411"/>
              <a:gd name="connsiteY27" fmla="*/ 196260 h 431178"/>
              <a:gd name="connsiteX28" fmla="*/ 18497 w 1017411"/>
              <a:gd name="connsiteY28" fmla="*/ 253027 h 431178"/>
              <a:gd name="connsiteX29" fmla="*/ 9803 w 1017411"/>
              <a:gd name="connsiteY29" fmla="*/ 297826 h 431178"/>
              <a:gd name="connsiteX30" fmla="*/ 0 w 1017411"/>
              <a:gd name="connsiteY30" fmla="*/ 293889 h 431178"/>
              <a:gd name="connsiteX31" fmla="*/ 56 w 1017411"/>
              <a:gd name="connsiteY31" fmla="*/ 293057 h 431178"/>
              <a:gd name="connsiteX32" fmla="*/ 14090 w 1017411"/>
              <a:gd name="connsiteY32" fmla="*/ 239178 h 431178"/>
              <a:gd name="connsiteX33" fmla="*/ 41898 w 1017411"/>
              <a:gd name="connsiteY33" fmla="*/ 192805 h 431178"/>
              <a:gd name="connsiteX34" fmla="*/ 195071 w 1017411"/>
              <a:gd name="connsiteY34" fmla="*/ 133261 h 431178"/>
              <a:gd name="connsiteX35" fmla="*/ 287773 w 1017411"/>
              <a:gd name="connsiteY35" fmla="*/ 153692 h 431178"/>
              <a:gd name="connsiteX36" fmla="*/ 330672 w 1017411"/>
              <a:gd name="connsiteY36" fmla="*/ 69237 h 431178"/>
              <a:gd name="connsiteX37" fmla="*/ 483845 w 1017411"/>
              <a:gd name="connsiteY37" fmla="*/ 9693 h 431178"/>
              <a:gd name="connsiteX38" fmla="*/ 617933 w 1017411"/>
              <a:gd name="connsiteY38" fmla="*/ 49906 h 431178"/>
              <a:gd name="connsiteX39" fmla="*/ 700310 w 1017411"/>
              <a:gd name="connsiteY39" fmla="*/ 8060 h 431178"/>
              <a:gd name="connsiteX40" fmla="*/ 779415 w 1017411"/>
              <a:gd name="connsiteY40" fmla="*/ 154 h 431178"/>
              <a:gd name="connsiteX41" fmla="*/ 290728 w 1017411"/>
              <a:gd name="connsiteY41" fmla="*/ 160963 h 431178"/>
              <a:gd name="connsiteX42" fmla="*/ 337827 w 1017411"/>
              <a:gd name="connsiteY42" fmla="*/ 391209 h 431178"/>
              <a:gd name="connsiteX43" fmla="*/ 375238 w 1017411"/>
              <a:gd name="connsiteY43" fmla="*/ 416845 h 431178"/>
              <a:gd name="connsiteX44" fmla="*/ 411955 w 1017411"/>
              <a:gd name="connsiteY44" fmla="*/ 418321 h 431178"/>
              <a:gd name="connsiteX45" fmla="*/ 444410 w 1017411"/>
              <a:gd name="connsiteY45" fmla="*/ 377649 h 431178"/>
              <a:gd name="connsiteX46" fmla="*/ 415289 w 1017411"/>
              <a:gd name="connsiteY46" fmla="*/ 255231 h 431178"/>
              <a:gd name="connsiteX47" fmla="*/ 290728 w 1017411"/>
              <a:gd name="connsiteY47" fmla="*/ 160963 h 431178"/>
              <a:gd name="connsiteX48" fmla="*/ 618681 w 1017411"/>
              <a:gd name="connsiteY48" fmla="*/ 56554 h 431178"/>
              <a:gd name="connsiteX49" fmla="*/ 593053 w 1017411"/>
              <a:gd name="connsiteY49" fmla="*/ 88871 h 431178"/>
              <a:gd name="connsiteX50" fmla="*/ 580118 w 1017411"/>
              <a:gd name="connsiteY50" fmla="*/ 128167 h 431178"/>
              <a:gd name="connsiteX51" fmla="*/ 629551 w 1017411"/>
              <a:gd name="connsiteY51" fmla="*/ 263943 h 431178"/>
              <a:gd name="connsiteX52" fmla="*/ 680250 w 1017411"/>
              <a:gd name="connsiteY52" fmla="*/ 303259 h 431178"/>
              <a:gd name="connsiteX53" fmla="*/ 698932 w 1017411"/>
              <a:gd name="connsiteY53" fmla="*/ 304498 h 431178"/>
              <a:gd name="connsiteX54" fmla="*/ 728607 w 1017411"/>
              <a:gd name="connsiteY54" fmla="*/ 271147 h 431178"/>
              <a:gd name="connsiteX55" fmla="*/ 704063 w 1017411"/>
              <a:gd name="connsiteY55" fmla="*/ 131664 h 431178"/>
              <a:gd name="connsiteX56" fmla="*/ 618681 w 1017411"/>
              <a:gd name="connsiteY56" fmla="*/ 56554 h 43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17411" h="431178">
                <a:moveTo>
                  <a:pt x="779415" y="154"/>
                </a:moveTo>
                <a:cubicBezTo>
                  <a:pt x="859935" y="2653"/>
                  <a:pt x="941931" y="35575"/>
                  <a:pt x="1000458" y="91784"/>
                </a:cubicBezTo>
                <a:cubicBezTo>
                  <a:pt x="999399" y="86239"/>
                  <a:pt x="996246" y="66992"/>
                  <a:pt x="995477" y="62960"/>
                </a:cubicBezTo>
                <a:cubicBezTo>
                  <a:pt x="995187" y="61449"/>
                  <a:pt x="994226" y="56409"/>
                  <a:pt x="995642" y="55615"/>
                </a:cubicBezTo>
                <a:cubicBezTo>
                  <a:pt x="996554" y="54920"/>
                  <a:pt x="997540" y="57343"/>
                  <a:pt x="997636" y="57848"/>
                </a:cubicBezTo>
                <a:cubicBezTo>
                  <a:pt x="998429" y="59263"/>
                  <a:pt x="1012990" y="97225"/>
                  <a:pt x="1017123" y="107928"/>
                </a:cubicBezTo>
                <a:cubicBezTo>
                  <a:pt x="1017219" y="108433"/>
                  <a:pt x="1017316" y="108936"/>
                  <a:pt x="1017411" y="109441"/>
                </a:cubicBezTo>
                <a:cubicBezTo>
                  <a:pt x="1017004" y="110042"/>
                  <a:pt x="1015995" y="110233"/>
                  <a:pt x="1015491" y="110330"/>
                </a:cubicBezTo>
                <a:cubicBezTo>
                  <a:pt x="1005842" y="109037"/>
                  <a:pt x="960576" y="107234"/>
                  <a:pt x="962615" y="104234"/>
                </a:cubicBezTo>
                <a:cubicBezTo>
                  <a:pt x="964654" y="101233"/>
                  <a:pt x="993261" y="97860"/>
                  <a:pt x="998300" y="96896"/>
                </a:cubicBezTo>
                <a:cubicBezTo>
                  <a:pt x="921969" y="22671"/>
                  <a:pt x="803219" y="-11068"/>
                  <a:pt x="701872" y="13506"/>
                </a:cubicBezTo>
                <a:cubicBezTo>
                  <a:pt x="674442" y="20312"/>
                  <a:pt x="645647" y="33645"/>
                  <a:pt x="623240" y="53072"/>
                </a:cubicBezTo>
                <a:cubicBezTo>
                  <a:pt x="657882" y="73097"/>
                  <a:pt x="687943" y="99220"/>
                  <a:pt x="708717" y="128685"/>
                </a:cubicBezTo>
                <a:cubicBezTo>
                  <a:pt x="738931" y="172019"/>
                  <a:pt x="748915" y="227047"/>
                  <a:pt x="734128" y="272704"/>
                </a:cubicBezTo>
                <a:cubicBezTo>
                  <a:pt x="727201" y="293876"/>
                  <a:pt x="715926" y="305955"/>
                  <a:pt x="700399" y="309441"/>
                </a:cubicBezTo>
                <a:cubicBezTo>
                  <a:pt x="673784" y="315047"/>
                  <a:pt x="642285" y="292331"/>
                  <a:pt x="623554" y="270834"/>
                </a:cubicBezTo>
                <a:cubicBezTo>
                  <a:pt x="587678" y="230673"/>
                  <a:pt x="569628" y="177182"/>
                  <a:pt x="575294" y="127521"/>
                </a:cubicBezTo>
                <a:cubicBezTo>
                  <a:pt x="578978" y="97566"/>
                  <a:pt x="593583" y="72838"/>
                  <a:pt x="613975" y="53797"/>
                </a:cubicBezTo>
                <a:cubicBezTo>
                  <a:pt x="573716" y="31709"/>
                  <a:pt x="526716" y="20834"/>
                  <a:pt x="482457" y="18838"/>
                </a:cubicBezTo>
                <a:cubicBezTo>
                  <a:pt x="439206" y="16649"/>
                  <a:pt x="378990" y="21357"/>
                  <a:pt x="334562" y="73196"/>
                </a:cubicBezTo>
                <a:cubicBezTo>
                  <a:pt x="311389" y="99560"/>
                  <a:pt x="298176" y="126111"/>
                  <a:pt x="292382" y="155947"/>
                </a:cubicBezTo>
                <a:cubicBezTo>
                  <a:pt x="344018" y="177429"/>
                  <a:pt x="390715" y="211345"/>
                  <a:pt x="419440" y="252350"/>
                </a:cubicBezTo>
                <a:cubicBezTo>
                  <a:pt x="445378" y="289708"/>
                  <a:pt x="456247" y="335689"/>
                  <a:pt x="449329" y="378798"/>
                </a:cubicBezTo>
                <a:cubicBezTo>
                  <a:pt x="443490" y="413867"/>
                  <a:pt x="426478" y="425996"/>
                  <a:pt x="413567" y="429506"/>
                </a:cubicBezTo>
                <a:cubicBezTo>
                  <a:pt x="389762" y="436139"/>
                  <a:pt x="358482" y="422785"/>
                  <a:pt x="334179" y="393995"/>
                </a:cubicBezTo>
                <a:cubicBezTo>
                  <a:pt x="301594" y="357384"/>
                  <a:pt x="266085" y="228873"/>
                  <a:pt x="286119" y="158710"/>
                </a:cubicBezTo>
                <a:cubicBezTo>
                  <a:pt x="256640" y="146577"/>
                  <a:pt x="225004" y="139561"/>
                  <a:pt x="194424" y="138087"/>
                </a:cubicBezTo>
                <a:cubicBezTo>
                  <a:pt x="151270" y="136402"/>
                  <a:pt x="90120" y="144421"/>
                  <a:pt x="45691" y="196260"/>
                </a:cubicBezTo>
                <a:cubicBezTo>
                  <a:pt x="33926" y="209868"/>
                  <a:pt x="25107" y="230194"/>
                  <a:pt x="18497" y="253027"/>
                </a:cubicBezTo>
                <a:lnTo>
                  <a:pt x="9803" y="297826"/>
                </a:lnTo>
                <a:lnTo>
                  <a:pt x="0" y="293889"/>
                </a:lnTo>
                <a:lnTo>
                  <a:pt x="56" y="293057"/>
                </a:lnTo>
                <a:cubicBezTo>
                  <a:pt x="2844" y="274144"/>
                  <a:pt x="7319" y="256035"/>
                  <a:pt x="14090" y="239178"/>
                </a:cubicBezTo>
                <a:cubicBezTo>
                  <a:pt x="20862" y="222319"/>
                  <a:pt x="29928" y="206714"/>
                  <a:pt x="41898" y="192805"/>
                </a:cubicBezTo>
                <a:cubicBezTo>
                  <a:pt x="87645" y="139670"/>
                  <a:pt x="150812" y="131265"/>
                  <a:pt x="195071" y="133261"/>
                </a:cubicBezTo>
                <a:cubicBezTo>
                  <a:pt x="225649" y="134736"/>
                  <a:pt x="257286" y="141755"/>
                  <a:pt x="287773" y="153692"/>
                </a:cubicBezTo>
                <a:cubicBezTo>
                  <a:pt x="293472" y="123353"/>
                  <a:pt x="307091" y="96200"/>
                  <a:pt x="330672" y="69237"/>
                </a:cubicBezTo>
                <a:cubicBezTo>
                  <a:pt x="376419" y="16102"/>
                  <a:pt x="439586" y="7697"/>
                  <a:pt x="483845" y="9693"/>
                </a:cubicBezTo>
                <a:cubicBezTo>
                  <a:pt x="529208" y="12001"/>
                  <a:pt x="576474" y="27004"/>
                  <a:pt x="617933" y="49906"/>
                </a:cubicBezTo>
                <a:cubicBezTo>
                  <a:pt x="642068" y="28582"/>
                  <a:pt x="672880" y="14864"/>
                  <a:pt x="700310" y="8060"/>
                </a:cubicBezTo>
                <a:cubicBezTo>
                  <a:pt x="725898" y="1868"/>
                  <a:pt x="752575" y="-679"/>
                  <a:pt x="779415" y="154"/>
                </a:cubicBezTo>
                <a:close/>
                <a:moveTo>
                  <a:pt x="290728" y="160963"/>
                </a:moveTo>
                <a:cubicBezTo>
                  <a:pt x="271822" y="228823"/>
                  <a:pt x="306537" y="355918"/>
                  <a:pt x="337827" y="391209"/>
                </a:cubicBezTo>
                <a:cubicBezTo>
                  <a:pt x="349184" y="404189"/>
                  <a:pt x="362269" y="412530"/>
                  <a:pt x="375238" y="416845"/>
                </a:cubicBezTo>
                <a:cubicBezTo>
                  <a:pt x="388207" y="421158"/>
                  <a:pt x="401060" y="421447"/>
                  <a:pt x="411955" y="418321"/>
                </a:cubicBezTo>
                <a:cubicBezTo>
                  <a:pt x="428801" y="413537"/>
                  <a:pt x="440364" y="402972"/>
                  <a:pt x="444410" y="377649"/>
                </a:cubicBezTo>
                <a:cubicBezTo>
                  <a:pt x="451111" y="336148"/>
                  <a:pt x="440338" y="290670"/>
                  <a:pt x="415289" y="255231"/>
                </a:cubicBezTo>
                <a:cubicBezTo>
                  <a:pt x="386758" y="215236"/>
                  <a:pt x="341668" y="181534"/>
                  <a:pt x="290728" y="160963"/>
                </a:cubicBezTo>
                <a:close/>
                <a:moveTo>
                  <a:pt x="618681" y="56554"/>
                </a:moveTo>
                <a:cubicBezTo>
                  <a:pt x="608485" y="66075"/>
                  <a:pt x="599711" y="76892"/>
                  <a:pt x="593053" y="88871"/>
                </a:cubicBezTo>
                <a:cubicBezTo>
                  <a:pt x="586395" y="100851"/>
                  <a:pt x="581852" y="113993"/>
                  <a:pt x="580118" y="128167"/>
                </a:cubicBezTo>
                <a:cubicBezTo>
                  <a:pt x="574668" y="176220"/>
                  <a:pt x="594877" y="224597"/>
                  <a:pt x="629551" y="263943"/>
                </a:cubicBezTo>
                <a:cubicBezTo>
                  <a:pt x="643076" y="279382"/>
                  <a:pt x="661504" y="297410"/>
                  <a:pt x="680250" y="303259"/>
                </a:cubicBezTo>
                <a:cubicBezTo>
                  <a:pt x="686499" y="305207"/>
                  <a:pt x="692784" y="305803"/>
                  <a:pt x="698932" y="304498"/>
                </a:cubicBezTo>
                <a:cubicBezTo>
                  <a:pt x="712444" y="301396"/>
                  <a:pt x="722399" y="290614"/>
                  <a:pt x="728607" y="271147"/>
                </a:cubicBezTo>
                <a:cubicBezTo>
                  <a:pt x="743084" y="226595"/>
                  <a:pt x="733483" y="173581"/>
                  <a:pt x="704063" y="131664"/>
                </a:cubicBezTo>
                <a:cubicBezTo>
                  <a:pt x="683385" y="102703"/>
                  <a:pt x="653324" y="76581"/>
                  <a:pt x="618681" y="56554"/>
                </a:cubicBezTo>
                <a:close/>
              </a:path>
            </a:pathLst>
          </a:cu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FDAF4B-2F28-6130-8AB2-1106DDAA5A97}"/>
              </a:ext>
            </a:extLst>
          </p:cNvPr>
          <p:cNvGrpSpPr/>
          <p:nvPr/>
        </p:nvGrpSpPr>
        <p:grpSpPr>
          <a:xfrm>
            <a:off x="695748" y="4340269"/>
            <a:ext cx="1762508" cy="1762506"/>
            <a:chOff x="9385884" y="3950123"/>
            <a:chExt cx="2092559" cy="209255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23C53DF-36C9-EDCD-15EC-FAD69E740B4E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B3E1333-42A5-F3AD-02F9-F56B9696C85A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" name="Graphic 13">
                <a:extLst>
                  <a:ext uri="{FF2B5EF4-FFF2-40B4-BE49-F238E27FC236}">
                    <a16:creationId xmlns:a16="http://schemas.microsoft.com/office/drawing/2014/main" id="{CB0FEAB1-C540-D355-CF75-C92A20620ECB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6" name="Graphic 13">
              <a:extLst>
                <a:ext uri="{FF2B5EF4-FFF2-40B4-BE49-F238E27FC236}">
                  <a16:creationId xmlns:a16="http://schemas.microsoft.com/office/drawing/2014/main" id="{F27A9036-22DE-4201-8D6F-83C0C759D0DC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417F5C-AEBE-E1F0-B30C-0DBB5043C0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EC845-031D-B0B1-D143-737853927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465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0B84-B6EE-86DB-EEC7-C0A151070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598" y="168964"/>
            <a:ext cx="9954804" cy="890953"/>
          </a:xfrm>
        </p:spPr>
        <p:txBody>
          <a:bodyPr/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pic>
        <p:nvPicPr>
          <p:cNvPr id="8" name="Picture Placeholder 7" descr="A human brain and dna strands&#10;&#10;Description automatically generated">
            <a:extLst>
              <a:ext uri="{FF2B5EF4-FFF2-40B4-BE49-F238E27FC236}">
                <a16:creationId xmlns:a16="http://schemas.microsoft.com/office/drawing/2014/main" id="{CF7911B4-6197-9141-CF50-FD20071E13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6096000" cy="6857999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1AC884-72B5-AF22-96FA-BFE287B1157C}"/>
              </a:ext>
            </a:extLst>
          </p:cNvPr>
          <p:cNvGrpSpPr/>
          <p:nvPr/>
        </p:nvGrpSpPr>
        <p:grpSpPr>
          <a:xfrm>
            <a:off x="5929944" y="1330062"/>
            <a:ext cx="5850170" cy="4962669"/>
            <a:chOff x="384374" y="1138369"/>
            <a:chExt cx="5850170" cy="49626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9018A12-DDA9-C007-4470-3D413BB67CD6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8CB4556-AA33-519C-56A7-232BC7D62A7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05BA9533-411C-D546-E20A-8E4D10BC9BB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20BA18E3-267B-939A-4787-71732EC0D0A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F0E259E-EFC8-509C-9EBB-AB81F5A1CED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D0346B5-1EEC-C294-5506-3A7C743657F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EF9822-0E1C-4FED-A3BE-CE1DBBE162D9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6F4F118-AB8F-C1B7-3CF6-A4D22010FA77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BC0CB49-E108-565C-990C-2E4E69E3424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42AF4C9-6A48-451E-183F-A2FAA55FFC98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C19FB9B3-8869-DDAF-E198-509B9586CF9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48F14F4-3D4F-F519-58A3-1465FFAACD9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3476C89-2993-3270-3CA7-9E307200AE4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FC80B-4DC8-6856-4159-F55A3E20D7B5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E4F6C5-08A9-F92A-15A6-CF9A02803210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89D4DEA-94ED-0DDC-7D48-40F4E911C8C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9C78DD3E-771B-C9D0-DC22-69E7D4BFA11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920CB736-0B96-2CCD-ADAA-0F081D2FCFA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D3D35D71-AB27-FFB3-0C57-0327CD07E7C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76B7562-4E18-1059-9548-83AD038E5570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67F7AB-9DA6-FE00-8C66-DC90AB84916E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06E1797-050F-A60F-9AEF-A912240A9021}"/>
              </a:ext>
            </a:extLst>
          </p:cNvPr>
          <p:cNvSpPr/>
          <p:nvPr/>
        </p:nvSpPr>
        <p:spPr>
          <a:xfrm rot="17380937" flipH="1">
            <a:off x="5170534" y="1261938"/>
            <a:ext cx="1066302" cy="451898"/>
          </a:xfrm>
          <a:custGeom>
            <a:avLst/>
            <a:gdLst>
              <a:gd name="connsiteX0" fmla="*/ 779415 w 1017411"/>
              <a:gd name="connsiteY0" fmla="*/ 154 h 431178"/>
              <a:gd name="connsiteX1" fmla="*/ 1000458 w 1017411"/>
              <a:gd name="connsiteY1" fmla="*/ 91784 h 431178"/>
              <a:gd name="connsiteX2" fmla="*/ 995477 w 1017411"/>
              <a:gd name="connsiteY2" fmla="*/ 62960 h 431178"/>
              <a:gd name="connsiteX3" fmla="*/ 995642 w 1017411"/>
              <a:gd name="connsiteY3" fmla="*/ 55615 h 431178"/>
              <a:gd name="connsiteX4" fmla="*/ 997636 w 1017411"/>
              <a:gd name="connsiteY4" fmla="*/ 57848 h 431178"/>
              <a:gd name="connsiteX5" fmla="*/ 1017123 w 1017411"/>
              <a:gd name="connsiteY5" fmla="*/ 107928 h 431178"/>
              <a:gd name="connsiteX6" fmla="*/ 1017411 w 1017411"/>
              <a:gd name="connsiteY6" fmla="*/ 109441 h 431178"/>
              <a:gd name="connsiteX7" fmla="*/ 1015491 w 1017411"/>
              <a:gd name="connsiteY7" fmla="*/ 110330 h 431178"/>
              <a:gd name="connsiteX8" fmla="*/ 962615 w 1017411"/>
              <a:gd name="connsiteY8" fmla="*/ 104234 h 431178"/>
              <a:gd name="connsiteX9" fmla="*/ 998300 w 1017411"/>
              <a:gd name="connsiteY9" fmla="*/ 96896 h 431178"/>
              <a:gd name="connsiteX10" fmla="*/ 701872 w 1017411"/>
              <a:gd name="connsiteY10" fmla="*/ 13506 h 431178"/>
              <a:gd name="connsiteX11" fmla="*/ 623240 w 1017411"/>
              <a:gd name="connsiteY11" fmla="*/ 53072 h 431178"/>
              <a:gd name="connsiteX12" fmla="*/ 708717 w 1017411"/>
              <a:gd name="connsiteY12" fmla="*/ 128685 h 431178"/>
              <a:gd name="connsiteX13" fmla="*/ 734128 w 1017411"/>
              <a:gd name="connsiteY13" fmla="*/ 272704 h 431178"/>
              <a:gd name="connsiteX14" fmla="*/ 700399 w 1017411"/>
              <a:gd name="connsiteY14" fmla="*/ 309441 h 431178"/>
              <a:gd name="connsiteX15" fmla="*/ 623554 w 1017411"/>
              <a:gd name="connsiteY15" fmla="*/ 270834 h 431178"/>
              <a:gd name="connsiteX16" fmla="*/ 575294 w 1017411"/>
              <a:gd name="connsiteY16" fmla="*/ 127521 h 431178"/>
              <a:gd name="connsiteX17" fmla="*/ 613975 w 1017411"/>
              <a:gd name="connsiteY17" fmla="*/ 53797 h 431178"/>
              <a:gd name="connsiteX18" fmla="*/ 482457 w 1017411"/>
              <a:gd name="connsiteY18" fmla="*/ 18838 h 431178"/>
              <a:gd name="connsiteX19" fmla="*/ 334562 w 1017411"/>
              <a:gd name="connsiteY19" fmla="*/ 73196 h 431178"/>
              <a:gd name="connsiteX20" fmla="*/ 292382 w 1017411"/>
              <a:gd name="connsiteY20" fmla="*/ 155947 h 431178"/>
              <a:gd name="connsiteX21" fmla="*/ 419440 w 1017411"/>
              <a:gd name="connsiteY21" fmla="*/ 252350 h 431178"/>
              <a:gd name="connsiteX22" fmla="*/ 449329 w 1017411"/>
              <a:gd name="connsiteY22" fmla="*/ 378798 h 431178"/>
              <a:gd name="connsiteX23" fmla="*/ 413567 w 1017411"/>
              <a:gd name="connsiteY23" fmla="*/ 429506 h 431178"/>
              <a:gd name="connsiteX24" fmla="*/ 334179 w 1017411"/>
              <a:gd name="connsiteY24" fmla="*/ 393995 h 431178"/>
              <a:gd name="connsiteX25" fmla="*/ 286119 w 1017411"/>
              <a:gd name="connsiteY25" fmla="*/ 158710 h 431178"/>
              <a:gd name="connsiteX26" fmla="*/ 194424 w 1017411"/>
              <a:gd name="connsiteY26" fmla="*/ 138087 h 431178"/>
              <a:gd name="connsiteX27" fmla="*/ 45691 w 1017411"/>
              <a:gd name="connsiteY27" fmla="*/ 196260 h 431178"/>
              <a:gd name="connsiteX28" fmla="*/ 18497 w 1017411"/>
              <a:gd name="connsiteY28" fmla="*/ 253027 h 431178"/>
              <a:gd name="connsiteX29" fmla="*/ 9803 w 1017411"/>
              <a:gd name="connsiteY29" fmla="*/ 297826 h 431178"/>
              <a:gd name="connsiteX30" fmla="*/ 0 w 1017411"/>
              <a:gd name="connsiteY30" fmla="*/ 293889 h 431178"/>
              <a:gd name="connsiteX31" fmla="*/ 56 w 1017411"/>
              <a:gd name="connsiteY31" fmla="*/ 293057 h 431178"/>
              <a:gd name="connsiteX32" fmla="*/ 14090 w 1017411"/>
              <a:gd name="connsiteY32" fmla="*/ 239178 h 431178"/>
              <a:gd name="connsiteX33" fmla="*/ 41898 w 1017411"/>
              <a:gd name="connsiteY33" fmla="*/ 192805 h 431178"/>
              <a:gd name="connsiteX34" fmla="*/ 195071 w 1017411"/>
              <a:gd name="connsiteY34" fmla="*/ 133261 h 431178"/>
              <a:gd name="connsiteX35" fmla="*/ 287773 w 1017411"/>
              <a:gd name="connsiteY35" fmla="*/ 153692 h 431178"/>
              <a:gd name="connsiteX36" fmla="*/ 330672 w 1017411"/>
              <a:gd name="connsiteY36" fmla="*/ 69237 h 431178"/>
              <a:gd name="connsiteX37" fmla="*/ 483845 w 1017411"/>
              <a:gd name="connsiteY37" fmla="*/ 9693 h 431178"/>
              <a:gd name="connsiteX38" fmla="*/ 617933 w 1017411"/>
              <a:gd name="connsiteY38" fmla="*/ 49906 h 431178"/>
              <a:gd name="connsiteX39" fmla="*/ 700310 w 1017411"/>
              <a:gd name="connsiteY39" fmla="*/ 8060 h 431178"/>
              <a:gd name="connsiteX40" fmla="*/ 779415 w 1017411"/>
              <a:gd name="connsiteY40" fmla="*/ 154 h 431178"/>
              <a:gd name="connsiteX41" fmla="*/ 290728 w 1017411"/>
              <a:gd name="connsiteY41" fmla="*/ 160963 h 431178"/>
              <a:gd name="connsiteX42" fmla="*/ 337827 w 1017411"/>
              <a:gd name="connsiteY42" fmla="*/ 391209 h 431178"/>
              <a:gd name="connsiteX43" fmla="*/ 375238 w 1017411"/>
              <a:gd name="connsiteY43" fmla="*/ 416845 h 431178"/>
              <a:gd name="connsiteX44" fmla="*/ 411955 w 1017411"/>
              <a:gd name="connsiteY44" fmla="*/ 418321 h 431178"/>
              <a:gd name="connsiteX45" fmla="*/ 444410 w 1017411"/>
              <a:gd name="connsiteY45" fmla="*/ 377649 h 431178"/>
              <a:gd name="connsiteX46" fmla="*/ 415289 w 1017411"/>
              <a:gd name="connsiteY46" fmla="*/ 255231 h 431178"/>
              <a:gd name="connsiteX47" fmla="*/ 290728 w 1017411"/>
              <a:gd name="connsiteY47" fmla="*/ 160963 h 431178"/>
              <a:gd name="connsiteX48" fmla="*/ 618681 w 1017411"/>
              <a:gd name="connsiteY48" fmla="*/ 56554 h 431178"/>
              <a:gd name="connsiteX49" fmla="*/ 593053 w 1017411"/>
              <a:gd name="connsiteY49" fmla="*/ 88871 h 431178"/>
              <a:gd name="connsiteX50" fmla="*/ 580118 w 1017411"/>
              <a:gd name="connsiteY50" fmla="*/ 128167 h 431178"/>
              <a:gd name="connsiteX51" fmla="*/ 629551 w 1017411"/>
              <a:gd name="connsiteY51" fmla="*/ 263943 h 431178"/>
              <a:gd name="connsiteX52" fmla="*/ 680250 w 1017411"/>
              <a:gd name="connsiteY52" fmla="*/ 303259 h 431178"/>
              <a:gd name="connsiteX53" fmla="*/ 698932 w 1017411"/>
              <a:gd name="connsiteY53" fmla="*/ 304498 h 431178"/>
              <a:gd name="connsiteX54" fmla="*/ 728607 w 1017411"/>
              <a:gd name="connsiteY54" fmla="*/ 271147 h 431178"/>
              <a:gd name="connsiteX55" fmla="*/ 704063 w 1017411"/>
              <a:gd name="connsiteY55" fmla="*/ 131664 h 431178"/>
              <a:gd name="connsiteX56" fmla="*/ 618681 w 1017411"/>
              <a:gd name="connsiteY56" fmla="*/ 56554 h 43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17411" h="431178">
                <a:moveTo>
                  <a:pt x="779415" y="154"/>
                </a:moveTo>
                <a:cubicBezTo>
                  <a:pt x="859935" y="2653"/>
                  <a:pt x="941931" y="35575"/>
                  <a:pt x="1000458" y="91784"/>
                </a:cubicBezTo>
                <a:cubicBezTo>
                  <a:pt x="999399" y="86239"/>
                  <a:pt x="996246" y="66992"/>
                  <a:pt x="995477" y="62960"/>
                </a:cubicBezTo>
                <a:cubicBezTo>
                  <a:pt x="995187" y="61449"/>
                  <a:pt x="994226" y="56409"/>
                  <a:pt x="995642" y="55615"/>
                </a:cubicBezTo>
                <a:cubicBezTo>
                  <a:pt x="996554" y="54920"/>
                  <a:pt x="997540" y="57343"/>
                  <a:pt x="997636" y="57848"/>
                </a:cubicBezTo>
                <a:cubicBezTo>
                  <a:pt x="998429" y="59263"/>
                  <a:pt x="1012990" y="97225"/>
                  <a:pt x="1017123" y="107928"/>
                </a:cubicBezTo>
                <a:cubicBezTo>
                  <a:pt x="1017219" y="108433"/>
                  <a:pt x="1017316" y="108936"/>
                  <a:pt x="1017411" y="109441"/>
                </a:cubicBezTo>
                <a:cubicBezTo>
                  <a:pt x="1017004" y="110042"/>
                  <a:pt x="1015995" y="110233"/>
                  <a:pt x="1015491" y="110330"/>
                </a:cubicBezTo>
                <a:cubicBezTo>
                  <a:pt x="1005842" y="109037"/>
                  <a:pt x="960576" y="107234"/>
                  <a:pt x="962615" y="104234"/>
                </a:cubicBezTo>
                <a:cubicBezTo>
                  <a:pt x="964654" y="101233"/>
                  <a:pt x="993261" y="97860"/>
                  <a:pt x="998300" y="96896"/>
                </a:cubicBezTo>
                <a:cubicBezTo>
                  <a:pt x="921969" y="22671"/>
                  <a:pt x="803219" y="-11068"/>
                  <a:pt x="701872" y="13506"/>
                </a:cubicBezTo>
                <a:cubicBezTo>
                  <a:pt x="674442" y="20312"/>
                  <a:pt x="645647" y="33645"/>
                  <a:pt x="623240" y="53072"/>
                </a:cubicBezTo>
                <a:cubicBezTo>
                  <a:pt x="657882" y="73097"/>
                  <a:pt x="687943" y="99220"/>
                  <a:pt x="708717" y="128685"/>
                </a:cubicBezTo>
                <a:cubicBezTo>
                  <a:pt x="738931" y="172019"/>
                  <a:pt x="748915" y="227047"/>
                  <a:pt x="734128" y="272704"/>
                </a:cubicBezTo>
                <a:cubicBezTo>
                  <a:pt x="727201" y="293876"/>
                  <a:pt x="715926" y="305955"/>
                  <a:pt x="700399" y="309441"/>
                </a:cubicBezTo>
                <a:cubicBezTo>
                  <a:pt x="673784" y="315047"/>
                  <a:pt x="642285" y="292331"/>
                  <a:pt x="623554" y="270834"/>
                </a:cubicBezTo>
                <a:cubicBezTo>
                  <a:pt x="587678" y="230673"/>
                  <a:pt x="569628" y="177182"/>
                  <a:pt x="575294" y="127521"/>
                </a:cubicBezTo>
                <a:cubicBezTo>
                  <a:pt x="578978" y="97566"/>
                  <a:pt x="593583" y="72838"/>
                  <a:pt x="613975" y="53797"/>
                </a:cubicBezTo>
                <a:cubicBezTo>
                  <a:pt x="573716" y="31709"/>
                  <a:pt x="526716" y="20834"/>
                  <a:pt x="482457" y="18838"/>
                </a:cubicBezTo>
                <a:cubicBezTo>
                  <a:pt x="439206" y="16649"/>
                  <a:pt x="378990" y="21357"/>
                  <a:pt x="334562" y="73196"/>
                </a:cubicBezTo>
                <a:cubicBezTo>
                  <a:pt x="311389" y="99560"/>
                  <a:pt x="298176" y="126111"/>
                  <a:pt x="292382" y="155947"/>
                </a:cubicBezTo>
                <a:cubicBezTo>
                  <a:pt x="344018" y="177429"/>
                  <a:pt x="390715" y="211345"/>
                  <a:pt x="419440" y="252350"/>
                </a:cubicBezTo>
                <a:cubicBezTo>
                  <a:pt x="445378" y="289708"/>
                  <a:pt x="456247" y="335689"/>
                  <a:pt x="449329" y="378798"/>
                </a:cubicBezTo>
                <a:cubicBezTo>
                  <a:pt x="443490" y="413867"/>
                  <a:pt x="426478" y="425996"/>
                  <a:pt x="413567" y="429506"/>
                </a:cubicBezTo>
                <a:cubicBezTo>
                  <a:pt x="389762" y="436139"/>
                  <a:pt x="358482" y="422785"/>
                  <a:pt x="334179" y="393995"/>
                </a:cubicBezTo>
                <a:cubicBezTo>
                  <a:pt x="301594" y="357384"/>
                  <a:pt x="266085" y="228873"/>
                  <a:pt x="286119" y="158710"/>
                </a:cubicBezTo>
                <a:cubicBezTo>
                  <a:pt x="256640" y="146577"/>
                  <a:pt x="225004" y="139561"/>
                  <a:pt x="194424" y="138087"/>
                </a:cubicBezTo>
                <a:cubicBezTo>
                  <a:pt x="151270" y="136402"/>
                  <a:pt x="90120" y="144421"/>
                  <a:pt x="45691" y="196260"/>
                </a:cubicBezTo>
                <a:cubicBezTo>
                  <a:pt x="33926" y="209868"/>
                  <a:pt x="25107" y="230194"/>
                  <a:pt x="18497" y="253027"/>
                </a:cubicBezTo>
                <a:lnTo>
                  <a:pt x="9803" y="297826"/>
                </a:lnTo>
                <a:lnTo>
                  <a:pt x="0" y="293889"/>
                </a:lnTo>
                <a:lnTo>
                  <a:pt x="56" y="293057"/>
                </a:lnTo>
                <a:cubicBezTo>
                  <a:pt x="2844" y="274144"/>
                  <a:pt x="7319" y="256035"/>
                  <a:pt x="14090" y="239178"/>
                </a:cubicBezTo>
                <a:cubicBezTo>
                  <a:pt x="20862" y="222319"/>
                  <a:pt x="29928" y="206714"/>
                  <a:pt x="41898" y="192805"/>
                </a:cubicBezTo>
                <a:cubicBezTo>
                  <a:pt x="87645" y="139670"/>
                  <a:pt x="150812" y="131265"/>
                  <a:pt x="195071" y="133261"/>
                </a:cubicBezTo>
                <a:cubicBezTo>
                  <a:pt x="225649" y="134736"/>
                  <a:pt x="257286" y="141755"/>
                  <a:pt x="287773" y="153692"/>
                </a:cubicBezTo>
                <a:cubicBezTo>
                  <a:pt x="293472" y="123353"/>
                  <a:pt x="307091" y="96200"/>
                  <a:pt x="330672" y="69237"/>
                </a:cubicBezTo>
                <a:cubicBezTo>
                  <a:pt x="376419" y="16102"/>
                  <a:pt x="439586" y="7697"/>
                  <a:pt x="483845" y="9693"/>
                </a:cubicBezTo>
                <a:cubicBezTo>
                  <a:pt x="529208" y="12001"/>
                  <a:pt x="576474" y="27004"/>
                  <a:pt x="617933" y="49906"/>
                </a:cubicBezTo>
                <a:cubicBezTo>
                  <a:pt x="642068" y="28582"/>
                  <a:pt x="672880" y="14864"/>
                  <a:pt x="700310" y="8060"/>
                </a:cubicBezTo>
                <a:cubicBezTo>
                  <a:pt x="725898" y="1868"/>
                  <a:pt x="752575" y="-679"/>
                  <a:pt x="779415" y="154"/>
                </a:cubicBezTo>
                <a:close/>
                <a:moveTo>
                  <a:pt x="290728" y="160963"/>
                </a:moveTo>
                <a:cubicBezTo>
                  <a:pt x="271822" y="228823"/>
                  <a:pt x="306537" y="355918"/>
                  <a:pt x="337827" y="391209"/>
                </a:cubicBezTo>
                <a:cubicBezTo>
                  <a:pt x="349184" y="404189"/>
                  <a:pt x="362269" y="412530"/>
                  <a:pt x="375238" y="416845"/>
                </a:cubicBezTo>
                <a:cubicBezTo>
                  <a:pt x="388207" y="421158"/>
                  <a:pt x="401060" y="421447"/>
                  <a:pt x="411955" y="418321"/>
                </a:cubicBezTo>
                <a:cubicBezTo>
                  <a:pt x="428801" y="413537"/>
                  <a:pt x="440364" y="402972"/>
                  <a:pt x="444410" y="377649"/>
                </a:cubicBezTo>
                <a:cubicBezTo>
                  <a:pt x="451111" y="336148"/>
                  <a:pt x="440338" y="290670"/>
                  <a:pt x="415289" y="255231"/>
                </a:cubicBezTo>
                <a:cubicBezTo>
                  <a:pt x="386758" y="215236"/>
                  <a:pt x="341668" y="181534"/>
                  <a:pt x="290728" y="160963"/>
                </a:cubicBezTo>
                <a:close/>
                <a:moveTo>
                  <a:pt x="618681" y="56554"/>
                </a:moveTo>
                <a:cubicBezTo>
                  <a:pt x="608485" y="66075"/>
                  <a:pt x="599711" y="76892"/>
                  <a:pt x="593053" y="88871"/>
                </a:cubicBezTo>
                <a:cubicBezTo>
                  <a:pt x="586395" y="100851"/>
                  <a:pt x="581852" y="113993"/>
                  <a:pt x="580118" y="128167"/>
                </a:cubicBezTo>
                <a:cubicBezTo>
                  <a:pt x="574668" y="176220"/>
                  <a:pt x="594877" y="224597"/>
                  <a:pt x="629551" y="263943"/>
                </a:cubicBezTo>
                <a:cubicBezTo>
                  <a:pt x="643076" y="279382"/>
                  <a:pt x="661504" y="297410"/>
                  <a:pt x="680250" y="303259"/>
                </a:cubicBezTo>
                <a:cubicBezTo>
                  <a:pt x="686499" y="305207"/>
                  <a:pt x="692784" y="305803"/>
                  <a:pt x="698932" y="304498"/>
                </a:cubicBezTo>
                <a:cubicBezTo>
                  <a:pt x="712444" y="301396"/>
                  <a:pt x="722399" y="290614"/>
                  <a:pt x="728607" y="271147"/>
                </a:cubicBezTo>
                <a:cubicBezTo>
                  <a:pt x="743084" y="226595"/>
                  <a:pt x="733483" y="173581"/>
                  <a:pt x="704063" y="131664"/>
                </a:cubicBezTo>
                <a:cubicBezTo>
                  <a:pt x="683385" y="102703"/>
                  <a:pt x="653324" y="76581"/>
                  <a:pt x="618681" y="56554"/>
                </a:cubicBezTo>
                <a:close/>
              </a:path>
            </a:pathLst>
          </a:cu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732FF-4B9E-F36E-E971-388C3855A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048AB-9D2A-9756-40D7-F44ABEFDB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9501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7335-38A3-0B33-9DC9-B8FDD6C1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DAB633-6517-D33D-2387-66CE5DB994D2}"/>
              </a:ext>
            </a:extLst>
          </p:cNvPr>
          <p:cNvGrpSpPr/>
          <p:nvPr/>
        </p:nvGrpSpPr>
        <p:grpSpPr>
          <a:xfrm>
            <a:off x="479583" y="1937242"/>
            <a:ext cx="11232834" cy="4044372"/>
            <a:chOff x="479583" y="1937242"/>
            <a:chExt cx="11232834" cy="404437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B52ECF4-3448-9A2F-C16A-2976C4B57C76}"/>
                </a:ext>
              </a:extLst>
            </p:cNvPr>
            <p:cNvGrpSpPr/>
            <p:nvPr/>
          </p:nvGrpSpPr>
          <p:grpSpPr>
            <a:xfrm>
              <a:off x="555754" y="1937242"/>
              <a:ext cx="11080492" cy="3224600"/>
              <a:chOff x="2130477" y="1937242"/>
              <a:chExt cx="11080492" cy="32246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B795E7A-F0AC-1365-61FE-D241590388E4}"/>
                  </a:ext>
                </a:extLst>
              </p:cNvPr>
              <p:cNvGrpSpPr/>
              <p:nvPr/>
            </p:nvGrpSpPr>
            <p:grpSpPr>
              <a:xfrm>
                <a:off x="2130477" y="1937242"/>
                <a:ext cx="2292196" cy="3224600"/>
                <a:chOff x="2130477" y="2095428"/>
                <a:chExt cx="2292196" cy="3224600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ADD9C8C6-D281-4B01-73BD-A4EA9EAB7A7C}"/>
                    </a:ext>
                  </a:extLst>
                </p:cNvPr>
                <p:cNvSpPr/>
                <p:nvPr/>
              </p:nvSpPr>
              <p:spPr>
                <a:xfrm>
                  <a:off x="2354711" y="2095428"/>
                  <a:ext cx="1843728" cy="1843728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9F6D0AE-5A8F-CAD4-086F-95934A466D4B}"/>
                    </a:ext>
                  </a:extLst>
                </p:cNvPr>
                <p:cNvGrpSpPr/>
                <p:nvPr/>
              </p:nvGrpSpPr>
              <p:grpSpPr>
                <a:xfrm>
                  <a:off x="2130477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0E2A094-0B3B-6336-DAD8-628372825C0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72DE0259-E73D-B894-CA5E-276882ACD70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haroni" panose="02010803020104030203" pitchFamily="2" charset="-79"/>
                      </a:rPr>
                      <a:t>1950-1970</a:t>
                    </a:r>
                  </a:p>
                </p:txBody>
              </p: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3FD57D2-3B9F-F815-AB8B-3C962D53F305}"/>
                  </a:ext>
                </a:extLst>
              </p:cNvPr>
              <p:cNvGrpSpPr/>
              <p:nvPr/>
            </p:nvGrpSpPr>
            <p:grpSpPr>
              <a:xfrm>
                <a:off x="5059909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54A729CC-82C6-0E24-5396-B3F4C833FD49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B5D70DFF-CA73-606D-54CD-89E9654AAF06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77894F49-BE40-FAF9-737D-03264B467E5A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37DB242-55F6-51B7-FF37-887EAC4010B6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haroni" panose="02010803020104030203" pitchFamily="2" charset="-79"/>
                      </a:rPr>
                      <a:t>1980-2010</a:t>
                    </a: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E6F16BB-974B-B7DB-AE24-4EFA365A765A}"/>
                  </a:ext>
                </a:extLst>
              </p:cNvPr>
              <p:cNvGrpSpPr/>
              <p:nvPr/>
            </p:nvGrpSpPr>
            <p:grpSpPr>
              <a:xfrm>
                <a:off x="7989341" y="1937242"/>
                <a:ext cx="2292196" cy="3204914"/>
                <a:chOff x="7769328" y="2095428"/>
                <a:chExt cx="2292196" cy="3204914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2F5D6C51-1666-5730-44CD-2D68B0548E6E}"/>
                    </a:ext>
                  </a:extLst>
                </p:cNvPr>
                <p:cNvSpPr/>
                <p:nvPr/>
              </p:nvSpPr>
              <p:spPr>
                <a:xfrm>
                  <a:off x="7993826" y="2095428"/>
                  <a:ext cx="1843200" cy="1843200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89D0C55-CCC2-9C08-B576-7B6F3A694E41}"/>
                    </a:ext>
                  </a:extLst>
                </p:cNvPr>
                <p:cNvGrpSpPr/>
                <p:nvPr/>
              </p:nvGrpSpPr>
              <p:grpSpPr>
                <a:xfrm>
                  <a:off x="7769328" y="4636113"/>
                  <a:ext cx="2292196" cy="664229"/>
                  <a:chOff x="1875919" y="3893735"/>
                  <a:chExt cx="2292196" cy="664229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ACD4BCC-5AE2-D8E3-2319-D702DA957B72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D256EF9-9474-2322-EB95-6FE676BD5CFD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280965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haroni" panose="02010803020104030203" pitchFamily="2" charset="-79"/>
                      </a:rPr>
                      <a:t>2010-2022</a:t>
                    </a:r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9AA145C-D914-DEE7-5ACD-763C294B773D}"/>
                  </a:ext>
                </a:extLst>
              </p:cNvPr>
              <p:cNvGrpSpPr/>
              <p:nvPr/>
            </p:nvGrpSpPr>
            <p:grpSpPr>
              <a:xfrm>
                <a:off x="10918773" y="1937242"/>
                <a:ext cx="2292196" cy="3224600"/>
                <a:chOff x="4949903" y="2095428"/>
                <a:chExt cx="2292196" cy="3224600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EA9CEA91-43A3-E3CE-F39D-EE30FA16B97C}"/>
                    </a:ext>
                  </a:extLst>
                </p:cNvPr>
                <p:cNvSpPr/>
                <p:nvPr/>
              </p:nvSpPr>
              <p:spPr>
                <a:xfrm>
                  <a:off x="5174401" y="2095428"/>
                  <a:ext cx="1843728" cy="1843728"/>
                </a:xfrm>
                <a:prstGeom prst="roundRect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D85D58A-5BB0-3895-8523-87D39E056831}"/>
                    </a:ext>
                  </a:extLst>
                </p:cNvPr>
                <p:cNvGrpSpPr/>
                <p:nvPr/>
              </p:nvGrpSpPr>
              <p:grpSpPr>
                <a:xfrm>
                  <a:off x="4949903" y="4636113"/>
                  <a:ext cx="2292196" cy="683915"/>
                  <a:chOff x="1875919" y="3893735"/>
                  <a:chExt cx="2292196" cy="68391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090EA4F-D66D-ECE4-5D48-A5FDD20A83F1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3893735"/>
                    <a:ext cx="229219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Placeholder </a:t>
                    </a:r>
                    <a:r>
                      <a: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1B44FD-05D9-0043-1491-835F44DF25C0}"/>
                      </a:ext>
                    </a:extLst>
                  </p:cNvPr>
                  <p:cNvSpPr txBox="1"/>
                  <p:nvPr/>
                </p:nvSpPr>
                <p:spPr>
                  <a:xfrm>
                    <a:off x="1875919" y="4300651"/>
                    <a:ext cx="229219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haroni" panose="02010803020104030203" pitchFamily="2" charset="-79"/>
                      </a:rPr>
                      <a:t>Today</a:t>
                    </a:r>
                  </a:p>
                </p:txBody>
              </p:sp>
            </p:grp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BABA386-805B-85E7-F8CB-4FC8CA39B5E3}"/>
                </a:ext>
              </a:extLst>
            </p:cNvPr>
            <p:cNvGrpSpPr/>
            <p:nvPr/>
          </p:nvGrpSpPr>
          <p:grpSpPr>
            <a:xfrm>
              <a:off x="479583" y="5212173"/>
              <a:ext cx="11232834" cy="769441"/>
              <a:chOff x="518810" y="5175229"/>
              <a:chExt cx="11232834" cy="76944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233B6D-F633-4B95-6B73-1C7AF15CB9F7}"/>
                  </a:ext>
                </a:extLst>
              </p:cNvPr>
              <p:cNvSpPr txBox="1"/>
              <p:nvPr/>
            </p:nvSpPr>
            <p:spPr>
              <a:xfrm>
                <a:off x="3460557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5E70F0-066E-58B6-0D5C-7564F3C404B7}"/>
                  </a:ext>
                </a:extLst>
              </p:cNvPr>
              <p:cNvSpPr txBox="1"/>
              <p:nvPr/>
            </p:nvSpPr>
            <p:spPr>
              <a:xfrm>
                <a:off x="6402304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9F55F1-4793-FE28-D841-53E295910EEC}"/>
                  </a:ext>
                </a:extLst>
              </p:cNvPr>
              <p:cNvSpPr txBox="1"/>
              <p:nvPr/>
            </p:nvSpPr>
            <p:spPr>
              <a:xfrm>
                <a:off x="934405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2D2577-D75A-D600-4B28-EFF3EF5BF608}"/>
                  </a:ext>
                </a:extLst>
              </p:cNvPr>
              <p:cNvSpPr txBox="1"/>
              <p:nvPr/>
            </p:nvSpPr>
            <p:spPr>
              <a:xfrm>
                <a:off x="518810" y="5175229"/>
                <a:ext cx="24075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C58E0-2A07-6FB2-5CAF-EE7CF5C82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2D1220-F8D0-5C23-DE2F-D4EBC543E2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887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raphic 13">
            <a:extLst>
              <a:ext uri="{FF2B5EF4-FFF2-40B4-BE49-F238E27FC236}">
                <a16:creationId xmlns:a16="http://schemas.microsoft.com/office/drawing/2014/main" id="{96ED5BE4-9655-0712-1CE8-B2A0F48EB5E0}"/>
              </a:ext>
            </a:extLst>
          </p:cNvPr>
          <p:cNvSpPr/>
          <p:nvPr/>
        </p:nvSpPr>
        <p:spPr>
          <a:xfrm rot="1726619">
            <a:off x="554475" y="608317"/>
            <a:ext cx="2689866" cy="2592618"/>
          </a:xfrm>
          <a:custGeom>
            <a:avLst/>
            <a:gdLst>
              <a:gd name="connsiteX0" fmla="*/ 5466664 w 6239274"/>
              <a:gd name="connsiteY0" fmla="*/ 4154960 h 6013705"/>
              <a:gd name="connsiteX1" fmla="*/ 5729211 w 6239274"/>
              <a:gd name="connsiteY1" fmla="*/ 3986190 h 6013705"/>
              <a:gd name="connsiteX2" fmla="*/ 6239275 w 6239274"/>
              <a:gd name="connsiteY2" fmla="*/ 3006810 h 6013705"/>
              <a:gd name="connsiteX3" fmla="*/ 5850027 w 6239274"/>
              <a:gd name="connsiteY3" fmla="*/ 2117385 h 6013705"/>
              <a:gd name="connsiteX4" fmla="*/ 5796991 w 6239274"/>
              <a:gd name="connsiteY4" fmla="*/ 2153549 h 6013705"/>
              <a:gd name="connsiteX5" fmla="*/ 5651259 w 6239274"/>
              <a:gd name="connsiteY5" fmla="*/ 2247310 h 6013705"/>
              <a:gd name="connsiteX6" fmla="*/ 5800706 w 6239274"/>
              <a:gd name="connsiteY6" fmla="*/ 2387418 h 6013705"/>
              <a:gd name="connsiteX7" fmla="*/ 5273251 w 6239274"/>
              <a:gd name="connsiteY7" fmla="*/ 2387418 h 6013705"/>
              <a:gd name="connsiteX8" fmla="*/ 5466664 w 6239274"/>
              <a:gd name="connsiteY8" fmla="*/ 2217043 h 6013705"/>
              <a:gd name="connsiteX9" fmla="*/ 5729211 w 6239274"/>
              <a:gd name="connsiteY9" fmla="*/ 2048273 h 6013705"/>
              <a:gd name="connsiteX10" fmla="*/ 6239275 w 6239274"/>
              <a:gd name="connsiteY10" fmla="*/ 1068894 h 6013705"/>
              <a:gd name="connsiteX11" fmla="*/ 6126461 w 6239274"/>
              <a:gd name="connsiteY11" fmla="*/ 956114 h 6013705"/>
              <a:gd name="connsiteX12" fmla="*/ 6013704 w 6239274"/>
              <a:gd name="connsiteY12" fmla="*/ 1068894 h 6013705"/>
              <a:gd name="connsiteX13" fmla="*/ 5938151 w 6239274"/>
              <a:gd name="connsiteY13" fmla="*/ 1460817 h 6013705"/>
              <a:gd name="connsiteX14" fmla="*/ 5135548 w 6239274"/>
              <a:gd name="connsiteY14" fmla="*/ 1460817 h 6013705"/>
              <a:gd name="connsiteX15" fmla="*/ 5060002 w 6239274"/>
              <a:gd name="connsiteY15" fmla="*/ 1068894 h 6013705"/>
              <a:gd name="connsiteX16" fmla="*/ 4947222 w 6239274"/>
              <a:gd name="connsiteY16" fmla="*/ 956114 h 6013705"/>
              <a:gd name="connsiteX17" fmla="*/ 4834442 w 6239274"/>
              <a:gd name="connsiteY17" fmla="*/ 1068894 h 6013705"/>
              <a:gd name="connsiteX18" fmla="*/ 5223685 w 6239274"/>
              <a:gd name="connsiteY18" fmla="*/ 1958319 h 6013705"/>
              <a:gd name="connsiteX19" fmla="*/ 5276726 w 6239274"/>
              <a:gd name="connsiteY19" fmla="*/ 1922155 h 6013705"/>
              <a:gd name="connsiteX20" fmla="*/ 5422430 w 6239274"/>
              <a:gd name="connsiteY20" fmla="*/ 1828394 h 6013705"/>
              <a:gd name="connsiteX21" fmla="*/ 5271365 w 6239274"/>
              <a:gd name="connsiteY21" fmla="*/ 1686411 h 6013705"/>
              <a:gd name="connsiteX22" fmla="*/ 5802078 w 6239274"/>
              <a:gd name="connsiteY22" fmla="*/ 1686411 h 6013705"/>
              <a:gd name="connsiteX23" fmla="*/ 5607025 w 6239274"/>
              <a:gd name="connsiteY23" fmla="*/ 1858667 h 6013705"/>
              <a:gd name="connsiteX24" fmla="*/ 5344495 w 6239274"/>
              <a:gd name="connsiteY24" fmla="*/ 2027436 h 6013705"/>
              <a:gd name="connsiteX25" fmla="*/ 4834431 w 6239274"/>
              <a:gd name="connsiteY25" fmla="*/ 3006816 h 6013705"/>
              <a:gd name="connsiteX26" fmla="*/ 5223674 w 6239274"/>
              <a:gd name="connsiteY26" fmla="*/ 3896241 h 6013705"/>
              <a:gd name="connsiteX27" fmla="*/ 5276714 w 6239274"/>
              <a:gd name="connsiteY27" fmla="*/ 3860077 h 6013705"/>
              <a:gd name="connsiteX28" fmla="*/ 5422430 w 6239274"/>
              <a:gd name="connsiteY28" fmla="*/ 3766317 h 6013705"/>
              <a:gd name="connsiteX29" fmla="*/ 5272965 w 6239274"/>
              <a:gd name="connsiteY29" fmla="*/ 3626208 h 6013705"/>
              <a:gd name="connsiteX30" fmla="*/ 5800191 w 6239274"/>
              <a:gd name="connsiteY30" fmla="*/ 3626208 h 6013705"/>
              <a:gd name="connsiteX31" fmla="*/ 5606739 w 6239274"/>
              <a:gd name="connsiteY31" fmla="*/ 3796583 h 6013705"/>
              <a:gd name="connsiteX32" fmla="*/ 5344220 w 6239274"/>
              <a:gd name="connsiteY32" fmla="*/ 3965353 h 6013705"/>
              <a:gd name="connsiteX33" fmla="*/ 4834156 w 6239274"/>
              <a:gd name="connsiteY33" fmla="*/ 4944447 h 6013705"/>
              <a:gd name="connsiteX34" fmla="*/ 4946936 w 6239274"/>
              <a:gd name="connsiteY34" fmla="*/ 5057226 h 6013705"/>
              <a:gd name="connsiteX35" fmla="*/ 5059716 w 6239274"/>
              <a:gd name="connsiteY35" fmla="*/ 4944447 h 6013705"/>
              <a:gd name="connsiteX36" fmla="*/ 5135263 w 6239274"/>
              <a:gd name="connsiteY36" fmla="*/ 4552524 h 6013705"/>
              <a:gd name="connsiteX37" fmla="*/ 5937580 w 6239274"/>
              <a:gd name="connsiteY37" fmla="*/ 4552524 h 6013705"/>
              <a:gd name="connsiteX38" fmla="*/ 6013132 w 6239274"/>
              <a:gd name="connsiteY38" fmla="*/ 4944447 h 6013705"/>
              <a:gd name="connsiteX39" fmla="*/ 6125946 w 6239274"/>
              <a:gd name="connsiteY39" fmla="*/ 5057226 h 6013705"/>
              <a:gd name="connsiteX40" fmla="*/ 6238703 w 6239274"/>
              <a:gd name="connsiteY40" fmla="*/ 4944447 h 6013705"/>
              <a:gd name="connsiteX41" fmla="*/ 5849455 w 6239274"/>
              <a:gd name="connsiteY41" fmla="*/ 4055021 h 6013705"/>
              <a:gd name="connsiteX42" fmla="*/ 5796420 w 6239274"/>
              <a:gd name="connsiteY42" fmla="*/ 4091186 h 6013705"/>
              <a:gd name="connsiteX43" fmla="*/ 5650687 w 6239274"/>
              <a:gd name="connsiteY43" fmla="*/ 4184946 h 6013705"/>
              <a:gd name="connsiteX44" fmla="*/ 5801792 w 6239274"/>
              <a:gd name="connsiteY44" fmla="*/ 4326930 h 6013705"/>
              <a:gd name="connsiteX45" fmla="*/ 5271354 w 6239274"/>
              <a:gd name="connsiteY45" fmla="*/ 4326930 h 6013705"/>
              <a:gd name="connsiteX46" fmla="*/ 5466378 w 6239274"/>
              <a:gd name="connsiteY46" fmla="*/ 4154674 h 6013705"/>
              <a:gd name="connsiteX47" fmla="*/ 5937351 w 6239274"/>
              <a:gd name="connsiteY47" fmla="*/ 2612995 h 6013705"/>
              <a:gd name="connsiteX48" fmla="*/ 6008046 w 6239274"/>
              <a:gd name="connsiteY48" fmla="*/ 2894013 h 6013705"/>
              <a:gd name="connsiteX49" fmla="*/ 5065894 w 6239274"/>
              <a:gd name="connsiteY49" fmla="*/ 2894013 h 6013705"/>
              <a:gd name="connsiteX50" fmla="*/ 5136349 w 6239274"/>
              <a:gd name="connsiteY50" fmla="*/ 2612995 h 6013705"/>
              <a:gd name="connsiteX51" fmla="*/ 5136331 w 6239274"/>
              <a:gd name="connsiteY51" fmla="*/ 3400580 h 6013705"/>
              <a:gd name="connsiteX52" fmla="*/ 5065608 w 6239274"/>
              <a:gd name="connsiteY52" fmla="*/ 3119562 h 6013705"/>
              <a:gd name="connsiteX53" fmla="*/ 6007760 w 6239274"/>
              <a:gd name="connsiteY53" fmla="*/ 3119562 h 6013705"/>
              <a:gd name="connsiteX54" fmla="*/ 5937066 w 6239274"/>
              <a:gd name="connsiteY54" fmla="*/ 3400580 h 6013705"/>
              <a:gd name="connsiteX55" fmla="*/ 5136046 w 6239274"/>
              <a:gd name="connsiteY55" fmla="*/ 3400580 h 6013705"/>
              <a:gd name="connsiteX56" fmla="*/ 4436872 w 6239274"/>
              <a:gd name="connsiteY56" fmla="*/ 3006782 h 6013705"/>
              <a:gd name="connsiteX57" fmla="*/ 3789134 w 6239274"/>
              <a:gd name="connsiteY57" fmla="*/ 4194016 h 6013705"/>
              <a:gd name="connsiteX58" fmla="*/ 3529279 w 6239274"/>
              <a:gd name="connsiteY58" fmla="*/ 4053375 h 6013705"/>
              <a:gd name="connsiteX59" fmla="*/ 3327556 w 6239274"/>
              <a:gd name="connsiteY59" fmla="*/ 3960415 h 6013705"/>
              <a:gd name="connsiteX60" fmla="*/ 3778687 w 6239274"/>
              <a:gd name="connsiteY60" fmla="*/ 3609748 h 6013705"/>
              <a:gd name="connsiteX61" fmla="*/ 2687008 w 6239274"/>
              <a:gd name="connsiteY61" fmla="*/ 3609748 h 6013705"/>
              <a:gd name="connsiteX62" fmla="*/ 2574228 w 6239274"/>
              <a:gd name="connsiteY62" fmla="*/ 3496969 h 6013705"/>
              <a:gd name="connsiteX63" fmla="*/ 2687008 w 6239274"/>
              <a:gd name="connsiteY63" fmla="*/ 3384189 h 6013705"/>
              <a:gd name="connsiteX64" fmla="*/ 3918248 w 6239274"/>
              <a:gd name="connsiteY64" fmla="*/ 3384189 h 6013705"/>
              <a:gd name="connsiteX65" fmla="*/ 3990308 w 6239274"/>
              <a:gd name="connsiteY65" fmla="*/ 3119516 h 6013705"/>
              <a:gd name="connsiteX66" fmla="*/ 2476176 w 6239274"/>
              <a:gd name="connsiteY66" fmla="*/ 3119516 h 6013705"/>
              <a:gd name="connsiteX67" fmla="*/ 2363396 w 6239274"/>
              <a:gd name="connsiteY67" fmla="*/ 3006736 h 6013705"/>
              <a:gd name="connsiteX68" fmla="*/ 2476176 w 6239274"/>
              <a:gd name="connsiteY68" fmla="*/ 2893956 h 6013705"/>
              <a:gd name="connsiteX69" fmla="*/ 3990308 w 6239274"/>
              <a:gd name="connsiteY69" fmla="*/ 2893956 h 6013705"/>
              <a:gd name="connsiteX70" fmla="*/ 3917979 w 6239274"/>
              <a:gd name="connsiteY70" fmla="*/ 2629283 h 6013705"/>
              <a:gd name="connsiteX71" fmla="*/ 2687025 w 6239274"/>
              <a:gd name="connsiteY71" fmla="*/ 2629283 h 6013705"/>
              <a:gd name="connsiteX72" fmla="*/ 2574245 w 6239274"/>
              <a:gd name="connsiteY72" fmla="*/ 2516503 h 6013705"/>
              <a:gd name="connsiteX73" fmla="*/ 2687025 w 6239274"/>
              <a:gd name="connsiteY73" fmla="*/ 2403723 h 6013705"/>
              <a:gd name="connsiteX74" fmla="*/ 3778705 w 6239274"/>
              <a:gd name="connsiteY74" fmla="*/ 2403723 h 6013705"/>
              <a:gd name="connsiteX75" fmla="*/ 3271853 w 6239274"/>
              <a:gd name="connsiteY75" fmla="*/ 2026265 h 6013705"/>
              <a:gd name="connsiteX76" fmla="*/ 2783220 w 6239274"/>
              <a:gd name="connsiteY76" fmla="*/ 1800968 h 6013705"/>
              <a:gd name="connsiteX77" fmla="*/ 1802183 w 6239274"/>
              <a:gd name="connsiteY77" fmla="*/ 421081 h 6013705"/>
              <a:gd name="connsiteX78" fmla="*/ 1802183 w 6239274"/>
              <a:gd name="connsiteY78" fmla="*/ 213198 h 6013705"/>
              <a:gd name="connsiteX79" fmla="*/ 2015158 w 6239274"/>
              <a:gd name="connsiteY79" fmla="*/ 223 h 6013705"/>
              <a:gd name="connsiteX80" fmla="*/ 2028823 w 6239274"/>
              <a:gd name="connsiteY80" fmla="*/ 223 h 6013705"/>
              <a:gd name="connsiteX81" fmla="*/ 2241798 w 6239274"/>
              <a:gd name="connsiteY81" fmla="*/ 213198 h 6013705"/>
              <a:gd name="connsiteX82" fmla="*/ 2241798 w 6239274"/>
              <a:gd name="connsiteY82" fmla="*/ 308570 h 6013705"/>
              <a:gd name="connsiteX83" fmla="*/ 3754787 w 6239274"/>
              <a:gd name="connsiteY83" fmla="*/ 308570 h 6013705"/>
              <a:gd name="connsiteX84" fmla="*/ 3867567 w 6239274"/>
              <a:gd name="connsiteY84" fmla="*/ 421350 h 6013705"/>
              <a:gd name="connsiteX85" fmla="*/ 3754787 w 6239274"/>
              <a:gd name="connsiteY85" fmla="*/ 534130 h 6013705"/>
              <a:gd name="connsiteX86" fmla="*/ 2248427 w 6239274"/>
              <a:gd name="connsiteY86" fmla="*/ 534130 h 6013705"/>
              <a:gd name="connsiteX87" fmla="*/ 2320757 w 6239274"/>
              <a:gd name="connsiteY87" fmla="*/ 798803 h 6013705"/>
              <a:gd name="connsiteX88" fmla="*/ 3596687 w 6239274"/>
              <a:gd name="connsiteY88" fmla="*/ 798803 h 6013705"/>
              <a:gd name="connsiteX89" fmla="*/ 3709467 w 6239274"/>
              <a:gd name="connsiteY89" fmla="*/ 911583 h 6013705"/>
              <a:gd name="connsiteX90" fmla="*/ 3596687 w 6239274"/>
              <a:gd name="connsiteY90" fmla="*/ 1024362 h 6013705"/>
              <a:gd name="connsiteX91" fmla="*/ 2460031 w 6239274"/>
              <a:gd name="connsiteY91" fmla="*/ 1024362 h 6013705"/>
              <a:gd name="connsiteX92" fmla="*/ 2966883 w 6239274"/>
              <a:gd name="connsiteY92" fmla="*/ 1401821 h 6013705"/>
              <a:gd name="connsiteX93" fmla="*/ 3455515 w 6239274"/>
              <a:gd name="connsiteY93" fmla="*/ 1627118 h 6013705"/>
              <a:gd name="connsiteX94" fmla="*/ 4436553 w 6239274"/>
              <a:gd name="connsiteY94" fmla="*/ 3007005 h 6013705"/>
              <a:gd name="connsiteX95" fmla="*/ 4436872 w 6239274"/>
              <a:gd name="connsiteY95" fmla="*/ 5592454 h 6013705"/>
              <a:gd name="connsiteX96" fmla="*/ 4436872 w 6239274"/>
              <a:gd name="connsiteY96" fmla="*/ 5800366 h 6013705"/>
              <a:gd name="connsiteX97" fmla="*/ 4223897 w 6239274"/>
              <a:gd name="connsiteY97" fmla="*/ 6013306 h 6013705"/>
              <a:gd name="connsiteX98" fmla="*/ 4210233 w 6239274"/>
              <a:gd name="connsiteY98" fmla="*/ 6013306 h 6013705"/>
              <a:gd name="connsiteX99" fmla="*/ 3997258 w 6239274"/>
              <a:gd name="connsiteY99" fmla="*/ 5800366 h 6013705"/>
              <a:gd name="connsiteX100" fmla="*/ 3997258 w 6239274"/>
              <a:gd name="connsiteY100" fmla="*/ 5592454 h 6013705"/>
              <a:gd name="connsiteX101" fmla="*/ 3272081 w 6239274"/>
              <a:gd name="connsiteY101" fmla="*/ 4612011 h 6013705"/>
              <a:gd name="connsiteX102" fmla="*/ 2783449 w 6239274"/>
              <a:gd name="connsiteY102" fmla="*/ 4386714 h 6013705"/>
              <a:gd name="connsiteX103" fmla="*/ 1802412 w 6239274"/>
              <a:gd name="connsiteY103" fmla="*/ 3006827 h 6013705"/>
              <a:gd name="connsiteX104" fmla="*/ 2450150 w 6239274"/>
              <a:gd name="connsiteY104" fmla="*/ 1819593 h 6013705"/>
              <a:gd name="connsiteX105" fmla="*/ 2710005 w 6239274"/>
              <a:gd name="connsiteY105" fmla="*/ 1960234 h 6013705"/>
              <a:gd name="connsiteX106" fmla="*/ 2911727 w 6239274"/>
              <a:gd name="connsiteY106" fmla="*/ 2053194 h 6013705"/>
              <a:gd name="connsiteX107" fmla="*/ 2242272 w 6239274"/>
              <a:gd name="connsiteY107" fmla="*/ 3006856 h 6013705"/>
              <a:gd name="connsiteX108" fmla="*/ 2967449 w 6239274"/>
              <a:gd name="connsiteY108" fmla="*/ 3987321 h 6013705"/>
              <a:gd name="connsiteX109" fmla="*/ 3456081 w 6239274"/>
              <a:gd name="connsiteY109" fmla="*/ 4212618 h 6013705"/>
              <a:gd name="connsiteX110" fmla="*/ 4437118 w 6239274"/>
              <a:gd name="connsiteY110" fmla="*/ 5592510 h 6013705"/>
              <a:gd name="connsiteX111" fmla="*/ 4436872 w 6239274"/>
              <a:gd name="connsiteY111" fmla="*/ 213004 h 6013705"/>
              <a:gd name="connsiteX112" fmla="*/ 4436872 w 6239274"/>
              <a:gd name="connsiteY112" fmla="*/ 420887 h 6013705"/>
              <a:gd name="connsiteX113" fmla="*/ 3789134 w 6239274"/>
              <a:gd name="connsiteY113" fmla="*/ 1608121 h 6013705"/>
              <a:gd name="connsiteX114" fmla="*/ 3529279 w 6239274"/>
              <a:gd name="connsiteY114" fmla="*/ 1467481 h 6013705"/>
              <a:gd name="connsiteX115" fmla="*/ 3327556 w 6239274"/>
              <a:gd name="connsiteY115" fmla="*/ 1374520 h 6013705"/>
              <a:gd name="connsiteX116" fmla="*/ 3997012 w 6239274"/>
              <a:gd name="connsiteY116" fmla="*/ 420858 h 6013705"/>
              <a:gd name="connsiteX117" fmla="*/ 3997012 w 6239274"/>
              <a:gd name="connsiteY117" fmla="*/ 212975 h 6013705"/>
              <a:gd name="connsiteX118" fmla="*/ 4209987 w 6239274"/>
              <a:gd name="connsiteY118" fmla="*/ 0 h 6013705"/>
              <a:gd name="connsiteX119" fmla="*/ 4223651 w 6239274"/>
              <a:gd name="connsiteY119" fmla="*/ 0 h 6013705"/>
              <a:gd name="connsiteX120" fmla="*/ 4436627 w 6239274"/>
              <a:gd name="connsiteY120" fmla="*/ 212975 h 6013705"/>
              <a:gd name="connsiteX121" fmla="*/ 632511 w 6239274"/>
              <a:gd name="connsiteY121" fmla="*/ 2217140 h 6013705"/>
              <a:gd name="connsiteX122" fmla="*/ 895047 w 6239274"/>
              <a:gd name="connsiteY122" fmla="*/ 2048370 h 6013705"/>
              <a:gd name="connsiteX123" fmla="*/ 1405111 w 6239274"/>
              <a:gd name="connsiteY123" fmla="*/ 1068991 h 6013705"/>
              <a:gd name="connsiteX124" fmla="*/ 1292331 w 6239274"/>
              <a:gd name="connsiteY124" fmla="*/ 956211 h 6013705"/>
              <a:gd name="connsiteX125" fmla="*/ 1179551 w 6239274"/>
              <a:gd name="connsiteY125" fmla="*/ 1068991 h 6013705"/>
              <a:gd name="connsiteX126" fmla="*/ 1104004 w 6239274"/>
              <a:gd name="connsiteY126" fmla="*/ 1460914 h 6013705"/>
              <a:gd name="connsiteX127" fmla="*/ 301390 w 6239274"/>
              <a:gd name="connsiteY127" fmla="*/ 1460914 h 6013705"/>
              <a:gd name="connsiteX128" fmla="*/ 225843 w 6239274"/>
              <a:gd name="connsiteY128" fmla="*/ 1068991 h 6013705"/>
              <a:gd name="connsiteX129" fmla="*/ 113063 w 6239274"/>
              <a:gd name="connsiteY129" fmla="*/ 956211 h 6013705"/>
              <a:gd name="connsiteX130" fmla="*/ 283 w 6239274"/>
              <a:gd name="connsiteY130" fmla="*/ 1068991 h 6013705"/>
              <a:gd name="connsiteX131" fmla="*/ 389526 w 6239274"/>
              <a:gd name="connsiteY131" fmla="*/ 1958416 h 6013705"/>
              <a:gd name="connsiteX132" fmla="*/ 442567 w 6239274"/>
              <a:gd name="connsiteY132" fmla="*/ 1922252 h 6013705"/>
              <a:gd name="connsiteX133" fmla="*/ 588300 w 6239274"/>
              <a:gd name="connsiteY133" fmla="*/ 1828491 h 6013705"/>
              <a:gd name="connsiteX134" fmla="*/ 437207 w 6239274"/>
              <a:gd name="connsiteY134" fmla="*/ 1686508 h 6013705"/>
              <a:gd name="connsiteX135" fmla="*/ 967896 w 6239274"/>
              <a:gd name="connsiteY135" fmla="*/ 1686508 h 6013705"/>
              <a:gd name="connsiteX136" fmla="*/ 772872 w 6239274"/>
              <a:gd name="connsiteY136" fmla="*/ 1858764 h 6013705"/>
              <a:gd name="connsiteX137" fmla="*/ 510336 w 6239274"/>
              <a:gd name="connsiteY137" fmla="*/ 2027533 h 6013705"/>
              <a:gd name="connsiteX138" fmla="*/ 273 w 6239274"/>
              <a:gd name="connsiteY138" fmla="*/ 3006913 h 6013705"/>
              <a:gd name="connsiteX139" fmla="*/ 389515 w 6239274"/>
              <a:gd name="connsiteY139" fmla="*/ 3896338 h 6013705"/>
              <a:gd name="connsiteX140" fmla="*/ 442556 w 6239274"/>
              <a:gd name="connsiteY140" fmla="*/ 3860174 h 6013705"/>
              <a:gd name="connsiteX141" fmla="*/ 588288 w 6239274"/>
              <a:gd name="connsiteY141" fmla="*/ 3766414 h 6013705"/>
              <a:gd name="connsiteX142" fmla="*/ 438807 w 6239274"/>
              <a:gd name="connsiteY142" fmla="*/ 3626305 h 6013705"/>
              <a:gd name="connsiteX143" fmla="*/ 966016 w 6239274"/>
              <a:gd name="connsiteY143" fmla="*/ 3626305 h 6013705"/>
              <a:gd name="connsiteX144" fmla="*/ 772597 w 6239274"/>
              <a:gd name="connsiteY144" fmla="*/ 3796680 h 6013705"/>
              <a:gd name="connsiteX145" fmla="*/ 510061 w 6239274"/>
              <a:gd name="connsiteY145" fmla="*/ 3965450 h 6013705"/>
              <a:gd name="connsiteX146" fmla="*/ 0 w 6239274"/>
              <a:gd name="connsiteY146" fmla="*/ 4944544 h 6013705"/>
              <a:gd name="connsiteX147" fmla="*/ 112780 w 6239274"/>
              <a:gd name="connsiteY147" fmla="*/ 5057324 h 6013705"/>
              <a:gd name="connsiteX148" fmla="*/ 225560 w 6239274"/>
              <a:gd name="connsiteY148" fmla="*/ 4944544 h 6013705"/>
              <a:gd name="connsiteX149" fmla="*/ 301104 w 6239274"/>
              <a:gd name="connsiteY149" fmla="*/ 4552621 h 6013705"/>
              <a:gd name="connsiteX150" fmla="*/ 1103433 w 6239274"/>
              <a:gd name="connsiteY150" fmla="*/ 4552621 h 6013705"/>
              <a:gd name="connsiteX151" fmla="*/ 1178979 w 6239274"/>
              <a:gd name="connsiteY151" fmla="*/ 4944544 h 6013705"/>
              <a:gd name="connsiteX152" fmla="*/ 1291759 w 6239274"/>
              <a:gd name="connsiteY152" fmla="*/ 5057324 h 6013705"/>
              <a:gd name="connsiteX153" fmla="*/ 1404539 w 6239274"/>
              <a:gd name="connsiteY153" fmla="*/ 4944544 h 6013705"/>
              <a:gd name="connsiteX154" fmla="*/ 1015296 w 6239274"/>
              <a:gd name="connsiteY154" fmla="*/ 4055118 h 6013705"/>
              <a:gd name="connsiteX155" fmla="*/ 962255 w 6239274"/>
              <a:gd name="connsiteY155" fmla="*/ 4091283 h 6013705"/>
              <a:gd name="connsiteX156" fmla="*/ 816523 w 6239274"/>
              <a:gd name="connsiteY156" fmla="*/ 4185043 h 6013705"/>
              <a:gd name="connsiteX157" fmla="*/ 967616 w 6239274"/>
              <a:gd name="connsiteY157" fmla="*/ 4327027 h 6013705"/>
              <a:gd name="connsiteX158" fmla="*/ 437195 w 6239274"/>
              <a:gd name="connsiteY158" fmla="*/ 4327027 h 6013705"/>
              <a:gd name="connsiteX159" fmla="*/ 632220 w 6239274"/>
              <a:gd name="connsiteY159" fmla="*/ 4154771 h 6013705"/>
              <a:gd name="connsiteX160" fmla="*/ 894755 w 6239274"/>
              <a:gd name="connsiteY160" fmla="*/ 3986001 h 6013705"/>
              <a:gd name="connsiteX161" fmla="*/ 1404819 w 6239274"/>
              <a:gd name="connsiteY161" fmla="*/ 3006622 h 6013705"/>
              <a:gd name="connsiteX162" fmla="*/ 1015576 w 6239274"/>
              <a:gd name="connsiteY162" fmla="*/ 2117196 h 6013705"/>
              <a:gd name="connsiteX163" fmla="*/ 962535 w 6239274"/>
              <a:gd name="connsiteY163" fmla="*/ 2153361 h 6013705"/>
              <a:gd name="connsiteX164" fmla="*/ 816803 w 6239274"/>
              <a:gd name="connsiteY164" fmla="*/ 2247121 h 6013705"/>
              <a:gd name="connsiteX165" fmla="*/ 966284 w 6239274"/>
              <a:gd name="connsiteY165" fmla="*/ 2387230 h 6013705"/>
              <a:gd name="connsiteX166" fmla="*/ 438807 w 6239274"/>
              <a:gd name="connsiteY166" fmla="*/ 2387230 h 6013705"/>
              <a:gd name="connsiteX167" fmla="*/ 632225 w 6239274"/>
              <a:gd name="connsiteY167" fmla="*/ 2216854 h 6013705"/>
              <a:gd name="connsiteX168" fmla="*/ 302201 w 6239274"/>
              <a:gd name="connsiteY168" fmla="*/ 3400717 h 6013705"/>
              <a:gd name="connsiteX169" fmla="*/ 231478 w 6239274"/>
              <a:gd name="connsiteY169" fmla="*/ 3119699 h 6013705"/>
              <a:gd name="connsiteX170" fmla="*/ 1173653 w 6239274"/>
              <a:gd name="connsiteY170" fmla="*/ 3119699 h 6013705"/>
              <a:gd name="connsiteX171" fmla="*/ 1102930 w 6239274"/>
              <a:gd name="connsiteY171" fmla="*/ 3400717 h 6013705"/>
              <a:gd name="connsiteX172" fmla="*/ 301915 w 6239274"/>
              <a:gd name="connsiteY172" fmla="*/ 3400717 h 6013705"/>
              <a:gd name="connsiteX173" fmla="*/ 1103216 w 6239274"/>
              <a:gd name="connsiteY173" fmla="*/ 2613133 h 6013705"/>
              <a:gd name="connsiteX174" fmla="*/ 1173939 w 6239274"/>
              <a:gd name="connsiteY174" fmla="*/ 2894150 h 6013705"/>
              <a:gd name="connsiteX175" fmla="*/ 231764 w 6239274"/>
              <a:gd name="connsiteY175" fmla="*/ 2894150 h 6013705"/>
              <a:gd name="connsiteX176" fmla="*/ 302218 w 6239274"/>
              <a:gd name="connsiteY176" fmla="*/ 2613133 h 6013705"/>
              <a:gd name="connsiteX177" fmla="*/ 3868076 w 6239274"/>
              <a:gd name="connsiteY177" fmla="*/ 5592568 h 6013705"/>
              <a:gd name="connsiteX178" fmla="*/ 3755296 w 6239274"/>
              <a:gd name="connsiteY178" fmla="*/ 5705382 h 6013705"/>
              <a:gd name="connsiteX179" fmla="*/ 2242307 w 6239274"/>
              <a:gd name="connsiteY179" fmla="*/ 5705382 h 6013705"/>
              <a:gd name="connsiteX180" fmla="*/ 2242307 w 6239274"/>
              <a:gd name="connsiteY180" fmla="*/ 5800765 h 6013705"/>
              <a:gd name="connsiteX181" fmla="*/ 2029331 w 6239274"/>
              <a:gd name="connsiteY181" fmla="*/ 6013706 h 6013705"/>
              <a:gd name="connsiteX182" fmla="*/ 2015667 w 6239274"/>
              <a:gd name="connsiteY182" fmla="*/ 6013706 h 6013705"/>
              <a:gd name="connsiteX183" fmla="*/ 1802692 w 6239274"/>
              <a:gd name="connsiteY183" fmla="*/ 5800765 h 6013705"/>
              <a:gd name="connsiteX184" fmla="*/ 1802692 w 6239274"/>
              <a:gd name="connsiteY184" fmla="*/ 5592854 h 6013705"/>
              <a:gd name="connsiteX185" fmla="*/ 2450430 w 6239274"/>
              <a:gd name="connsiteY185" fmla="*/ 4405625 h 6013705"/>
              <a:gd name="connsiteX186" fmla="*/ 2710285 w 6239274"/>
              <a:gd name="connsiteY186" fmla="*/ 4546266 h 6013705"/>
              <a:gd name="connsiteX187" fmla="*/ 2912008 w 6239274"/>
              <a:gd name="connsiteY187" fmla="*/ 4639226 h 6013705"/>
              <a:gd name="connsiteX188" fmla="*/ 2460877 w 6239274"/>
              <a:gd name="connsiteY188" fmla="*/ 4989892 h 6013705"/>
              <a:gd name="connsiteX189" fmla="*/ 3597533 w 6239274"/>
              <a:gd name="connsiteY189" fmla="*/ 4989892 h 6013705"/>
              <a:gd name="connsiteX190" fmla="*/ 3710313 w 6239274"/>
              <a:gd name="connsiteY190" fmla="*/ 5102672 h 6013705"/>
              <a:gd name="connsiteX191" fmla="*/ 3597533 w 6239274"/>
              <a:gd name="connsiteY191" fmla="*/ 5215452 h 6013705"/>
              <a:gd name="connsiteX192" fmla="*/ 2321317 w 6239274"/>
              <a:gd name="connsiteY192" fmla="*/ 5215452 h 6013705"/>
              <a:gd name="connsiteX193" fmla="*/ 2249256 w 6239274"/>
              <a:gd name="connsiteY193" fmla="*/ 5480154 h 6013705"/>
              <a:gd name="connsiteX194" fmla="*/ 3755616 w 6239274"/>
              <a:gd name="connsiteY194" fmla="*/ 5480154 h 6013705"/>
              <a:gd name="connsiteX195" fmla="*/ 3868396 w 6239274"/>
              <a:gd name="connsiteY195" fmla="*/ 5592911 h 6013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6239274" h="6013705">
                <a:moveTo>
                  <a:pt x="5466664" y="4154960"/>
                </a:moveTo>
                <a:lnTo>
                  <a:pt x="5729211" y="3986190"/>
                </a:lnTo>
                <a:cubicBezTo>
                  <a:pt x="6053366" y="3777501"/>
                  <a:pt x="6239275" y="3420673"/>
                  <a:pt x="6239275" y="3006810"/>
                </a:cubicBezTo>
                <a:cubicBezTo>
                  <a:pt x="6239275" y="2647571"/>
                  <a:pt x="6099143" y="2330897"/>
                  <a:pt x="5850027" y="2117385"/>
                </a:cubicBezTo>
                <a:cubicBezTo>
                  <a:pt x="5832596" y="2129706"/>
                  <a:pt x="5814936" y="2141765"/>
                  <a:pt x="5796991" y="2153549"/>
                </a:cubicBezTo>
                <a:lnTo>
                  <a:pt x="5651259" y="2247310"/>
                </a:lnTo>
                <a:cubicBezTo>
                  <a:pt x="5706980" y="2288298"/>
                  <a:pt x="5756815" y="2335178"/>
                  <a:pt x="5800706" y="2387418"/>
                </a:cubicBezTo>
                <a:lnTo>
                  <a:pt x="5273251" y="2387418"/>
                </a:lnTo>
                <a:cubicBezTo>
                  <a:pt x="5328167" y="2321788"/>
                  <a:pt x="5392998" y="2264455"/>
                  <a:pt x="5466664" y="2217043"/>
                </a:cubicBezTo>
                <a:lnTo>
                  <a:pt x="5729211" y="2048273"/>
                </a:lnTo>
                <a:cubicBezTo>
                  <a:pt x="6053366" y="1839853"/>
                  <a:pt x="6239275" y="1482757"/>
                  <a:pt x="6239275" y="1068894"/>
                </a:cubicBezTo>
                <a:cubicBezTo>
                  <a:pt x="6239275" y="1006743"/>
                  <a:pt x="6188926" y="956114"/>
                  <a:pt x="6126461" y="956114"/>
                </a:cubicBezTo>
                <a:cubicBezTo>
                  <a:pt x="6064339" y="956114"/>
                  <a:pt x="6013704" y="1006480"/>
                  <a:pt x="6013704" y="1068894"/>
                </a:cubicBezTo>
                <a:cubicBezTo>
                  <a:pt x="6013704" y="1209803"/>
                  <a:pt x="5987472" y="1342139"/>
                  <a:pt x="5938151" y="1460817"/>
                </a:cubicBezTo>
                <a:lnTo>
                  <a:pt x="5135548" y="1460817"/>
                </a:lnTo>
                <a:cubicBezTo>
                  <a:pt x="5086256" y="1342139"/>
                  <a:pt x="5060002" y="1209803"/>
                  <a:pt x="5060002" y="1068894"/>
                </a:cubicBezTo>
                <a:cubicBezTo>
                  <a:pt x="5060002" y="1006743"/>
                  <a:pt x="5009636" y="956114"/>
                  <a:pt x="4947222" y="956114"/>
                </a:cubicBezTo>
                <a:cubicBezTo>
                  <a:pt x="4885071" y="956114"/>
                  <a:pt x="4834442" y="1006480"/>
                  <a:pt x="4834442" y="1068894"/>
                </a:cubicBezTo>
                <a:cubicBezTo>
                  <a:pt x="4834442" y="1428133"/>
                  <a:pt x="4974551" y="1744521"/>
                  <a:pt x="5223685" y="1958319"/>
                </a:cubicBezTo>
                <a:cubicBezTo>
                  <a:pt x="5241099" y="1945998"/>
                  <a:pt x="5258775" y="1933945"/>
                  <a:pt x="5276726" y="1922155"/>
                </a:cubicBezTo>
                <a:lnTo>
                  <a:pt x="5422430" y="1828394"/>
                </a:lnTo>
                <a:cubicBezTo>
                  <a:pt x="5365931" y="1786869"/>
                  <a:pt x="5315571" y="1739189"/>
                  <a:pt x="5271365" y="1686411"/>
                </a:cubicBezTo>
                <a:lnTo>
                  <a:pt x="5802078" y="1686411"/>
                </a:lnTo>
                <a:cubicBezTo>
                  <a:pt x="5746871" y="1752848"/>
                  <a:pt x="5681491" y="1810981"/>
                  <a:pt x="5607025" y="1858667"/>
                </a:cubicBezTo>
                <a:lnTo>
                  <a:pt x="5344495" y="2027436"/>
                </a:lnTo>
                <a:cubicBezTo>
                  <a:pt x="5020346" y="2235857"/>
                  <a:pt x="4834431" y="2592953"/>
                  <a:pt x="4834431" y="3006816"/>
                </a:cubicBezTo>
                <a:cubicBezTo>
                  <a:pt x="4834431" y="3366055"/>
                  <a:pt x="4974540" y="3682443"/>
                  <a:pt x="5223674" y="3896241"/>
                </a:cubicBezTo>
                <a:cubicBezTo>
                  <a:pt x="5241087" y="3883920"/>
                  <a:pt x="5258770" y="3871861"/>
                  <a:pt x="5276714" y="3860077"/>
                </a:cubicBezTo>
                <a:lnTo>
                  <a:pt x="5422430" y="3766317"/>
                </a:lnTo>
                <a:cubicBezTo>
                  <a:pt x="5366726" y="3725329"/>
                  <a:pt x="5316897" y="3678448"/>
                  <a:pt x="5272965" y="3626208"/>
                </a:cubicBezTo>
                <a:lnTo>
                  <a:pt x="5800191" y="3626208"/>
                </a:lnTo>
                <a:cubicBezTo>
                  <a:pt x="5745270" y="3691839"/>
                  <a:pt x="5680405" y="3749172"/>
                  <a:pt x="5606739" y="3796583"/>
                </a:cubicBezTo>
                <a:lnTo>
                  <a:pt x="5344220" y="3965353"/>
                </a:lnTo>
                <a:cubicBezTo>
                  <a:pt x="5020071" y="4173773"/>
                  <a:pt x="4834156" y="4530870"/>
                  <a:pt x="4834156" y="4944447"/>
                </a:cubicBezTo>
                <a:cubicBezTo>
                  <a:pt x="4834156" y="5006598"/>
                  <a:pt x="4884523" y="5057226"/>
                  <a:pt x="4946936" y="5057226"/>
                </a:cubicBezTo>
                <a:cubicBezTo>
                  <a:pt x="5009087" y="5057226"/>
                  <a:pt x="5059716" y="5006860"/>
                  <a:pt x="5059716" y="4944447"/>
                </a:cubicBezTo>
                <a:cubicBezTo>
                  <a:pt x="5059716" y="4803538"/>
                  <a:pt x="5085971" y="4671201"/>
                  <a:pt x="5135263" y="4552524"/>
                </a:cubicBezTo>
                <a:lnTo>
                  <a:pt x="5937580" y="4552524"/>
                </a:lnTo>
                <a:cubicBezTo>
                  <a:pt x="5987129" y="4671201"/>
                  <a:pt x="6013132" y="4803538"/>
                  <a:pt x="6013132" y="4944447"/>
                </a:cubicBezTo>
                <a:cubicBezTo>
                  <a:pt x="6013132" y="5006598"/>
                  <a:pt x="6063482" y="5057226"/>
                  <a:pt x="6125946" y="5057226"/>
                </a:cubicBezTo>
                <a:cubicBezTo>
                  <a:pt x="6188068" y="5057226"/>
                  <a:pt x="6238703" y="5006860"/>
                  <a:pt x="6238703" y="4944447"/>
                </a:cubicBezTo>
                <a:cubicBezTo>
                  <a:pt x="6238703" y="4585208"/>
                  <a:pt x="6098572" y="4268819"/>
                  <a:pt x="5849455" y="4055021"/>
                </a:cubicBezTo>
                <a:cubicBezTo>
                  <a:pt x="5832024" y="4067343"/>
                  <a:pt x="5814364" y="4079402"/>
                  <a:pt x="5796420" y="4091186"/>
                </a:cubicBezTo>
                <a:lnTo>
                  <a:pt x="5650687" y="4184946"/>
                </a:lnTo>
                <a:cubicBezTo>
                  <a:pt x="5707208" y="4226471"/>
                  <a:pt x="5757558" y="4274151"/>
                  <a:pt x="5801792" y="4326930"/>
                </a:cubicBezTo>
                <a:lnTo>
                  <a:pt x="5271354" y="4326930"/>
                </a:lnTo>
                <a:cubicBezTo>
                  <a:pt x="5326538" y="4260493"/>
                  <a:pt x="5391906" y="4202629"/>
                  <a:pt x="5466378" y="4154674"/>
                </a:cubicBezTo>
                <a:close/>
                <a:moveTo>
                  <a:pt x="5937351" y="2612995"/>
                </a:moveTo>
                <a:cubicBezTo>
                  <a:pt x="5973756" y="2699795"/>
                  <a:pt x="5997645" y="2794355"/>
                  <a:pt x="6008046" y="2894013"/>
                </a:cubicBezTo>
                <a:lnTo>
                  <a:pt x="5065894" y="2894013"/>
                </a:lnTo>
                <a:cubicBezTo>
                  <a:pt x="5076072" y="2794355"/>
                  <a:pt x="5099915" y="2700057"/>
                  <a:pt x="5136349" y="2612995"/>
                </a:cubicBezTo>
                <a:close/>
                <a:moveTo>
                  <a:pt x="5136331" y="3400580"/>
                </a:moveTo>
                <a:cubicBezTo>
                  <a:pt x="5099898" y="3313780"/>
                  <a:pt x="5075787" y="3219220"/>
                  <a:pt x="5065608" y="3119562"/>
                </a:cubicBezTo>
                <a:lnTo>
                  <a:pt x="6007760" y="3119562"/>
                </a:lnTo>
                <a:cubicBezTo>
                  <a:pt x="5997588" y="3219220"/>
                  <a:pt x="5973756" y="3313780"/>
                  <a:pt x="5937066" y="3400580"/>
                </a:cubicBezTo>
                <a:lnTo>
                  <a:pt x="5136046" y="3400580"/>
                </a:lnTo>
                <a:close/>
                <a:moveTo>
                  <a:pt x="4436872" y="3006782"/>
                </a:moveTo>
                <a:cubicBezTo>
                  <a:pt x="4436872" y="3512022"/>
                  <a:pt x="4175948" y="3917867"/>
                  <a:pt x="3789134" y="4194016"/>
                </a:cubicBezTo>
                <a:cubicBezTo>
                  <a:pt x="3706621" y="4142044"/>
                  <a:pt x="3619559" y="4094895"/>
                  <a:pt x="3529279" y="4053375"/>
                </a:cubicBezTo>
                <a:lnTo>
                  <a:pt x="3327556" y="3960415"/>
                </a:lnTo>
                <a:cubicBezTo>
                  <a:pt x="3503293" y="3871741"/>
                  <a:pt x="3660547" y="3754675"/>
                  <a:pt x="3778687" y="3609748"/>
                </a:cubicBezTo>
                <a:lnTo>
                  <a:pt x="2687008" y="3609748"/>
                </a:lnTo>
                <a:cubicBezTo>
                  <a:pt x="2624857" y="3609748"/>
                  <a:pt x="2574228" y="3559119"/>
                  <a:pt x="2574228" y="3496969"/>
                </a:cubicBezTo>
                <a:cubicBezTo>
                  <a:pt x="2574228" y="3434818"/>
                  <a:pt x="2624857" y="3384189"/>
                  <a:pt x="2687008" y="3384189"/>
                </a:cubicBezTo>
                <a:lnTo>
                  <a:pt x="3918248" y="3384189"/>
                </a:lnTo>
                <a:cubicBezTo>
                  <a:pt x="3954412" y="3302213"/>
                  <a:pt x="3979329" y="3213813"/>
                  <a:pt x="3990308" y="3119516"/>
                </a:cubicBezTo>
                <a:lnTo>
                  <a:pt x="2476176" y="3119516"/>
                </a:lnTo>
                <a:cubicBezTo>
                  <a:pt x="2414025" y="3119516"/>
                  <a:pt x="2363396" y="3068887"/>
                  <a:pt x="2363396" y="3006736"/>
                </a:cubicBezTo>
                <a:cubicBezTo>
                  <a:pt x="2363396" y="2944585"/>
                  <a:pt x="2414025" y="2893956"/>
                  <a:pt x="2476176" y="2893956"/>
                </a:cubicBezTo>
                <a:lnTo>
                  <a:pt x="3990308" y="2893956"/>
                </a:lnTo>
                <a:cubicBezTo>
                  <a:pt x="3979324" y="2799390"/>
                  <a:pt x="3954412" y="2711253"/>
                  <a:pt x="3917979" y="2629283"/>
                </a:cubicBezTo>
                <a:lnTo>
                  <a:pt x="2687025" y="2629283"/>
                </a:lnTo>
                <a:cubicBezTo>
                  <a:pt x="2624874" y="2629283"/>
                  <a:pt x="2574245" y="2578654"/>
                  <a:pt x="2574245" y="2516503"/>
                </a:cubicBezTo>
                <a:cubicBezTo>
                  <a:pt x="2574245" y="2454353"/>
                  <a:pt x="2624874" y="2403723"/>
                  <a:pt x="2687025" y="2403723"/>
                </a:cubicBezTo>
                <a:lnTo>
                  <a:pt x="3778705" y="2403723"/>
                </a:lnTo>
                <a:cubicBezTo>
                  <a:pt x="3648242" y="2243795"/>
                  <a:pt x="3469826" y="2117351"/>
                  <a:pt x="3271853" y="2026265"/>
                </a:cubicBezTo>
                <a:lnTo>
                  <a:pt x="2783220" y="1800968"/>
                </a:lnTo>
                <a:cubicBezTo>
                  <a:pt x="2220915" y="1541650"/>
                  <a:pt x="1802183" y="1061047"/>
                  <a:pt x="1802183" y="421081"/>
                </a:cubicBezTo>
                <a:lnTo>
                  <a:pt x="1802183" y="213198"/>
                </a:lnTo>
                <a:cubicBezTo>
                  <a:pt x="1802183" y="95863"/>
                  <a:pt x="1897818" y="223"/>
                  <a:pt x="2015158" y="223"/>
                </a:cubicBezTo>
                <a:lnTo>
                  <a:pt x="2028823" y="223"/>
                </a:lnTo>
                <a:cubicBezTo>
                  <a:pt x="2146158" y="223"/>
                  <a:pt x="2241798" y="95858"/>
                  <a:pt x="2241798" y="213198"/>
                </a:cubicBezTo>
                <a:lnTo>
                  <a:pt x="2241798" y="308570"/>
                </a:lnTo>
                <a:lnTo>
                  <a:pt x="3754787" y="308570"/>
                </a:lnTo>
                <a:cubicBezTo>
                  <a:pt x="3816938" y="308570"/>
                  <a:pt x="3867567" y="359199"/>
                  <a:pt x="3867567" y="421350"/>
                </a:cubicBezTo>
                <a:cubicBezTo>
                  <a:pt x="3867567" y="483500"/>
                  <a:pt x="3816932" y="534130"/>
                  <a:pt x="3754787" y="534130"/>
                </a:cubicBezTo>
                <a:lnTo>
                  <a:pt x="2248427" y="534130"/>
                </a:lnTo>
                <a:cubicBezTo>
                  <a:pt x="2259412" y="628696"/>
                  <a:pt x="2284323" y="716832"/>
                  <a:pt x="2320757" y="798803"/>
                </a:cubicBezTo>
                <a:lnTo>
                  <a:pt x="3596687" y="798803"/>
                </a:lnTo>
                <a:cubicBezTo>
                  <a:pt x="3658838" y="798803"/>
                  <a:pt x="3709467" y="849432"/>
                  <a:pt x="3709467" y="911583"/>
                </a:cubicBezTo>
                <a:cubicBezTo>
                  <a:pt x="3709467" y="973733"/>
                  <a:pt x="3658832" y="1024362"/>
                  <a:pt x="3596687" y="1024362"/>
                </a:cubicBezTo>
                <a:lnTo>
                  <a:pt x="2460031" y="1024362"/>
                </a:lnTo>
                <a:cubicBezTo>
                  <a:pt x="2590493" y="1184291"/>
                  <a:pt x="2768910" y="1310735"/>
                  <a:pt x="2966883" y="1401821"/>
                </a:cubicBezTo>
                <a:lnTo>
                  <a:pt x="3455515" y="1627118"/>
                </a:lnTo>
                <a:cubicBezTo>
                  <a:pt x="4017820" y="1886436"/>
                  <a:pt x="4436553" y="2367039"/>
                  <a:pt x="4436553" y="3007005"/>
                </a:cubicBezTo>
                <a:close/>
                <a:moveTo>
                  <a:pt x="4436872" y="5592454"/>
                </a:moveTo>
                <a:lnTo>
                  <a:pt x="4436872" y="5800366"/>
                </a:lnTo>
                <a:cubicBezTo>
                  <a:pt x="4436872" y="5917694"/>
                  <a:pt x="4341238" y="6013306"/>
                  <a:pt x="4223897" y="6013306"/>
                </a:cubicBezTo>
                <a:lnTo>
                  <a:pt x="4210233" y="6013306"/>
                </a:lnTo>
                <a:cubicBezTo>
                  <a:pt x="4092898" y="6013306"/>
                  <a:pt x="3997258" y="5917694"/>
                  <a:pt x="3997258" y="5800366"/>
                </a:cubicBezTo>
                <a:lnTo>
                  <a:pt x="3997258" y="5592454"/>
                </a:lnTo>
                <a:cubicBezTo>
                  <a:pt x="3997258" y="5127956"/>
                  <a:pt x="3674714" y="4797634"/>
                  <a:pt x="3272081" y="4612011"/>
                </a:cubicBezTo>
                <a:lnTo>
                  <a:pt x="2783449" y="4386714"/>
                </a:lnTo>
                <a:cubicBezTo>
                  <a:pt x="2221144" y="4127396"/>
                  <a:pt x="1802412" y="3646793"/>
                  <a:pt x="1802412" y="3006827"/>
                </a:cubicBezTo>
                <a:cubicBezTo>
                  <a:pt x="1802412" y="2501587"/>
                  <a:pt x="2063336" y="2095742"/>
                  <a:pt x="2450150" y="1819593"/>
                </a:cubicBezTo>
                <a:cubicBezTo>
                  <a:pt x="2532663" y="1871565"/>
                  <a:pt x="2619457" y="1918714"/>
                  <a:pt x="2710005" y="1960234"/>
                </a:cubicBezTo>
                <a:lnTo>
                  <a:pt x="2911727" y="2053194"/>
                </a:lnTo>
                <a:cubicBezTo>
                  <a:pt x="2535343" y="2243126"/>
                  <a:pt x="2242272" y="2564064"/>
                  <a:pt x="2242272" y="3006856"/>
                </a:cubicBezTo>
                <a:cubicBezTo>
                  <a:pt x="2242272" y="3471377"/>
                  <a:pt x="2564816" y="3801698"/>
                  <a:pt x="2967449" y="3987321"/>
                </a:cubicBezTo>
                <a:lnTo>
                  <a:pt x="3456081" y="4212618"/>
                </a:lnTo>
                <a:cubicBezTo>
                  <a:pt x="4018386" y="4471936"/>
                  <a:pt x="4437118" y="4952539"/>
                  <a:pt x="4437118" y="5592510"/>
                </a:cubicBezTo>
                <a:close/>
                <a:moveTo>
                  <a:pt x="4436872" y="213004"/>
                </a:moveTo>
                <a:lnTo>
                  <a:pt x="4436872" y="420887"/>
                </a:lnTo>
                <a:cubicBezTo>
                  <a:pt x="4436872" y="926127"/>
                  <a:pt x="4175948" y="1331972"/>
                  <a:pt x="3789134" y="1608121"/>
                </a:cubicBezTo>
                <a:cubicBezTo>
                  <a:pt x="3706621" y="1556149"/>
                  <a:pt x="3619827" y="1509000"/>
                  <a:pt x="3529279" y="1467481"/>
                </a:cubicBezTo>
                <a:lnTo>
                  <a:pt x="3327556" y="1374520"/>
                </a:lnTo>
                <a:cubicBezTo>
                  <a:pt x="3703941" y="1184588"/>
                  <a:pt x="3997012" y="863651"/>
                  <a:pt x="3997012" y="420858"/>
                </a:cubicBezTo>
                <a:lnTo>
                  <a:pt x="3997012" y="212975"/>
                </a:lnTo>
                <a:cubicBezTo>
                  <a:pt x="3997012" y="95641"/>
                  <a:pt x="4092647" y="0"/>
                  <a:pt x="4209987" y="0"/>
                </a:cubicBezTo>
                <a:lnTo>
                  <a:pt x="4223651" y="0"/>
                </a:lnTo>
                <a:cubicBezTo>
                  <a:pt x="4340986" y="0"/>
                  <a:pt x="4436627" y="95635"/>
                  <a:pt x="4436627" y="212975"/>
                </a:cubicBezTo>
                <a:close/>
                <a:moveTo>
                  <a:pt x="632511" y="2217140"/>
                </a:moveTo>
                <a:lnTo>
                  <a:pt x="895047" y="2048370"/>
                </a:lnTo>
                <a:cubicBezTo>
                  <a:pt x="1219196" y="1839950"/>
                  <a:pt x="1405111" y="1482854"/>
                  <a:pt x="1405111" y="1068991"/>
                </a:cubicBezTo>
                <a:cubicBezTo>
                  <a:pt x="1405111" y="1006840"/>
                  <a:pt x="1354744" y="956211"/>
                  <a:pt x="1292331" y="956211"/>
                </a:cubicBezTo>
                <a:cubicBezTo>
                  <a:pt x="1230180" y="956211"/>
                  <a:pt x="1179551" y="1006572"/>
                  <a:pt x="1179551" y="1068991"/>
                </a:cubicBezTo>
                <a:cubicBezTo>
                  <a:pt x="1179551" y="1209900"/>
                  <a:pt x="1153296" y="1342236"/>
                  <a:pt x="1104004" y="1460914"/>
                </a:cubicBezTo>
                <a:lnTo>
                  <a:pt x="301390" y="1460914"/>
                </a:lnTo>
                <a:cubicBezTo>
                  <a:pt x="252098" y="1342236"/>
                  <a:pt x="225843" y="1209900"/>
                  <a:pt x="225843" y="1068991"/>
                </a:cubicBezTo>
                <a:cubicBezTo>
                  <a:pt x="225843" y="1006840"/>
                  <a:pt x="175480" y="956211"/>
                  <a:pt x="113063" y="956211"/>
                </a:cubicBezTo>
                <a:cubicBezTo>
                  <a:pt x="50913" y="956211"/>
                  <a:pt x="283" y="1006572"/>
                  <a:pt x="283" y="1068991"/>
                </a:cubicBezTo>
                <a:cubicBezTo>
                  <a:pt x="283" y="1428230"/>
                  <a:pt x="140392" y="1744618"/>
                  <a:pt x="389526" y="1958416"/>
                </a:cubicBezTo>
                <a:cubicBezTo>
                  <a:pt x="406940" y="1946095"/>
                  <a:pt x="424622" y="1934036"/>
                  <a:pt x="442567" y="1922252"/>
                </a:cubicBezTo>
                <a:lnTo>
                  <a:pt x="588300" y="1828491"/>
                </a:lnTo>
                <a:cubicBezTo>
                  <a:pt x="531778" y="1786966"/>
                  <a:pt x="481412" y="1739286"/>
                  <a:pt x="437207" y="1686508"/>
                </a:cubicBezTo>
                <a:lnTo>
                  <a:pt x="967896" y="1686508"/>
                </a:lnTo>
                <a:cubicBezTo>
                  <a:pt x="912712" y="1752945"/>
                  <a:pt x="847344" y="1811078"/>
                  <a:pt x="772872" y="1858764"/>
                </a:cubicBezTo>
                <a:lnTo>
                  <a:pt x="510336" y="2027533"/>
                </a:lnTo>
                <a:cubicBezTo>
                  <a:pt x="186188" y="2235954"/>
                  <a:pt x="273" y="2593050"/>
                  <a:pt x="273" y="3006913"/>
                </a:cubicBezTo>
                <a:cubicBezTo>
                  <a:pt x="273" y="3366152"/>
                  <a:pt x="140382" y="3682540"/>
                  <a:pt x="389515" y="3896338"/>
                </a:cubicBezTo>
                <a:cubicBezTo>
                  <a:pt x="406929" y="3884017"/>
                  <a:pt x="424611" y="3871958"/>
                  <a:pt x="442556" y="3860174"/>
                </a:cubicBezTo>
                <a:lnTo>
                  <a:pt x="588288" y="3766414"/>
                </a:lnTo>
                <a:cubicBezTo>
                  <a:pt x="532567" y="3725426"/>
                  <a:pt x="482738" y="3678546"/>
                  <a:pt x="438807" y="3626305"/>
                </a:cubicBezTo>
                <a:lnTo>
                  <a:pt x="966016" y="3626305"/>
                </a:lnTo>
                <a:cubicBezTo>
                  <a:pt x="911100" y="3691936"/>
                  <a:pt x="846269" y="3749269"/>
                  <a:pt x="772597" y="3796680"/>
                </a:cubicBezTo>
                <a:lnTo>
                  <a:pt x="510061" y="3965450"/>
                </a:lnTo>
                <a:cubicBezTo>
                  <a:pt x="185915" y="4173870"/>
                  <a:pt x="0" y="4530967"/>
                  <a:pt x="0" y="4944544"/>
                </a:cubicBezTo>
                <a:cubicBezTo>
                  <a:pt x="0" y="5006695"/>
                  <a:pt x="50363" y="5057324"/>
                  <a:pt x="112780" y="5057324"/>
                </a:cubicBezTo>
                <a:cubicBezTo>
                  <a:pt x="174930" y="5057324"/>
                  <a:pt x="225560" y="5006958"/>
                  <a:pt x="225560" y="4944544"/>
                </a:cubicBezTo>
                <a:cubicBezTo>
                  <a:pt x="225560" y="4803635"/>
                  <a:pt x="251813" y="4671298"/>
                  <a:pt x="301104" y="4552621"/>
                </a:cubicBezTo>
                <a:lnTo>
                  <a:pt x="1103433" y="4552621"/>
                </a:lnTo>
                <a:cubicBezTo>
                  <a:pt x="1152993" y="4671298"/>
                  <a:pt x="1178979" y="4803635"/>
                  <a:pt x="1178979" y="4944544"/>
                </a:cubicBezTo>
                <a:cubicBezTo>
                  <a:pt x="1178979" y="5006695"/>
                  <a:pt x="1229346" y="5057324"/>
                  <a:pt x="1291759" y="5057324"/>
                </a:cubicBezTo>
                <a:cubicBezTo>
                  <a:pt x="1353910" y="5057324"/>
                  <a:pt x="1404539" y="5006958"/>
                  <a:pt x="1404539" y="4944544"/>
                </a:cubicBezTo>
                <a:cubicBezTo>
                  <a:pt x="1404539" y="4585305"/>
                  <a:pt x="1264430" y="4268917"/>
                  <a:pt x="1015296" y="4055118"/>
                </a:cubicBezTo>
                <a:cubicBezTo>
                  <a:pt x="997882" y="4067440"/>
                  <a:pt x="980206" y="4079493"/>
                  <a:pt x="962255" y="4091283"/>
                </a:cubicBezTo>
                <a:lnTo>
                  <a:pt x="816523" y="4185043"/>
                </a:lnTo>
                <a:cubicBezTo>
                  <a:pt x="873050" y="4226568"/>
                  <a:pt x="923410" y="4274249"/>
                  <a:pt x="967616" y="4327027"/>
                </a:cubicBezTo>
                <a:lnTo>
                  <a:pt x="437195" y="4327027"/>
                </a:lnTo>
                <a:cubicBezTo>
                  <a:pt x="492379" y="4260590"/>
                  <a:pt x="557747" y="4202725"/>
                  <a:pt x="632220" y="4154771"/>
                </a:cubicBezTo>
                <a:lnTo>
                  <a:pt x="894755" y="3986001"/>
                </a:lnTo>
                <a:cubicBezTo>
                  <a:pt x="1218904" y="3777312"/>
                  <a:pt x="1404819" y="3420485"/>
                  <a:pt x="1404819" y="3006622"/>
                </a:cubicBezTo>
                <a:cubicBezTo>
                  <a:pt x="1404819" y="2647382"/>
                  <a:pt x="1264710" y="2330709"/>
                  <a:pt x="1015576" y="2117196"/>
                </a:cubicBezTo>
                <a:cubicBezTo>
                  <a:pt x="998163" y="2129518"/>
                  <a:pt x="980486" y="2141576"/>
                  <a:pt x="962535" y="2153361"/>
                </a:cubicBezTo>
                <a:lnTo>
                  <a:pt x="816803" y="2247121"/>
                </a:lnTo>
                <a:cubicBezTo>
                  <a:pt x="872524" y="2288109"/>
                  <a:pt x="922353" y="2334989"/>
                  <a:pt x="966284" y="2387230"/>
                </a:cubicBezTo>
                <a:lnTo>
                  <a:pt x="438807" y="2387230"/>
                </a:lnTo>
                <a:cubicBezTo>
                  <a:pt x="493722" y="2321599"/>
                  <a:pt x="558553" y="2264266"/>
                  <a:pt x="632225" y="2216854"/>
                </a:cubicBezTo>
                <a:close/>
                <a:moveTo>
                  <a:pt x="302201" y="3400717"/>
                </a:moveTo>
                <a:cubicBezTo>
                  <a:pt x="265768" y="3313917"/>
                  <a:pt x="241656" y="3219357"/>
                  <a:pt x="231478" y="3119699"/>
                </a:cubicBezTo>
                <a:lnTo>
                  <a:pt x="1173653" y="3119699"/>
                </a:lnTo>
                <a:cubicBezTo>
                  <a:pt x="1163475" y="3219357"/>
                  <a:pt x="1139632" y="3313917"/>
                  <a:pt x="1102930" y="3400717"/>
                </a:cubicBezTo>
                <a:lnTo>
                  <a:pt x="301915" y="3400717"/>
                </a:lnTo>
                <a:close/>
                <a:moveTo>
                  <a:pt x="1103216" y="2613133"/>
                </a:moveTo>
                <a:cubicBezTo>
                  <a:pt x="1139649" y="2699932"/>
                  <a:pt x="1163492" y="2794492"/>
                  <a:pt x="1173939" y="2894150"/>
                </a:cubicBezTo>
                <a:lnTo>
                  <a:pt x="231764" y="2894150"/>
                </a:lnTo>
                <a:cubicBezTo>
                  <a:pt x="241943" y="2794492"/>
                  <a:pt x="265785" y="2700195"/>
                  <a:pt x="302218" y="2613133"/>
                </a:cubicBezTo>
                <a:close/>
                <a:moveTo>
                  <a:pt x="3868076" y="5592568"/>
                </a:moveTo>
                <a:cubicBezTo>
                  <a:pt x="3868076" y="5654747"/>
                  <a:pt x="3817446" y="5705382"/>
                  <a:pt x="3755296" y="5705382"/>
                </a:cubicBezTo>
                <a:lnTo>
                  <a:pt x="2242307" y="5705382"/>
                </a:lnTo>
                <a:lnTo>
                  <a:pt x="2242307" y="5800765"/>
                </a:lnTo>
                <a:cubicBezTo>
                  <a:pt x="2242307" y="5918094"/>
                  <a:pt x="2146672" y="6013706"/>
                  <a:pt x="2029331" y="6013706"/>
                </a:cubicBezTo>
                <a:lnTo>
                  <a:pt x="2015667" y="6013706"/>
                </a:lnTo>
                <a:cubicBezTo>
                  <a:pt x="1898332" y="6013706"/>
                  <a:pt x="1802692" y="5918094"/>
                  <a:pt x="1802692" y="5800765"/>
                </a:cubicBezTo>
                <a:lnTo>
                  <a:pt x="1802692" y="5592854"/>
                </a:lnTo>
                <a:cubicBezTo>
                  <a:pt x="1802692" y="5087619"/>
                  <a:pt x="2063616" y="4681774"/>
                  <a:pt x="2450430" y="4405625"/>
                </a:cubicBezTo>
                <a:cubicBezTo>
                  <a:pt x="2532943" y="4457597"/>
                  <a:pt x="2620005" y="4504746"/>
                  <a:pt x="2710285" y="4546266"/>
                </a:cubicBezTo>
                <a:lnTo>
                  <a:pt x="2912008" y="4639226"/>
                </a:lnTo>
                <a:cubicBezTo>
                  <a:pt x="2736271" y="4727900"/>
                  <a:pt x="2579017" y="4844966"/>
                  <a:pt x="2460877" y="4989892"/>
                </a:cubicBezTo>
                <a:lnTo>
                  <a:pt x="3597533" y="4989892"/>
                </a:lnTo>
                <a:cubicBezTo>
                  <a:pt x="3659684" y="4989892"/>
                  <a:pt x="3710313" y="5040522"/>
                  <a:pt x="3710313" y="5102672"/>
                </a:cubicBezTo>
                <a:cubicBezTo>
                  <a:pt x="3710313" y="5164823"/>
                  <a:pt x="3659684" y="5215452"/>
                  <a:pt x="3597533" y="5215452"/>
                </a:cubicBezTo>
                <a:lnTo>
                  <a:pt x="2321317" y="5215452"/>
                </a:lnTo>
                <a:cubicBezTo>
                  <a:pt x="2285152" y="5297445"/>
                  <a:pt x="2260235" y="5385856"/>
                  <a:pt x="2249256" y="5480154"/>
                </a:cubicBezTo>
                <a:lnTo>
                  <a:pt x="3755616" y="5480154"/>
                </a:lnTo>
                <a:cubicBezTo>
                  <a:pt x="3817766" y="5480154"/>
                  <a:pt x="3868396" y="5530732"/>
                  <a:pt x="3868396" y="5592911"/>
                </a:cubicBezTo>
                <a:close/>
              </a:path>
            </a:pathLst>
          </a:custGeom>
          <a:solidFill>
            <a:schemeClr val="bg1"/>
          </a:solidFill>
          <a:ln w="5715" cap="flat">
            <a:noFill/>
            <a:prstDash val="solid"/>
            <a:miter/>
          </a:ln>
        </p:spPr>
        <p:txBody>
          <a:bodyPr rtlCol="0" anchor="ctr"/>
          <a:lstStyle/>
          <a:p>
            <a:endParaRPr lang="en-C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4D0143-6145-202E-D603-C1F1F2D213EF}"/>
              </a:ext>
            </a:extLst>
          </p:cNvPr>
          <p:cNvGrpSpPr/>
          <p:nvPr/>
        </p:nvGrpSpPr>
        <p:grpSpPr>
          <a:xfrm>
            <a:off x="2103006" y="1767173"/>
            <a:ext cx="7985988" cy="3981544"/>
            <a:chOff x="2508090" y="1772076"/>
            <a:chExt cx="4773194" cy="2379755"/>
          </a:xfrm>
        </p:grpSpPr>
        <p:grpSp>
          <p:nvGrpSpPr>
            <p:cNvPr id="6" name="Google Shape;2677;p40">
              <a:extLst>
                <a:ext uri="{FF2B5EF4-FFF2-40B4-BE49-F238E27FC236}">
                  <a16:creationId xmlns:a16="http://schemas.microsoft.com/office/drawing/2014/main" id="{AF139EF5-11BF-548C-0E90-D98DC358D4F6}"/>
                </a:ext>
              </a:extLst>
            </p:cNvPr>
            <p:cNvGrpSpPr/>
            <p:nvPr/>
          </p:nvGrpSpPr>
          <p:grpSpPr>
            <a:xfrm>
              <a:off x="2508090" y="1772076"/>
              <a:ext cx="4129753" cy="2162191"/>
              <a:chOff x="1867475" y="1445150"/>
              <a:chExt cx="5411102" cy="2833060"/>
            </a:xfrm>
          </p:grpSpPr>
          <p:sp>
            <p:nvSpPr>
              <p:cNvPr id="42" name="Google Shape;2678;p40">
                <a:extLst>
                  <a:ext uri="{FF2B5EF4-FFF2-40B4-BE49-F238E27FC236}">
                    <a16:creationId xmlns:a16="http://schemas.microsoft.com/office/drawing/2014/main" id="{A4F544D1-EC72-DE24-4B25-D8AE17CA5AE3}"/>
                  </a:ext>
                </a:extLst>
              </p:cNvPr>
              <p:cNvSpPr/>
              <p:nvPr/>
            </p:nvSpPr>
            <p:spPr>
              <a:xfrm>
                <a:off x="1960012" y="1481468"/>
                <a:ext cx="149088" cy="429353"/>
              </a:xfrm>
              <a:custGeom>
                <a:avLst/>
                <a:gdLst/>
                <a:ahLst/>
                <a:cxnLst/>
                <a:rect l="l" t="t" r="r" b="b"/>
                <a:pathLst>
                  <a:path w="899" h="2589" extrusionOk="0">
                    <a:moveTo>
                      <a:pt x="498" y="1"/>
                    </a:moveTo>
                    <a:cubicBezTo>
                      <a:pt x="224" y="1"/>
                      <a:pt x="1" y="224"/>
                      <a:pt x="1" y="498"/>
                    </a:cubicBezTo>
                    <a:lnTo>
                      <a:pt x="1" y="2538"/>
                    </a:lnTo>
                    <a:cubicBezTo>
                      <a:pt x="1" y="2566"/>
                      <a:pt x="25" y="2589"/>
                      <a:pt x="52" y="2589"/>
                    </a:cubicBezTo>
                    <a:cubicBezTo>
                      <a:pt x="81" y="2589"/>
                      <a:pt x="103" y="2566"/>
                      <a:pt x="103" y="2538"/>
                    </a:cubicBezTo>
                    <a:lnTo>
                      <a:pt x="103" y="498"/>
                    </a:lnTo>
                    <a:cubicBezTo>
                      <a:pt x="103" y="281"/>
                      <a:pt x="281" y="103"/>
                      <a:pt x="498" y="103"/>
                    </a:cubicBezTo>
                    <a:lnTo>
                      <a:pt x="848" y="103"/>
                    </a:lnTo>
                    <a:cubicBezTo>
                      <a:pt x="876" y="103"/>
                      <a:pt x="899" y="81"/>
                      <a:pt x="899" y="52"/>
                    </a:cubicBezTo>
                    <a:cubicBezTo>
                      <a:pt x="899" y="25"/>
                      <a:pt x="876" y="1"/>
                      <a:pt x="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Google Shape;2679;p40">
                <a:extLst>
                  <a:ext uri="{FF2B5EF4-FFF2-40B4-BE49-F238E27FC236}">
                    <a16:creationId xmlns:a16="http://schemas.microsoft.com/office/drawing/2014/main" id="{A8ECBAE7-CBA2-7A8B-EAF0-870319564B41}"/>
                  </a:ext>
                </a:extLst>
              </p:cNvPr>
              <p:cNvSpPr/>
              <p:nvPr/>
            </p:nvSpPr>
            <p:spPr>
              <a:xfrm>
                <a:off x="3010093" y="1481468"/>
                <a:ext cx="149254" cy="429353"/>
              </a:xfrm>
              <a:custGeom>
                <a:avLst/>
                <a:gdLst/>
                <a:ahLst/>
                <a:cxnLst/>
                <a:rect l="l" t="t" r="r" b="b"/>
                <a:pathLst>
                  <a:path w="900" h="2589" extrusionOk="0">
                    <a:moveTo>
                      <a:pt x="52" y="1"/>
                    </a:moveTo>
                    <a:cubicBezTo>
                      <a:pt x="25" y="1"/>
                      <a:pt x="1" y="25"/>
                      <a:pt x="1" y="52"/>
                    </a:cubicBezTo>
                    <a:cubicBezTo>
                      <a:pt x="1" y="81"/>
                      <a:pt x="25" y="103"/>
                      <a:pt x="52" y="103"/>
                    </a:cubicBezTo>
                    <a:lnTo>
                      <a:pt x="404" y="103"/>
                    </a:lnTo>
                    <a:cubicBezTo>
                      <a:pt x="621" y="103"/>
                      <a:pt x="797" y="281"/>
                      <a:pt x="797" y="498"/>
                    </a:cubicBezTo>
                    <a:lnTo>
                      <a:pt x="797" y="2538"/>
                    </a:lnTo>
                    <a:cubicBezTo>
                      <a:pt x="797" y="2566"/>
                      <a:pt x="819" y="2589"/>
                      <a:pt x="848" y="2589"/>
                    </a:cubicBezTo>
                    <a:cubicBezTo>
                      <a:pt x="877" y="2589"/>
                      <a:pt x="899" y="2566"/>
                      <a:pt x="899" y="2538"/>
                    </a:cubicBezTo>
                    <a:lnTo>
                      <a:pt x="899" y="498"/>
                    </a:lnTo>
                    <a:cubicBezTo>
                      <a:pt x="899" y="224"/>
                      <a:pt x="676" y="1"/>
                      <a:pt x="4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4" name="Google Shape;2680;p40">
                <a:extLst>
                  <a:ext uri="{FF2B5EF4-FFF2-40B4-BE49-F238E27FC236}">
                    <a16:creationId xmlns:a16="http://schemas.microsoft.com/office/drawing/2014/main" id="{14871D3D-7BD2-AADD-5F64-E645E8D8DEC2}"/>
                  </a:ext>
                </a:extLst>
              </p:cNvPr>
              <p:cNvSpPr/>
              <p:nvPr/>
            </p:nvSpPr>
            <p:spPr>
              <a:xfrm>
                <a:off x="2551387" y="2249942"/>
                <a:ext cx="4421891" cy="1956883"/>
              </a:xfrm>
              <a:custGeom>
                <a:avLst/>
                <a:gdLst/>
                <a:ahLst/>
                <a:cxnLst/>
                <a:rect l="l" t="t" r="r" b="b"/>
                <a:pathLst>
                  <a:path w="26664" h="11800" extrusionOk="0">
                    <a:moveTo>
                      <a:pt x="12485" y="1"/>
                    </a:moveTo>
                    <a:cubicBezTo>
                      <a:pt x="10926" y="1"/>
                      <a:pt x="9658" y="1269"/>
                      <a:pt x="9658" y="2830"/>
                    </a:cubicBezTo>
                    <a:lnTo>
                      <a:pt x="9658" y="8970"/>
                    </a:lnTo>
                    <a:cubicBezTo>
                      <a:pt x="9658" y="10474"/>
                      <a:pt x="8434" y="11697"/>
                      <a:pt x="6930" y="11697"/>
                    </a:cubicBezTo>
                    <a:lnTo>
                      <a:pt x="2828" y="11697"/>
                    </a:lnTo>
                    <a:cubicBezTo>
                      <a:pt x="1325" y="11697"/>
                      <a:pt x="103" y="10474"/>
                      <a:pt x="103" y="8970"/>
                    </a:cubicBezTo>
                    <a:lnTo>
                      <a:pt x="103" y="6957"/>
                    </a:lnTo>
                    <a:cubicBezTo>
                      <a:pt x="103" y="6928"/>
                      <a:pt x="81" y="6906"/>
                      <a:pt x="52" y="6906"/>
                    </a:cubicBezTo>
                    <a:cubicBezTo>
                      <a:pt x="23" y="6906"/>
                      <a:pt x="1" y="6928"/>
                      <a:pt x="1" y="6957"/>
                    </a:cubicBezTo>
                    <a:lnTo>
                      <a:pt x="1" y="8970"/>
                    </a:lnTo>
                    <a:cubicBezTo>
                      <a:pt x="1" y="10531"/>
                      <a:pt x="1269" y="11800"/>
                      <a:pt x="2828" y="11800"/>
                    </a:cubicBezTo>
                    <a:lnTo>
                      <a:pt x="6928" y="11800"/>
                    </a:lnTo>
                    <a:cubicBezTo>
                      <a:pt x="8489" y="11800"/>
                      <a:pt x="9760" y="10527"/>
                      <a:pt x="9760" y="8970"/>
                    </a:cubicBezTo>
                    <a:lnTo>
                      <a:pt x="9760" y="2830"/>
                    </a:lnTo>
                    <a:cubicBezTo>
                      <a:pt x="9760" y="1327"/>
                      <a:pt x="10981" y="103"/>
                      <a:pt x="12485" y="103"/>
                    </a:cubicBezTo>
                    <a:lnTo>
                      <a:pt x="17657" y="103"/>
                    </a:lnTo>
                    <a:cubicBezTo>
                      <a:pt x="19161" y="103"/>
                      <a:pt x="20382" y="1327"/>
                      <a:pt x="20382" y="2830"/>
                    </a:cubicBezTo>
                    <a:lnTo>
                      <a:pt x="20382" y="7143"/>
                    </a:lnTo>
                    <a:cubicBezTo>
                      <a:pt x="20382" y="8704"/>
                      <a:pt x="21651" y="9973"/>
                      <a:pt x="23212" y="9973"/>
                    </a:cubicBezTo>
                    <a:lnTo>
                      <a:pt x="26612" y="9973"/>
                    </a:lnTo>
                    <a:cubicBezTo>
                      <a:pt x="26641" y="9973"/>
                      <a:pt x="26663" y="9950"/>
                      <a:pt x="26663" y="9921"/>
                    </a:cubicBezTo>
                    <a:cubicBezTo>
                      <a:pt x="26663" y="9893"/>
                      <a:pt x="26641" y="9870"/>
                      <a:pt x="26612" y="9870"/>
                    </a:cubicBezTo>
                    <a:lnTo>
                      <a:pt x="23212" y="9870"/>
                    </a:lnTo>
                    <a:cubicBezTo>
                      <a:pt x="21708" y="9870"/>
                      <a:pt x="20485" y="8647"/>
                      <a:pt x="20485" y="7143"/>
                    </a:cubicBezTo>
                    <a:lnTo>
                      <a:pt x="20485" y="2830"/>
                    </a:lnTo>
                    <a:cubicBezTo>
                      <a:pt x="20485" y="1269"/>
                      <a:pt x="19216" y="1"/>
                      <a:pt x="176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Google Shape;2681;p40">
                <a:extLst>
                  <a:ext uri="{FF2B5EF4-FFF2-40B4-BE49-F238E27FC236}">
                    <a16:creationId xmlns:a16="http://schemas.microsoft.com/office/drawing/2014/main" id="{2A03AA8E-1E56-3CC3-13F4-FC922C9599F1}"/>
                  </a:ext>
                </a:extLst>
              </p:cNvPr>
              <p:cNvSpPr/>
              <p:nvPr/>
            </p:nvSpPr>
            <p:spPr>
              <a:xfrm>
                <a:off x="1867475" y="1901857"/>
                <a:ext cx="1385075" cy="1354229"/>
              </a:xfrm>
              <a:custGeom>
                <a:avLst/>
                <a:gdLst/>
                <a:ahLst/>
                <a:cxnLst/>
                <a:rect l="l" t="t" r="r" b="b"/>
                <a:pathLst>
                  <a:path w="8352" h="8166" extrusionOk="0">
                    <a:moveTo>
                      <a:pt x="610" y="1"/>
                    </a:moveTo>
                    <a:cubicBezTo>
                      <a:pt x="272" y="1"/>
                      <a:pt x="0" y="275"/>
                      <a:pt x="0" y="612"/>
                    </a:cubicBezTo>
                    <a:lnTo>
                      <a:pt x="0" y="3990"/>
                    </a:lnTo>
                    <a:cubicBezTo>
                      <a:pt x="0" y="6292"/>
                      <a:pt x="1874" y="8166"/>
                      <a:pt x="4176" y="8166"/>
                    </a:cubicBezTo>
                    <a:cubicBezTo>
                      <a:pt x="6478" y="8166"/>
                      <a:pt x="8350" y="6292"/>
                      <a:pt x="8352" y="3990"/>
                    </a:cubicBezTo>
                    <a:lnTo>
                      <a:pt x="8352" y="612"/>
                    </a:lnTo>
                    <a:cubicBezTo>
                      <a:pt x="8352" y="275"/>
                      <a:pt x="8078" y="1"/>
                      <a:pt x="7740" y="1"/>
                    </a:cubicBezTo>
                    <a:cubicBezTo>
                      <a:pt x="7402" y="1"/>
                      <a:pt x="7128" y="275"/>
                      <a:pt x="7128" y="612"/>
                    </a:cubicBezTo>
                    <a:lnTo>
                      <a:pt x="7128" y="3990"/>
                    </a:lnTo>
                    <a:cubicBezTo>
                      <a:pt x="7128" y="5619"/>
                      <a:pt x="5805" y="6945"/>
                      <a:pt x="4176" y="6945"/>
                    </a:cubicBezTo>
                    <a:cubicBezTo>
                      <a:pt x="2545" y="6945"/>
                      <a:pt x="1222" y="5619"/>
                      <a:pt x="1222" y="3990"/>
                    </a:cubicBezTo>
                    <a:lnTo>
                      <a:pt x="1222" y="612"/>
                    </a:lnTo>
                    <a:cubicBezTo>
                      <a:pt x="1222" y="275"/>
                      <a:pt x="947" y="1"/>
                      <a:pt x="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Google Shape;2683;p40">
                <a:extLst>
                  <a:ext uri="{FF2B5EF4-FFF2-40B4-BE49-F238E27FC236}">
                    <a16:creationId xmlns:a16="http://schemas.microsoft.com/office/drawing/2014/main" id="{664E3C42-F5BB-04E8-0555-34226F82AF56}"/>
                  </a:ext>
                </a:extLst>
              </p:cNvPr>
              <p:cNvSpPr/>
              <p:nvPr/>
            </p:nvSpPr>
            <p:spPr>
              <a:xfrm>
                <a:off x="2388535" y="3235328"/>
                <a:ext cx="342952" cy="100498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606" extrusionOk="0">
                    <a:moveTo>
                      <a:pt x="19" y="0"/>
                    </a:moveTo>
                    <a:cubicBezTo>
                      <a:pt x="5" y="39"/>
                      <a:pt x="1" y="82"/>
                      <a:pt x="1" y="125"/>
                    </a:cubicBezTo>
                    <a:cubicBezTo>
                      <a:pt x="1" y="389"/>
                      <a:pt x="218" y="606"/>
                      <a:pt x="482" y="606"/>
                    </a:cubicBezTo>
                    <a:lnTo>
                      <a:pt x="1586" y="606"/>
                    </a:lnTo>
                    <a:cubicBezTo>
                      <a:pt x="1848" y="606"/>
                      <a:pt x="2067" y="389"/>
                      <a:pt x="2067" y="125"/>
                    </a:cubicBezTo>
                    <a:cubicBezTo>
                      <a:pt x="2067" y="82"/>
                      <a:pt x="2059" y="39"/>
                      <a:pt x="2049" y="0"/>
                    </a:cubicBezTo>
                    <a:cubicBezTo>
                      <a:pt x="1721" y="82"/>
                      <a:pt x="1382" y="125"/>
                      <a:pt x="1034" y="125"/>
                    </a:cubicBezTo>
                    <a:cubicBezTo>
                      <a:pt x="682" y="125"/>
                      <a:pt x="342" y="82"/>
                      <a:pt x="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Google Shape;2685;p40">
                <a:extLst>
                  <a:ext uri="{FF2B5EF4-FFF2-40B4-BE49-F238E27FC236}">
                    <a16:creationId xmlns:a16="http://schemas.microsoft.com/office/drawing/2014/main" id="{8B553181-1678-DC21-F692-E1E89470E1DA}"/>
                  </a:ext>
                </a:extLst>
              </p:cNvPr>
              <p:cNvSpPr/>
              <p:nvPr/>
            </p:nvSpPr>
            <p:spPr>
              <a:xfrm>
                <a:off x="2100145" y="1445482"/>
                <a:ext cx="127695" cy="8988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42" extrusionOk="0">
                    <a:moveTo>
                      <a:pt x="166" y="1"/>
                    </a:moveTo>
                    <a:cubicBezTo>
                      <a:pt x="76" y="1"/>
                      <a:pt x="1" y="75"/>
                      <a:pt x="1" y="167"/>
                    </a:cubicBezTo>
                    <a:lnTo>
                      <a:pt x="1" y="375"/>
                    </a:lnTo>
                    <a:cubicBezTo>
                      <a:pt x="1" y="463"/>
                      <a:pt x="74" y="541"/>
                      <a:pt x="166" y="541"/>
                    </a:cubicBezTo>
                    <a:lnTo>
                      <a:pt x="500" y="541"/>
                    </a:lnTo>
                    <a:cubicBezTo>
                      <a:pt x="647" y="541"/>
                      <a:pt x="770" y="418"/>
                      <a:pt x="770" y="273"/>
                    </a:cubicBezTo>
                    <a:cubicBezTo>
                      <a:pt x="770" y="124"/>
                      <a:pt x="647" y="1"/>
                      <a:pt x="5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Google Shape;2686;p40">
                <a:extLst>
                  <a:ext uri="{FF2B5EF4-FFF2-40B4-BE49-F238E27FC236}">
                    <a16:creationId xmlns:a16="http://schemas.microsoft.com/office/drawing/2014/main" id="{B69C859F-C4E1-69DE-AF0E-85C0FF7FFEFA}"/>
                  </a:ext>
                </a:extLst>
              </p:cNvPr>
              <p:cNvSpPr/>
              <p:nvPr/>
            </p:nvSpPr>
            <p:spPr>
              <a:xfrm>
                <a:off x="2100145" y="1448301"/>
                <a:ext cx="127695" cy="8739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27" extrusionOk="0">
                    <a:moveTo>
                      <a:pt x="588" y="0"/>
                    </a:moveTo>
                    <a:lnTo>
                      <a:pt x="588" y="0"/>
                    </a:lnTo>
                    <a:cubicBezTo>
                      <a:pt x="598" y="27"/>
                      <a:pt x="604" y="56"/>
                      <a:pt x="604" y="88"/>
                    </a:cubicBezTo>
                    <a:cubicBezTo>
                      <a:pt x="604" y="238"/>
                      <a:pt x="482" y="360"/>
                      <a:pt x="332" y="360"/>
                    </a:cubicBezTo>
                    <a:lnTo>
                      <a:pt x="1" y="360"/>
                    </a:lnTo>
                    <a:cubicBezTo>
                      <a:pt x="1" y="452"/>
                      <a:pt x="76" y="526"/>
                      <a:pt x="166" y="526"/>
                    </a:cubicBezTo>
                    <a:lnTo>
                      <a:pt x="500" y="526"/>
                    </a:lnTo>
                    <a:cubicBezTo>
                      <a:pt x="647" y="526"/>
                      <a:pt x="770" y="403"/>
                      <a:pt x="770" y="256"/>
                    </a:cubicBezTo>
                    <a:cubicBezTo>
                      <a:pt x="770" y="135"/>
                      <a:pt x="694" y="35"/>
                      <a:pt x="588" y="0"/>
                    </a:cubicBezTo>
                    <a:close/>
                  </a:path>
                </a:pathLst>
              </a:custGeom>
              <a:solidFill>
                <a:srgbClr val="F8FBFC">
                  <a:alpha val="39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Google Shape;2687;p40">
                <a:extLst>
                  <a:ext uri="{FF2B5EF4-FFF2-40B4-BE49-F238E27FC236}">
                    <a16:creationId xmlns:a16="http://schemas.microsoft.com/office/drawing/2014/main" id="{4BE173DF-2C6C-B27A-81AD-B6D42F44C1F2}"/>
                  </a:ext>
                </a:extLst>
              </p:cNvPr>
              <p:cNvSpPr/>
              <p:nvPr/>
            </p:nvSpPr>
            <p:spPr>
              <a:xfrm>
                <a:off x="2891354" y="1445482"/>
                <a:ext cx="128192" cy="8988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42" extrusionOk="0">
                    <a:moveTo>
                      <a:pt x="273" y="1"/>
                    </a:moveTo>
                    <a:cubicBezTo>
                      <a:pt x="124" y="1"/>
                      <a:pt x="1" y="124"/>
                      <a:pt x="1" y="273"/>
                    </a:cubicBezTo>
                    <a:cubicBezTo>
                      <a:pt x="1" y="418"/>
                      <a:pt x="124" y="541"/>
                      <a:pt x="273" y="541"/>
                    </a:cubicBezTo>
                    <a:lnTo>
                      <a:pt x="604" y="541"/>
                    </a:lnTo>
                    <a:cubicBezTo>
                      <a:pt x="696" y="541"/>
                      <a:pt x="772" y="463"/>
                      <a:pt x="772" y="375"/>
                    </a:cubicBezTo>
                    <a:lnTo>
                      <a:pt x="772" y="167"/>
                    </a:lnTo>
                    <a:cubicBezTo>
                      <a:pt x="772" y="75"/>
                      <a:pt x="694" y="1"/>
                      <a:pt x="6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Google Shape;2688;p40">
                <a:extLst>
                  <a:ext uri="{FF2B5EF4-FFF2-40B4-BE49-F238E27FC236}">
                    <a16:creationId xmlns:a16="http://schemas.microsoft.com/office/drawing/2014/main" id="{157D1F25-B340-6EEF-F4C4-7003BAECC5A9}"/>
                  </a:ext>
                </a:extLst>
              </p:cNvPr>
              <p:cNvSpPr/>
              <p:nvPr/>
            </p:nvSpPr>
            <p:spPr>
              <a:xfrm>
                <a:off x="2893841" y="1445150"/>
                <a:ext cx="125041" cy="90216"/>
              </a:xfrm>
              <a:custGeom>
                <a:avLst/>
                <a:gdLst/>
                <a:ahLst/>
                <a:cxnLst/>
                <a:rect l="l" t="t" r="r" b="b"/>
                <a:pathLst>
                  <a:path w="754" h="544" extrusionOk="0">
                    <a:moveTo>
                      <a:pt x="587" y="1"/>
                    </a:moveTo>
                    <a:lnTo>
                      <a:pt x="587" y="207"/>
                    </a:lnTo>
                    <a:cubicBezTo>
                      <a:pt x="587" y="300"/>
                      <a:pt x="512" y="373"/>
                      <a:pt x="422" y="373"/>
                    </a:cubicBezTo>
                    <a:lnTo>
                      <a:pt x="88" y="373"/>
                    </a:lnTo>
                    <a:cubicBezTo>
                      <a:pt x="57" y="373"/>
                      <a:pt x="27" y="367"/>
                      <a:pt x="0" y="359"/>
                    </a:cubicBezTo>
                    <a:lnTo>
                      <a:pt x="0" y="359"/>
                    </a:lnTo>
                    <a:cubicBezTo>
                      <a:pt x="37" y="463"/>
                      <a:pt x="137" y="543"/>
                      <a:pt x="256" y="543"/>
                    </a:cubicBezTo>
                    <a:lnTo>
                      <a:pt x="587" y="543"/>
                    </a:lnTo>
                    <a:cubicBezTo>
                      <a:pt x="679" y="543"/>
                      <a:pt x="753" y="465"/>
                      <a:pt x="753" y="377"/>
                    </a:cubicBezTo>
                    <a:lnTo>
                      <a:pt x="753" y="169"/>
                    </a:lnTo>
                    <a:cubicBezTo>
                      <a:pt x="753" y="77"/>
                      <a:pt x="679" y="1"/>
                      <a:pt x="587" y="1"/>
                    </a:cubicBezTo>
                    <a:close/>
                  </a:path>
                </a:pathLst>
              </a:custGeom>
              <a:solidFill>
                <a:srgbClr val="F8FBFC">
                  <a:alpha val="391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3" name="Google Shape;2689;p40">
                <a:extLst>
                  <a:ext uri="{FF2B5EF4-FFF2-40B4-BE49-F238E27FC236}">
                    <a16:creationId xmlns:a16="http://schemas.microsoft.com/office/drawing/2014/main" id="{072BD5F6-B24B-0FE0-997B-089235F1C141}"/>
                  </a:ext>
                </a:extLst>
              </p:cNvPr>
              <p:cNvSpPr/>
              <p:nvPr/>
            </p:nvSpPr>
            <p:spPr>
              <a:xfrm>
                <a:off x="2473444" y="3335657"/>
                <a:ext cx="173134" cy="67993"/>
              </a:xfrm>
              <a:custGeom>
                <a:avLst/>
                <a:gdLst/>
                <a:ahLst/>
                <a:cxnLst/>
                <a:rect l="l" t="t" r="r" b="b"/>
                <a:pathLst>
                  <a:path w="1044" h="410" extrusionOk="0">
                    <a:moveTo>
                      <a:pt x="0" y="1"/>
                    </a:moveTo>
                    <a:cubicBezTo>
                      <a:pt x="58" y="236"/>
                      <a:pt x="268" y="410"/>
                      <a:pt x="522" y="410"/>
                    </a:cubicBezTo>
                    <a:cubicBezTo>
                      <a:pt x="774" y="410"/>
                      <a:pt x="986" y="236"/>
                      <a:pt x="1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" name="Google Shape;2691;p40">
                <a:extLst>
                  <a:ext uri="{FF2B5EF4-FFF2-40B4-BE49-F238E27FC236}">
                    <a16:creationId xmlns:a16="http://schemas.microsoft.com/office/drawing/2014/main" id="{32C0FD40-8E99-B74B-6800-B280583479F6}"/>
                  </a:ext>
                </a:extLst>
              </p:cNvPr>
              <p:cNvSpPr/>
              <p:nvPr/>
            </p:nvSpPr>
            <p:spPr>
              <a:xfrm>
                <a:off x="6862490" y="3687225"/>
                <a:ext cx="415755" cy="41575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2507" extrusionOk="0">
                    <a:moveTo>
                      <a:pt x="1254" y="0"/>
                    </a:moveTo>
                    <a:cubicBezTo>
                      <a:pt x="561" y="0"/>
                      <a:pt x="0" y="563"/>
                      <a:pt x="0" y="1254"/>
                    </a:cubicBezTo>
                    <a:cubicBezTo>
                      <a:pt x="0" y="1946"/>
                      <a:pt x="561" y="2507"/>
                      <a:pt x="1254" y="2507"/>
                    </a:cubicBezTo>
                    <a:cubicBezTo>
                      <a:pt x="1946" y="2507"/>
                      <a:pt x="2507" y="1946"/>
                      <a:pt x="2507" y="1254"/>
                    </a:cubicBezTo>
                    <a:cubicBezTo>
                      <a:pt x="2507" y="563"/>
                      <a:pt x="1946" y="0"/>
                      <a:pt x="1254" y="0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9" name="Google Shape;2695;p40">
                <a:extLst>
                  <a:ext uri="{FF2B5EF4-FFF2-40B4-BE49-F238E27FC236}">
                    <a16:creationId xmlns:a16="http://schemas.microsoft.com/office/drawing/2014/main" id="{895E90B2-5539-09A3-68A8-8E6A1C9BFC3F}"/>
                  </a:ext>
                </a:extLst>
              </p:cNvPr>
              <p:cNvSpPr/>
              <p:nvPr/>
            </p:nvSpPr>
            <p:spPr>
              <a:xfrm>
                <a:off x="1867475" y="1901857"/>
                <a:ext cx="1385075" cy="1354229"/>
              </a:xfrm>
              <a:custGeom>
                <a:avLst/>
                <a:gdLst/>
                <a:ahLst/>
                <a:cxnLst/>
                <a:rect l="l" t="t" r="r" b="b"/>
                <a:pathLst>
                  <a:path w="8352" h="8166" extrusionOk="0">
                    <a:moveTo>
                      <a:pt x="7542" y="35"/>
                    </a:moveTo>
                    <a:lnTo>
                      <a:pt x="7542" y="35"/>
                    </a:lnTo>
                    <a:cubicBezTo>
                      <a:pt x="7466" y="60"/>
                      <a:pt x="7397" y="101"/>
                      <a:pt x="7338" y="152"/>
                    </a:cubicBezTo>
                    <a:lnTo>
                      <a:pt x="7338" y="152"/>
                    </a:lnTo>
                    <a:cubicBezTo>
                      <a:pt x="7388" y="109"/>
                      <a:pt x="7443" y="75"/>
                      <a:pt x="7503" y="50"/>
                    </a:cubicBezTo>
                    <a:cubicBezTo>
                      <a:pt x="7516" y="44"/>
                      <a:pt x="7529" y="39"/>
                      <a:pt x="7542" y="35"/>
                    </a:cubicBezTo>
                    <a:close/>
                    <a:moveTo>
                      <a:pt x="7338" y="152"/>
                    </a:moveTo>
                    <a:cubicBezTo>
                      <a:pt x="7328" y="160"/>
                      <a:pt x="7318" y="169"/>
                      <a:pt x="7308" y="179"/>
                    </a:cubicBezTo>
                    <a:cubicBezTo>
                      <a:pt x="7305" y="182"/>
                      <a:pt x="7301" y="186"/>
                      <a:pt x="7298" y="190"/>
                    </a:cubicBezTo>
                    <a:lnTo>
                      <a:pt x="7298" y="190"/>
                    </a:lnTo>
                    <a:cubicBezTo>
                      <a:pt x="7311" y="177"/>
                      <a:pt x="7324" y="164"/>
                      <a:pt x="7338" y="152"/>
                    </a:cubicBezTo>
                    <a:close/>
                    <a:moveTo>
                      <a:pt x="0" y="3990"/>
                    </a:moveTo>
                    <a:lnTo>
                      <a:pt x="0" y="3992"/>
                    </a:lnTo>
                    <a:cubicBezTo>
                      <a:pt x="0" y="4012"/>
                      <a:pt x="0" y="4031"/>
                      <a:pt x="1" y="4050"/>
                    </a:cubicBezTo>
                    <a:lnTo>
                      <a:pt x="1" y="4050"/>
                    </a:lnTo>
                    <a:cubicBezTo>
                      <a:pt x="0" y="4030"/>
                      <a:pt x="0" y="4010"/>
                      <a:pt x="0" y="3990"/>
                    </a:cubicBezTo>
                    <a:close/>
                    <a:moveTo>
                      <a:pt x="1" y="4050"/>
                    </a:moveTo>
                    <a:lnTo>
                      <a:pt x="1" y="4050"/>
                    </a:lnTo>
                    <a:cubicBezTo>
                      <a:pt x="4" y="4315"/>
                      <a:pt x="31" y="4578"/>
                      <a:pt x="84" y="4831"/>
                    </a:cubicBezTo>
                    <a:cubicBezTo>
                      <a:pt x="137" y="5097"/>
                      <a:pt x="219" y="5361"/>
                      <a:pt x="328" y="5615"/>
                    </a:cubicBezTo>
                    <a:cubicBezTo>
                      <a:pt x="371" y="5717"/>
                      <a:pt x="419" y="5818"/>
                      <a:pt x="471" y="5918"/>
                    </a:cubicBezTo>
                    <a:lnTo>
                      <a:pt x="471" y="5918"/>
                    </a:lnTo>
                    <a:cubicBezTo>
                      <a:pt x="179" y="5358"/>
                      <a:pt x="10" y="4723"/>
                      <a:pt x="1" y="4050"/>
                    </a:cubicBezTo>
                    <a:close/>
                    <a:moveTo>
                      <a:pt x="7298" y="190"/>
                    </a:moveTo>
                    <a:cubicBezTo>
                      <a:pt x="7192" y="300"/>
                      <a:pt x="7126" y="450"/>
                      <a:pt x="7126" y="614"/>
                    </a:cubicBezTo>
                    <a:lnTo>
                      <a:pt x="7126" y="3992"/>
                    </a:lnTo>
                    <a:cubicBezTo>
                      <a:pt x="7126" y="4193"/>
                      <a:pt x="7106" y="4395"/>
                      <a:pt x="7065" y="4590"/>
                    </a:cubicBezTo>
                    <a:cubicBezTo>
                      <a:pt x="7028" y="4778"/>
                      <a:pt x="6969" y="4964"/>
                      <a:pt x="6893" y="5144"/>
                    </a:cubicBezTo>
                    <a:cubicBezTo>
                      <a:pt x="6819" y="5318"/>
                      <a:pt x="6727" y="5486"/>
                      <a:pt x="6621" y="5645"/>
                    </a:cubicBezTo>
                    <a:cubicBezTo>
                      <a:pt x="6515" y="5800"/>
                      <a:pt x="6393" y="5948"/>
                      <a:pt x="6261" y="6081"/>
                    </a:cubicBezTo>
                    <a:lnTo>
                      <a:pt x="6261" y="6081"/>
                    </a:lnTo>
                    <a:cubicBezTo>
                      <a:pt x="6798" y="5545"/>
                      <a:pt x="7130" y="4806"/>
                      <a:pt x="7130" y="3990"/>
                    </a:cubicBezTo>
                    <a:lnTo>
                      <a:pt x="7130" y="612"/>
                    </a:lnTo>
                    <a:cubicBezTo>
                      <a:pt x="7130" y="531"/>
                      <a:pt x="7145" y="449"/>
                      <a:pt x="7177" y="375"/>
                    </a:cubicBezTo>
                    <a:cubicBezTo>
                      <a:pt x="7206" y="308"/>
                      <a:pt x="7247" y="245"/>
                      <a:pt x="7298" y="190"/>
                    </a:cubicBezTo>
                    <a:close/>
                    <a:moveTo>
                      <a:pt x="471" y="5918"/>
                    </a:moveTo>
                    <a:cubicBezTo>
                      <a:pt x="526" y="6022"/>
                      <a:pt x="584" y="6123"/>
                      <a:pt x="647" y="6222"/>
                    </a:cubicBezTo>
                    <a:lnTo>
                      <a:pt x="647" y="6222"/>
                    </a:lnTo>
                    <a:cubicBezTo>
                      <a:pt x="584" y="6123"/>
                      <a:pt x="526" y="6021"/>
                      <a:pt x="471" y="5918"/>
                    </a:cubicBezTo>
                    <a:close/>
                    <a:moveTo>
                      <a:pt x="647" y="6222"/>
                    </a:moveTo>
                    <a:lnTo>
                      <a:pt x="647" y="6222"/>
                    </a:lnTo>
                    <a:cubicBezTo>
                      <a:pt x="668" y="6256"/>
                      <a:pt x="690" y="6289"/>
                      <a:pt x="712" y="6323"/>
                    </a:cubicBezTo>
                    <a:cubicBezTo>
                      <a:pt x="738" y="6360"/>
                      <a:pt x="764" y="6398"/>
                      <a:pt x="791" y="6435"/>
                    </a:cubicBezTo>
                    <a:lnTo>
                      <a:pt x="791" y="6435"/>
                    </a:lnTo>
                    <a:cubicBezTo>
                      <a:pt x="741" y="6365"/>
                      <a:pt x="693" y="6294"/>
                      <a:pt x="647" y="6222"/>
                    </a:cubicBezTo>
                    <a:close/>
                    <a:moveTo>
                      <a:pt x="791" y="6435"/>
                    </a:moveTo>
                    <a:lnTo>
                      <a:pt x="791" y="6435"/>
                    </a:lnTo>
                    <a:cubicBezTo>
                      <a:pt x="914" y="6605"/>
                      <a:pt x="1051" y="6766"/>
                      <a:pt x="1198" y="6916"/>
                    </a:cubicBezTo>
                    <a:lnTo>
                      <a:pt x="1198" y="6916"/>
                    </a:lnTo>
                    <a:cubicBezTo>
                      <a:pt x="1051" y="6766"/>
                      <a:pt x="915" y="6605"/>
                      <a:pt x="791" y="6435"/>
                    </a:cubicBezTo>
                    <a:close/>
                    <a:moveTo>
                      <a:pt x="610" y="1"/>
                    </a:moveTo>
                    <a:cubicBezTo>
                      <a:pt x="528" y="1"/>
                      <a:pt x="446" y="19"/>
                      <a:pt x="373" y="50"/>
                    </a:cubicBezTo>
                    <a:cubicBezTo>
                      <a:pt x="301" y="80"/>
                      <a:pt x="233" y="123"/>
                      <a:pt x="178" y="179"/>
                    </a:cubicBezTo>
                    <a:cubicBezTo>
                      <a:pt x="121" y="236"/>
                      <a:pt x="78" y="303"/>
                      <a:pt x="47" y="375"/>
                    </a:cubicBezTo>
                    <a:cubicBezTo>
                      <a:pt x="15" y="449"/>
                      <a:pt x="0" y="531"/>
                      <a:pt x="0" y="612"/>
                    </a:cubicBezTo>
                    <a:lnTo>
                      <a:pt x="0" y="614"/>
                    </a:lnTo>
                    <a:cubicBezTo>
                      <a:pt x="0" y="277"/>
                      <a:pt x="272" y="3"/>
                      <a:pt x="610" y="3"/>
                    </a:cubicBezTo>
                    <a:cubicBezTo>
                      <a:pt x="947" y="3"/>
                      <a:pt x="1222" y="277"/>
                      <a:pt x="1213" y="614"/>
                    </a:cubicBezTo>
                    <a:lnTo>
                      <a:pt x="1213" y="3992"/>
                    </a:lnTo>
                    <a:cubicBezTo>
                      <a:pt x="1213" y="4195"/>
                      <a:pt x="1234" y="4395"/>
                      <a:pt x="1275" y="4590"/>
                    </a:cubicBezTo>
                    <a:cubicBezTo>
                      <a:pt x="1314" y="4778"/>
                      <a:pt x="1369" y="4964"/>
                      <a:pt x="1447" y="5144"/>
                    </a:cubicBezTo>
                    <a:cubicBezTo>
                      <a:pt x="1520" y="5318"/>
                      <a:pt x="1612" y="5486"/>
                      <a:pt x="1721" y="5645"/>
                    </a:cubicBezTo>
                    <a:cubicBezTo>
                      <a:pt x="1825" y="5801"/>
                      <a:pt x="1948" y="5950"/>
                      <a:pt x="2081" y="6083"/>
                    </a:cubicBezTo>
                    <a:cubicBezTo>
                      <a:pt x="2214" y="6216"/>
                      <a:pt x="2361" y="6339"/>
                      <a:pt x="2519" y="6443"/>
                    </a:cubicBezTo>
                    <a:cubicBezTo>
                      <a:pt x="2676" y="6550"/>
                      <a:pt x="2846" y="6642"/>
                      <a:pt x="3020" y="6717"/>
                    </a:cubicBezTo>
                    <a:cubicBezTo>
                      <a:pt x="3198" y="6791"/>
                      <a:pt x="3384" y="6850"/>
                      <a:pt x="3574" y="6887"/>
                    </a:cubicBezTo>
                    <a:cubicBezTo>
                      <a:pt x="3769" y="6928"/>
                      <a:pt x="3967" y="6949"/>
                      <a:pt x="4170" y="6949"/>
                    </a:cubicBezTo>
                    <a:cubicBezTo>
                      <a:pt x="4372" y="6949"/>
                      <a:pt x="4571" y="6928"/>
                      <a:pt x="4765" y="6887"/>
                    </a:cubicBezTo>
                    <a:cubicBezTo>
                      <a:pt x="4955" y="6850"/>
                      <a:pt x="5142" y="6793"/>
                      <a:pt x="5322" y="6717"/>
                    </a:cubicBezTo>
                    <a:cubicBezTo>
                      <a:pt x="5496" y="6642"/>
                      <a:pt x="5663" y="6550"/>
                      <a:pt x="5823" y="6443"/>
                    </a:cubicBezTo>
                    <a:cubicBezTo>
                      <a:pt x="5978" y="6339"/>
                      <a:pt x="6126" y="6216"/>
                      <a:pt x="6259" y="6083"/>
                    </a:cubicBezTo>
                    <a:cubicBezTo>
                      <a:pt x="6260" y="6082"/>
                      <a:pt x="6260" y="6082"/>
                      <a:pt x="6261" y="6081"/>
                    </a:cubicBezTo>
                    <a:lnTo>
                      <a:pt x="6261" y="6081"/>
                    </a:lnTo>
                    <a:cubicBezTo>
                      <a:pt x="5726" y="6614"/>
                      <a:pt x="4989" y="6945"/>
                      <a:pt x="4176" y="6945"/>
                    </a:cubicBezTo>
                    <a:cubicBezTo>
                      <a:pt x="2547" y="6945"/>
                      <a:pt x="1222" y="5619"/>
                      <a:pt x="1222" y="3990"/>
                    </a:cubicBezTo>
                    <a:lnTo>
                      <a:pt x="1222" y="612"/>
                    </a:lnTo>
                    <a:cubicBezTo>
                      <a:pt x="1222" y="531"/>
                      <a:pt x="1203" y="449"/>
                      <a:pt x="1173" y="375"/>
                    </a:cubicBezTo>
                    <a:cubicBezTo>
                      <a:pt x="1142" y="303"/>
                      <a:pt x="1099" y="236"/>
                      <a:pt x="1044" y="179"/>
                    </a:cubicBezTo>
                    <a:cubicBezTo>
                      <a:pt x="986" y="123"/>
                      <a:pt x="921" y="80"/>
                      <a:pt x="849" y="50"/>
                    </a:cubicBezTo>
                    <a:cubicBezTo>
                      <a:pt x="774" y="17"/>
                      <a:pt x="692" y="1"/>
                      <a:pt x="610" y="1"/>
                    </a:cubicBezTo>
                    <a:close/>
                    <a:moveTo>
                      <a:pt x="1198" y="6916"/>
                    </a:moveTo>
                    <a:lnTo>
                      <a:pt x="1198" y="6916"/>
                    </a:lnTo>
                    <a:cubicBezTo>
                      <a:pt x="1206" y="6925"/>
                      <a:pt x="1215" y="6934"/>
                      <a:pt x="1224" y="6943"/>
                    </a:cubicBezTo>
                    <a:cubicBezTo>
                      <a:pt x="1232" y="6951"/>
                      <a:pt x="1240" y="6959"/>
                      <a:pt x="1249" y="6967"/>
                    </a:cubicBezTo>
                    <a:lnTo>
                      <a:pt x="1249" y="6967"/>
                    </a:lnTo>
                    <a:cubicBezTo>
                      <a:pt x="1232" y="6950"/>
                      <a:pt x="1215" y="6933"/>
                      <a:pt x="1198" y="6916"/>
                    </a:cubicBezTo>
                    <a:close/>
                    <a:moveTo>
                      <a:pt x="1249" y="6967"/>
                    </a:moveTo>
                    <a:cubicBezTo>
                      <a:pt x="1399" y="7115"/>
                      <a:pt x="1561" y="7252"/>
                      <a:pt x="1733" y="7376"/>
                    </a:cubicBezTo>
                    <a:lnTo>
                      <a:pt x="1733" y="7376"/>
                    </a:lnTo>
                    <a:cubicBezTo>
                      <a:pt x="1562" y="7252"/>
                      <a:pt x="1400" y="7114"/>
                      <a:pt x="1249" y="6967"/>
                    </a:cubicBezTo>
                    <a:close/>
                    <a:moveTo>
                      <a:pt x="1733" y="7376"/>
                    </a:moveTo>
                    <a:cubicBezTo>
                      <a:pt x="1769" y="7403"/>
                      <a:pt x="1806" y="7429"/>
                      <a:pt x="1844" y="7454"/>
                    </a:cubicBezTo>
                    <a:cubicBezTo>
                      <a:pt x="1857" y="7463"/>
                      <a:pt x="1870" y="7472"/>
                      <a:pt x="1884" y="7481"/>
                    </a:cubicBezTo>
                    <a:lnTo>
                      <a:pt x="1884" y="7481"/>
                    </a:lnTo>
                    <a:cubicBezTo>
                      <a:pt x="1833" y="7447"/>
                      <a:pt x="1782" y="7412"/>
                      <a:pt x="1733" y="7376"/>
                    </a:cubicBezTo>
                    <a:close/>
                    <a:moveTo>
                      <a:pt x="1884" y="7481"/>
                    </a:moveTo>
                    <a:cubicBezTo>
                      <a:pt x="1983" y="7546"/>
                      <a:pt x="2084" y="7607"/>
                      <a:pt x="2188" y="7663"/>
                    </a:cubicBezTo>
                    <a:lnTo>
                      <a:pt x="2188" y="7663"/>
                    </a:lnTo>
                    <a:cubicBezTo>
                      <a:pt x="2084" y="7606"/>
                      <a:pt x="1983" y="7545"/>
                      <a:pt x="1884" y="7481"/>
                    </a:cubicBezTo>
                    <a:close/>
                    <a:moveTo>
                      <a:pt x="2188" y="7663"/>
                    </a:moveTo>
                    <a:cubicBezTo>
                      <a:pt x="2306" y="7728"/>
                      <a:pt x="2428" y="7786"/>
                      <a:pt x="2551" y="7839"/>
                    </a:cubicBezTo>
                    <a:cubicBezTo>
                      <a:pt x="2803" y="7945"/>
                      <a:pt x="3065" y="8029"/>
                      <a:pt x="3335" y="8082"/>
                    </a:cubicBezTo>
                    <a:cubicBezTo>
                      <a:pt x="3569" y="8131"/>
                      <a:pt x="3808" y="8157"/>
                      <a:pt x="4050" y="8164"/>
                    </a:cubicBezTo>
                    <a:lnTo>
                      <a:pt x="4050" y="8164"/>
                    </a:lnTo>
                    <a:cubicBezTo>
                      <a:pt x="3378" y="8145"/>
                      <a:pt x="2745" y="7965"/>
                      <a:pt x="2188" y="7663"/>
                    </a:cubicBezTo>
                    <a:close/>
                    <a:moveTo>
                      <a:pt x="4050" y="8164"/>
                    </a:moveTo>
                    <a:cubicBezTo>
                      <a:pt x="4090" y="8165"/>
                      <a:pt x="4131" y="8166"/>
                      <a:pt x="4172" y="8166"/>
                    </a:cubicBezTo>
                    <a:cubicBezTo>
                      <a:pt x="4173" y="8166"/>
                      <a:pt x="4173" y="8166"/>
                      <a:pt x="4174" y="8166"/>
                    </a:cubicBezTo>
                    <a:lnTo>
                      <a:pt x="4174" y="8166"/>
                    </a:lnTo>
                    <a:cubicBezTo>
                      <a:pt x="4132" y="8166"/>
                      <a:pt x="4091" y="8165"/>
                      <a:pt x="4050" y="8164"/>
                    </a:cubicBezTo>
                    <a:close/>
                    <a:moveTo>
                      <a:pt x="7740" y="1"/>
                    </a:moveTo>
                    <a:cubicBezTo>
                      <a:pt x="7673" y="1"/>
                      <a:pt x="7605" y="13"/>
                      <a:pt x="7542" y="35"/>
                    </a:cubicBezTo>
                    <a:lnTo>
                      <a:pt x="7542" y="35"/>
                    </a:lnTo>
                    <a:cubicBezTo>
                      <a:pt x="7604" y="14"/>
                      <a:pt x="7669" y="3"/>
                      <a:pt x="7738" y="3"/>
                    </a:cubicBezTo>
                    <a:cubicBezTo>
                      <a:pt x="8075" y="3"/>
                      <a:pt x="8350" y="277"/>
                      <a:pt x="8350" y="614"/>
                    </a:cubicBezTo>
                    <a:lnTo>
                      <a:pt x="8350" y="3992"/>
                    </a:lnTo>
                    <a:cubicBezTo>
                      <a:pt x="8348" y="6293"/>
                      <a:pt x="6475" y="8165"/>
                      <a:pt x="4174" y="8166"/>
                    </a:cubicBezTo>
                    <a:lnTo>
                      <a:pt x="4174" y="8166"/>
                    </a:lnTo>
                    <a:cubicBezTo>
                      <a:pt x="4175" y="8166"/>
                      <a:pt x="4175" y="8166"/>
                      <a:pt x="4176" y="8166"/>
                    </a:cubicBezTo>
                    <a:cubicBezTo>
                      <a:pt x="6478" y="8166"/>
                      <a:pt x="8352" y="6294"/>
                      <a:pt x="8352" y="3990"/>
                    </a:cubicBezTo>
                    <a:lnTo>
                      <a:pt x="8352" y="612"/>
                    </a:lnTo>
                    <a:cubicBezTo>
                      <a:pt x="8352" y="531"/>
                      <a:pt x="8333" y="449"/>
                      <a:pt x="8303" y="375"/>
                    </a:cubicBezTo>
                    <a:cubicBezTo>
                      <a:pt x="8272" y="303"/>
                      <a:pt x="8229" y="236"/>
                      <a:pt x="8174" y="179"/>
                    </a:cubicBezTo>
                    <a:cubicBezTo>
                      <a:pt x="8116" y="123"/>
                      <a:pt x="8051" y="80"/>
                      <a:pt x="7979" y="50"/>
                    </a:cubicBezTo>
                    <a:cubicBezTo>
                      <a:pt x="7904" y="17"/>
                      <a:pt x="7822" y="1"/>
                      <a:pt x="77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0" name="Google Shape;2696;p40">
                <a:extLst>
                  <a:ext uri="{FF2B5EF4-FFF2-40B4-BE49-F238E27FC236}">
                    <a16:creationId xmlns:a16="http://schemas.microsoft.com/office/drawing/2014/main" id="{65DC5A95-A4C9-3329-D02C-9EC060CD8AD0}"/>
                  </a:ext>
                </a:extLst>
              </p:cNvPr>
              <p:cNvSpPr/>
              <p:nvPr/>
            </p:nvSpPr>
            <p:spPr>
              <a:xfrm>
                <a:off x="2100145" y="1445482"/>
                <a:ext cx="128192" cy="8988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42" extrusionOk="0">
                    <a:moveTo>
                      <a:pt x="168" y="1"/>
                    </a:moveTo>
                    <a:lnTo>
                      <a:pt x="168" y="3"/>
                    </a:lnTo>
                    <a:lnTo>
                      <a:pt x="502" y="3"/>
                    </a:lnTo>
                    <a:cubicBezTo>
                      <a:pt x="594" y="3"/>
                      <a:pt x="676" y="50"/>
                      <a:pt x="724" y="122"/>
                    </a:cubicBezTo>
                    <a:lnTo>
                      <a:pt x="724" y="122"/>
                    </a:lnTo>
                    <a:cubicBezTo>
                      <a:pt x="714" y="107"/>
                      <a:pt x="703" y="93"/>
                      <a:pt x="690" y="81"/>
                    </a:cubicBezTo>
                    <a:cubicBezTo>
                      <a:pt x="639" y="30"/>
                      <a:pt x="572" y="1"/>
                      <a:pt x="500" y="1"/>
                    </a:cubicBezTo>
                    <a:close/>
                    <a:moveTo>
                      <a:pt x="724" y="122"/>
                    </a:moveTo>
                    <a:cubicBezTo>
                      <a:pt x="754" y="166"/>
                      <a:pt x="770" y="219"/>
                      <a:pt x="770" y="273"/>
                    </a:cubicBezTo>
                    <a:lnTo>
                      <a:pt x="770" y="273"/>
                    </a:lnTo>
                    <a:cubicBezTo>
                      <a:pt x="770" y="217"/>
                      <a:pt x="753" y="165"/>
                      <a:pt x="724" y="122"/>
                    </a:cubicBezTo>
                    <a:close/>
                    <a:moveTo>
                      <a:pt x="770" y="273"/>
                    </a:moveTo>
                    <a:cubicBezTo>
                      <a:pt x="770" y="345"/>
                      <a:pt x="741" y="410"/>
                      <a:pt x="694" y="461"/>
                    </a:cubicBezTo>
                    <a:cubicBezTo>
                      <a:pt x="745" y="410"/>
                      <a:pt x="772" y="345"/>
                      <a:pt x="770" y="273"/>
                    </a:cubicBezTo>
                    <a:close/>
                    <a:moveTo>
                      <a:pt x="166" y="1"/>
                    </a:moveTo>
                    <a:cubicBezTo>
                      <a:pt x="74" y="1"/>
                      <a:pt x="1" y="75"/>
                      <a:pt x="1" y="167"/>
                    </a:cubicBezTo>
                    <a:lnTo>
                      <a:pt x="1" y="375"/>
                    </a:lnTo>
                    <a:cubicBezTo>
                      <a:pt x="1" y="467"/>
                      <a:pt x="74" y="541"/>
                      <a:pt x="166" y="541"/>
                    </a:cubicBezTo>
                    <a:lnTo>
                      <a:pt x="168" y="541"/>
                    </a:lnTo>
                    <a:cubicBezTo>
                      <a:pt x="76" y="541"/>
                      <a:pt x="3" y="467"/>
                      <a:pt x="3" y="375"/>
                    </a:cubicBezTo>
                    <a:lnTo>
                      <a:pt x="3" y="167"/>
                    </a:lnTo>
                    <a:cubicBezTo>
                      <a:pt x="3" y="75"/>
                      <a:pt x="76" y="1"/>
                      <a:pt x="168" y="1"/>
                    </a:cubicBezTo>
                    <a:close/>
                    <a:moveTo>
                      <a:pt x="694" y="461"/>
                    </a:moveTo>
                    <a:cubicBezTo>
                      <a:pt x="639" y="512"/>
                      <a:pt x="574" y="541"/>
                      <a:pt x="500" y="541"/>
                    </a:cubicBezTo>
                    <a:lnTo>
                      <a:pt x="502" y="541"/>
                    </a:lnTo>
                    <a:cubicBezTo>
                      <a:pt x="574" y="541"/>
                      <a:pt x="643" y="512"/>
                      <a:pt x="694" y="46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Google Shape;2697;p40">
                <a:extLst>
                  <a:ext uri="{FF2B5EF4-FFF2-40B4-BE49-F238E27FC236}">
                    <a16:creationId xmlns:a16="http://schemas.microsoft.com/office/drawing/2014/main" id="{AB3D8954-80A8-D157-C1BA-BC39DF8DCCC5}"/>
                  </a:ext>
                </a:extLst>
              </p:cNvPr>
              <p:cNvSpPr/>
              <p:nvPr/>
            </p:nvSpPr>
            <p:spPr>
              <a:xfrm>
                <a:off x="2891022" y="1445150"/>
                <a:ext cx="128524" cy="90216"/>
              </a:xfrm>
              <a:custGeom>
                <a:avLst/>
                <a:gdLst/>
                <a:ahLst/>
                <a:cxnLst/>
                <a:rect l="l" t="t" r="r" b="b"/>
                <a:pathLst>
                  <a:path w="775" h="544" extrusionOk="0">
                    <a:moveTo>
                      <a:pt x="604" y="1"/>
                    </a:moveTo>
                    <a:cubicBezTo>
                      <a:pt x="696" y="1"/>
                      <a:pt x="770" y="75"/>
                      <a:pt x="770" y="167"/>
                    </a:cubicBezTo>
                    <a:lnTo>
                      <a:pt x="770" y="373"/>
                    </a:lnTo>
                    <a:cubicBezTo>
                      <a:pt x="772" y="409"/>
                      <a:pt x="762" y="441"/>
                      <a:pt x="744" y="468"/>
                    </a:cubicBezTo>
                    <a:lnTo>
                      <a:pt x="744" y="468"/>
                    </a:lnTo>
                    <a:cubicBezTo>
                      <a:pt x="763" y="441"/>
                      <a:pt x="774" y="408"/>
                      <a:pt x="774" y="373"/>
                    </a:cubicBezTo>
                    <a:lnTo>
                      <a:pt x="774" y="167"/>
                    </a:lnTo>
                    <a:cubicBezTo>
                      <a:pt x="774" y="75"/>
                      <a:pt x="698" y="1"/>
                      <a:pt x="606" y="1"/>
                    </a:cubicBezTo>
                    <a:close/>
                    <a:moveTo>
                      <a:pt x="273" y="1"/>
                    </a:moveTo>
                    <a:cubicBezTo>
                      <a:pt x="201" y="1"/>
                      <a:pt x="132" y="30"/>
                      <a:pt x="81" y="81"/>
                    </a:cubicBezTo>
                    <a:cubicBezTo>
                      <a:pt x="29" y="132"/>
                      <a:pt x="1" y="199"/>
                      <a:pt x="1" y="271"/>
                    </a:cubicBezTo>
                    <a:cubicBezTo>
                      <a:pt x="1" y="343"/>
                      <a:pt x="29" y="412"/>
                      <a:pt x="81" y="463"/>
                    </a:cubicBezTo>
                    <a:cubicBezTo>
                      <a:pt x="132" y="514"/>
                      <a:pt x="201" y="543"/>
                      <a:pt x="273" y="543"/>
                    </a:cubicBezTo>
                    <a:lnTo>
                      <a:pt x="604" y="543"/>
                    </a:lnTo>
                    <a:cubicBezTo>
                      <a:pt x="662" y="543"/>
                      <a:pt x="715" y="514"/>
                      <a:pt x="744" y="468"/>
                    </a:cubicBezTo>
                    <a:lnTo>
                      <a:pt x="744" y="468"/>
                    </a:lnTo>
                    <a:cubicBezTo>
                      <a:pt x="714" y="512"/>
                      <a:pt x="663" y="541"/>
                      <a:pt x="606" y="541"/>
                    </a:cubicBezTo>
                    <a:lnTo>
                      <a:pt x="275" y="541"/>
                    </a:lnTo>
                    <a:cubicBezTo>
                      <a:pt x="126" y="541"/>
                      <a:pt x="7" y="420"/>
                      <a:pt x="7" y="271"/>
                    </a:cubicBezTo>
                    <a:cubicBezTo>
                      <a:pt x="7" y="124"/>
                      <a:pt x="126" y="3"/>
                      <a:pt x="275" y="3"/>
                    </a:cubicBezTo>
                    <a:lnTo>
                      <a:pt x="27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2" name="Google Shape;2698;p40">
                <a:extLst>
                  <a:ext uri="{FF2B5EF4-FFF2-40B4-BE49-F238E27FC236}">
                    <a16:creationId xmlns:a16="http://schemas.microsoft.com/office/drawing/2014/main" id="{5FA69B25-8BA8-F962-1296-7CF119C762A9}"/>
                  </a:ext>
                </a:extLst>
              </p:cNvPr>
              <p:cNvSpPr/>
              <p:nvPr/>
            </p:nvSpPr>
            <p:spPr>
              <a:xfrm>
                <a:off x="6862159" y="3686562"/>
                <a:ext cx="416418" cy="416750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513" extrusionOk="0">
                    <a:moveTo>
                      <a:pt x="1256" y="0"/>
                    </a:moveTo>
                    <a:cubicBezTo>
                      <a:pt x="1087" y="0"/>
                      <a:pt x="921" y="33"/>
                      <a:pt x="768" y="101"/>
                    </a:cubicBezTo>
                    <a:cubicBezTo>
                      <a:pt x="616" y="164"/>
                      <a:pt x="483" y="254"/>
                      <a:pt x="369" y="369"/>
                    </a:cubicBezTo>
                    <a:cubicBezTo>
                      <a:pt x="254" y="483"/>
                      <a:pt x="164" y="618"/>
                      <a:pt x="101" y="767"/>
                    </a:cubicBezTo>
                    <a:cubicBezTo>
                      <a:pt x="33" y="923"/>
                      <a:pt x="0" y="1087"/>
                      <a:pt x="0" y="1256"/>
                    </a:cubicBezTo>
                    <a:cubicBezTo>
                      <a:pt x="0" y="1424"/>
                      <a:pt x="33" y="1592"/>
                      <a:pt x="101" y="1745"/>
                    </a:cubicBezTo>
                    <a:cubicBezTo>
                      <a:pt x="164" y="1895"/>
                      <a:pt x="254" y="2028"/>
                      <a:pt x="369" y="2144"/>
                    </a:cubicBezTo>
                    <a:cubicBezTo>
                      <a:pt x="423" y="2199"/>
                      <a:pt x="483" y="2248"/>
                      <a:pt x="546" y="2291"/>
                    </a:cubicBezTo>
                    <a:lnTo>
                      <a:pt x="546" y="2291"/>
                    </a:lnTo>
                    <a:cubicBezTo>
                      <a:pt x="218" y="2065"/>
                      <a:pt x="2" y="1686"/>
                      <a:pt x="2" y="1258"/>
                    </a:cubicBezTo>
                    <a:cubicBezTo>
                      <a:pt x="2" y="569"/>
                      <a:pt x="565" y="6"/>
                      <a:pt x="1256" y="6"/>
                    </a:cubicBezTo>
                    <a:cubicBezTo>
                      <a:pt x="1946" y="6"/>
                      <a:pt x="2509" y="569"/>
                      <a:pt x="2509" y="1258"/>
                    </a:cubicBezTo>
                    <a:cubicBezTo>
                      <a:pt x="2509" y="1699"/>
                      <a:pt x="2280" y="2087"/>
                      <a:pt x="1936" y="2311"/>
                    </a:cubicBezTo>
                    <a:lnTo>
                      <a:pt x="1936" y="2311"/>
                    </a:lnTo>
                    <a:cubicBezTo>
                      <a:pt x="2010" y="2263"/>
                      <a:pt x="2079" y="2208"/>
                      <a:pt x="2142" y="2144"/>
                    </a:cubicBezTo>
                    <a:cubicBezTo>
                      <a:pt x="2259" y="2028"/>
                      <a:pt x="2347" y="1893"/>
                      <a:pt x="2412" y="1745"/>
                    </a:cubicBezTo>
                    <a:cubicBezTo>
                      <a:pt x="2478" y="1588"/>
                      <a:pt x="2511" y="1424"/>
                      <a:pt x="2511" y="1256"/>
                    </a:cubicBezTo>
                    <a:cubicBezTo>
                      <a:pt x="2511" y="1087"/>
                      <a:pt x="2478" y="921"/>
                      <a:pt x="2412" y="767"/>
                    </a:cubicBezTo>
                    <a:cubicBezTo>
                      <a:pt x="2347" y="616"/>
                      <a:pt x="2259" y="483"/>
                      <a:pt x="2142" y="369"/>
                    </a:cubicBezTo>
                    <a:cubicBezTo>
                      <a:pt x="2028" y="254"/>
                      <a:pt x="1893" y="164"/>
                      <a:pt x="1743" y="101"/>
                    </a:cubicBezTo>
                    <a:cubicBezTo>
                      <a:pt x="1588" y="33"/>
                      <a:pt x="1424" y="0"/>
                      <a:pt x="1256" y="0"/>
                    </a:cubicBezTo>
                    <a:close/>
                    <a:moveTo>
                      <a:pt x="546" y="2291"/>
                    </a:moveTo>
                    <a:cubicBezTo>
                      <a:pt x="748" y="2431"/>
                      <a:pt x="993" y="2513"/>
                      <a:pt x="1256" y="2513"/>
                    </a:cubicBezTo>
                    <a:cubicBezTo>
                      <a:pt x="1087" y="2513"/>
                      <a:pt x="923" y="2478"/>
                      <a:pt x="768" y="2412"/>
                    </a:cubicBezTo>
                    <a:cubicBezTo>
                      <a:pt x="689" y="2379"/>
                      <a:pt x="615" y="2339"/>
                      <a:pt x="546" y="2291"/>
                    </a:cubicBezTo>
                    <a:close/>
                    <a:moveTo>
                      <a:pt x="1936" y="2311"/>
                    </a:moveTo>
                    <a:lnTo>
                      <a:pt x="1936" y="2311"/>
                    </a:lnTo>
                    <a:cubicBezTo>
                      <a:pt x="1876" y="2350"/>
                      <a:pt x="1811" y="2384"/>
                      <a:pt x="1743" y="2412"/>
                    </a:cubicBezTo>
                    <a:cubicBezTo>
                      <a:pt x="1588" y="2478"/>
                      <a:pt x="1424" y="2513"/>
                      <a:pt x="1256" y="2513"/>
                    </a:cubicBezTo>
                    <a:cubicBezTo>
                      <a:pt x="1507" y="2513"/>
                      <a:pt x="1740" y="2439"/>
                      <a:pt x="1936" y="2311"/>
                    </a:cubicBezTo>
                    <a:close/>
                  </a:path>
                </a:pathLst>
              </a:custGeom>
              <a:solidFill>
                <a:srgbClr val="606060">
                  <a:alpha val="155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3" name="Google Shape;2699;p40">
                <a:extLst>
                  <a:ext uri="{FF2B5EF4-FFF2-40B4-BE49-F238E27FC236}">
                    <a16:creationId xmlns:a16="http://schemas.microsoft.com/office/drawing/2014/main" id="{BAB75DDE-61F1-498E-1DA3-0A48C42DDD77}"/>
                  </a:ext>
                </a:extLst>
              </p:cNvPr>
              <p:cNvSpPr/>
              <p:nvPr/>
            </p:nvSpPr>
            <p:spPr>
              <a:xfrm>
                <a:off x="2362723" y="3566763"/>
                <a:ext cx="393914" cy="394325"/>
              </a:xfrm>
              <a:custGeom>
                <a:avLst/>
                <a:gdLst/>
                <a:ahLst/>
                <a:cxnLst/>
                <a:rect l="l" t="t" r="r" b="b"/>
                <a:pathLst>
                  <a:path w="962" h="963" extrusionOk="0">
                    <a:moveTo>
                      <a:pt x="481" y="1"/>
                    </a:moveTo>
                    <a:cubicBezTo>
                      <a:pt x="215" y="1"/>
                      <a:pt x="0" y="216"/>
                      <a:pt x="0" y="482"/>
                    </a:cubicBezTo>
                    <a:cubicBezTo>
                      <a:pt x="0" y="748"/>
                      <a:pt x="215" y="963"/>
                      <a:pt x="481" y="963"/>
                    </a:cubicBezTo>
                    <a:cubicBezTo>
                      <a:pt x="747" y="963"/>
                      <a:pt x="962" y="748"/>
                      <a:pt x="962" y="482"/>
                    </a:cubicBezTo>
                    <a:cubicBezTo>
                      <a:pt x="962" y="218"/>
                      <a:pt x="747" y="3"/>
                      <a:pt x="481" y="1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7" name="Google Shape;2703;p40">
                <a:extLst>
                  <a:ext uri="{FF2B5EF4-FFF2-40B4-BE49-F238E27FC236}">
                    <a16:creationId xmlns:a16="http://schemas.microsoft.com/office/drawing/2014/main" id="{0D6D2E75-79EC-F624-131A-4216382CD2DC}"/>
                  </a:ext>
                </a:extLst>
              </p:cNvPr>
              <p:cNvSpPr/>
              <p:nvPr/>
            </p:nvSpPr>
            <p:spPr>
              <a:xfrm>
                <a:off x="2526346" y="3730342"/>
                <a:ext cx="66998" cy="66998"/>
              </a:xfrm>
              <a:custGeom>
                <a:avLst/>
                <a:gdLst/>
                <a:ahLst/>
                <a:cxnLst/>
                <a:rect l="l" t="t" r="r" b="b"/>
                <a:pathLst>
                  <a:path w="404" h="404" extrusionOk="0">
                    <a:moveTo>
                      <a:pt x="203" y="0"/>
                    </a:moveTo>
                    <a:lnTo>
                      <a:pt x="203" y="0"/>
                    </a:lnTo>
                    <a:cubicBezTo>
                      <a:pt x="92" y="0"/>
                      <a:pt x="0" y="90"/>
                      <a:pt x="0" y="201"/>
                    </a:cubicBezTo>
                    <a:cubicBezTo>
                      <a:pt x="0" y="201"/>
                      <a:pt x="0" y="201"/>
                      <a:pt x="0" y="202"/>
                    </a:cubicBezTo>
                    <a:lnTo>
                      <a:pt x="0" y="202"/>
                    </a:lnTo>
                    <a:cubicBezTo>
                      <a:pt x="1" y="92"/>
                      <a:pt x="93" y="0"/>
                      <a:pt x="203" y="0"/>
                    </a:cubicBezTo>
                    <a:close/>
                    <a:moveTo>
                      <a:pt x="203" y="0"/>
                    </a:moveTo>
                    <a:cubicBezTo>
                      <a:pt x="311" y="0"/>
                      <a:pt x="403" y="92"/>
                      <a:pt x="403" y="202"/>
                    </a:cubicBezTo>
                    <a:lnTo>
                      <a:pt x="403" y="202"/>
                    </a:lnTo>
                    <a:cubicBezTo>
                      <a:pt x="403" y="201"/>
                      <a:pt x="403" y="201"/>
                      <a:pt x="403" y="201"/>
                    </a:cubicBezTo>
                    <a:cubicBezTo>
                      <a:pt x="403" y="90"/>
                      <a:pt x="313" y="0"/>
                      <a:pt x="203" y="0"/>
                    </a:cubicBezTo>
                    <a:close/>
                    <a:moveTo>
                      <a:pt x="403" y="202"/>
                    </a:moveTo>
                    <a:cubicBezTo>
                      <a:pt x="403" y="229"/>
                      <a:pt x="398" y="256"/>
                      <a:pt x="388" y="280"/>
                    </a:cubicBezTo>
                    <a:lnTo>
                      <a:pt x="388" y="280"/>
                    </a:lnTo>
                    <a:cubicBezTo>
                      <a:pt x="398" y="256"/>
                      <a:pt x="403" y="230"/>
                      <a:pt x="403" y="203"/>
                    </a:cubicBezTo>
                    <a:cubicBezTo>
                      <a:pt x="403" y="202"/>
                      <a:pt x="403" y="202"/>
                      <a:pt x="403" y="202"/>
                    </a:cubicBezTo>
                    <a:close/>
                    <a:moveTo>
                      <a:pt x="0" y="202"/>
                    </a:moveTo>
                    <a:cubicBezTo>
                      <a:pt x="0" y="202"/>
                      <a:pt x="0" y="202"/>
                      <a:pt x="0" y="203"/>
                    </a:cubicBezTo>
                    <a:cubicBezTo>
                      <a:pt x="0" y="230"/>
                      <a:pt x="6" y="256"/>
                      <a:pt x="16" y="280"/>
                    </a:cubicBezTo>
                    <a:lnTo>
                      <a:pt x="16" y="280"/>
                    </a:lnTo>
                    <a:cubicBezTo>
                      <a:pt x="6" y="256"/>
                      <a:pt x="1" y="229"/>
                      <a:pt x="0" y="202"/>
                    </a:cubicBezTo>
                    <a:close/>
                    <a:moveTo>
                      <a:pt x="16" y="280"/>
                    </a:moveTo>
                    <a:cubicBezTo>
                      <a:pt x="47" y="353"/>
                      <a:pt x="119" y="403"/>
                      <a:pt x="203" y="403"/>
                    </a:cubicBezTo>
                    <a:cubicBezTo>
                      <a:pt x="119" y="403"/>
                      <a:pt x="47" y="351"/>
                      <a:pt x="16" y="280"/>
                    </a:cubicBezTo>
                    <a:close/>
                    <a:moveTo>
                      <a:pt x="388" y="280"/>
                    </a:moveTo>
                    <a:lnTo>
                      <a:pt x="388" y="280"/>
                    </a:lnTo>
                    <a:cubicBezTo>
                      <a:pt x="358" y="351"/>
                      <a:pt x="287" y="403"/>
                      <a:pt x="203" y="403"/>
                    </a:cubicBezTo>
                    <a:cubicBezTo>
                      <a:pt x="287" y="403"/>
                      <a:pt x="358" y="353"/>
                      <a:pt x="388" y="280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8" name="Google Shape;2704;p40">
                <a:extLst>
                  <a:ext uri="{FF2B5EF4-FFF2-40B4-BE49-F238E27FC236}">
                    <a16:creationId xmlns:a16="http://schemas.microsoft.com/office/drawing/2014/main" id="{B7EAF75E-CCD0-9670-5936-C948A30681D3}"/>
                  </a:ext>
                </a:extLst>
              </p:cNvPr>
              <p:cNvSpPr/>
              <p:nvPr/>
            </p:nvSpPr>
            <p:spPr>
              <a:xfrm>
                <a:off x="3804512" y="3884296"/>
                <a:ext cx="394324" cy="393914"/>
              </a:xfrm>
              <a:custGeom>
                <a:avLst/>
                <a:gdLst/>
                <a:ahLst/>
                <a:cxnLst/>
                <a:rect l="l" t="t" r="r" b="b"/>
                <a:pathLst>
                  <a:path w="963" h="962" extrusionOk="0">
                    <a:moveTo>
                      <a:pt x="482" y="0"/>
                    </a:moveTo>
                    <a:cubicBezTo>
                      <a:pt x="216" y="0"/>
                      <a:pt x="1" y="215"/>
                      <a:pt x="1" y="481"/>
                    </a:cubicBezTo>
                    <a:cubicBezTo>
                      <a:pt x="1" y="747"/>
                      <a:pt x="216" y="962"/>
                      <a:pt x="482" y="962"/>
                    </a:cubicBezTo>
                    <a:cubicBezTo>
                      <a:pt x="748" y="962"/>
                      <a:pt x="963" y="747"/>
                      <a:pt x="963" y="481"/>
                    </a:cubicBezTo>
                    <a:cubicBezTo>
                      <a:pt x="963" y="219"/>
                      <a:pt x="748" y="0"/>
                      <a:pt x="482" y="0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Google Shape;2710;p40">
                <a:extLst>
                  <a:ext uri="{FF2B5EF4-FFF2-40B4-BE49-F238E27FC236}">
                    <a16:creationId xmlns:a16="http://schemas.microsoft.com/office/drawing/2014/main" id="{B6605A86-85EE-F226-F1CF-AE83AC174CB1}"/>
                  </a:ext>
                </a:extLst>
              </p:cNvPr>
              <p:cNvSpPr/>
              <p:nvPr/>
            </p:nvSpPr>
            <p:spPr>
              <a:xfrm>
                <a:off x="5741864" y="2761639"/>
                <a:ext cx="394324" cy="394325"/>
              </a:xfrm>
              <a:custGeom>
                <a:avLst/>
                <a:gdLst/>
                <a:ahLst/>
                <a:cxnLst/>
                <a:rect l="l" t="t" r="r" b="b"/>
                <a:pathLst>
                  <a:path w="963" h="963" extrusionOk="0">
                    <a:moveTo>
                      <a:pt x="481" y="1"/>
                    </a:moveTo>
                    <a:cubicBezTo>
                      <a:pt x="215" y="1"/>
                      <a:pt x="1" y="216"/>
                      <a:pt x="1" y="482"/>
                    </a:cubicBezTo>
                    <a:cubicBezTo>
                      <a:pt x="1" y="748"/>
                      <a:pt x="215" y="963"/>
                      <a:pt x="481" y="963"/>
                    </a:cubicBezTo>
                    <a:cubicBezTo>
                      <a:pt x="747" y="963"/>
                      <a:pt x="962" y="748"/>
                      <a:pt x="962" y="482"/>
                    </a:cubicBezTo>
                    <a:cubicBezTo>
                      <a:pt x="962" y="218"/>
                      <a:pt x="747" y="1"/>
                      <a:pt x="481" y="1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8" name="Google Shape;2714;p40">
                <a:extLst>
                  <a:ext uri="{FF2B5EF4-FFF2-40B4-BE49-F238E27FC236}">
                    <a16:creationId xmlns:a16="http://schemas.microsoft.com/office/drawing/2014/main" id="{C48154B1-5698-A682-A549-3CA5BF54CD0F}"/>
                  </a:ext>
                </a:extLst>
              </p:cNvPr>
              <p:cNvSpPr/>
              <p:nvPr/>
            </p:nvSpPr>
            <p:spPr>
              <a:xfrm>
                <a:off x="3962929" y="2918972"/>
                <a:ext cx="394324" cy="393914"/>
              </a:xfrm>
              <a:custGeom>
                <a:avLst/>
                <a:gdLst/>
                <a:ahLst/>
                <a:cxnLst/>
                <a:rect l="l" t="t" r="r" b="b"/>
                <a:pathLst>
                  <a:path w="963" h="962" extrusionOk="0">
                    <a:moveTo>
                      <a:pt x="482" y="0"/>
                    </a:moveTo>
                    <a:cubicBezTo>
                      <a:pt x="216" y="0"/>
                      <a:pt x="1" y="215"/>
                      <a:pt x="1" y="481"/>
                    </a:cubicBezTo>
                    <a:cubicBezTo>
                      <a:pt x="1" y="747"/>
                      <a:pt x="216" y="962"/>
                      <a:pt x="482" y="962"/>
                    </a:cubicBezTo>
                    <a:cubicBezTo>
                      <a:pt x="748" y="962"/>
                      <a:pt x="962" y="747"/>
                      <a:pt x="962" y="481"/>
                    </a:cubicBezTo>
                    <a:cubicBezTo>
                      <a:pt x="962" y="215"/>
                      <a:pt x="748" y="2"/>
                      <a:pt x="482" y="0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2" name="Google Shape;2718;p40">
                <a:extLst>
                  <a:ext uri="{FF2B5EF4-FFF2-40B4-BE49-F238E27FC236}">
                    <a16:creationId xmlns:a16="http://schemas.microsoft.com/office/drawing/2014/main" id="{9816A436-5C16-4502-7E26-6DA8F21BDE63}"/>
                  </a:ext>
                </a:extLst>
              </p:cNvPr>
              <p:cNvSpPr/>
              <p:nvPr/>
            </p:nvSpPr>
            <p:spPr>
              <a:xfrm>
                <a:off x="4531253" y="2061611"/>
                <a:ext cx="394324" cy="393914"/>
              </a:xfrm>
              <a:custGeom>
                <a:avLst/>
                <a:gdLst/>
                <a:ahLst/>
                <a:cxnLst/>
                <a:rect l="l" t="t" r="r" b="b"/>
                <a:pathLst>
                  <a:path w="963" h="962" extrusionOk="0">
                    <a:moveTo>
                      <a:pt x="481" y="0"/>
                    </a:moveTo>
                    <a:cubicBezTo>
                      <a:pt x="215" y="0"/>
                      <a:pt x="1" y="215"/>
                      <a:pt x="1" y="481"/>
                    </a:cubicBezTo>
                    <a:cubicBezTo>
                      <a:pt x="1" y="747"/>
                      <a:pt x="215" y="962"/>
                      <a:pt x="481" y="962"/>
                    </a:cubicBezTo>
                    <a:cubicBezTo>
                      <a:pt x="747" y="962"/>
                      <a:pt x="962" y="747"/>
                      <a:pt x="962" y="481"/>
                    </a:cubicBezTo>
                    <a:cubicBezTo>
                      <a:pt x="962" y="215"/>
                      <a:pt x="747" y="4"/>
                      <a:pt x="481" y="0"/>
                    </a:cubicBezTo>
                    <a:close/>
                  </a:path>
                </a:pathLst>
              </a:cu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7" name="Google Shape;2722;p40">
              <a:extLst>
                <a:ext uri="{FF2B5EF4-FFF2-40B4-BE49-F238E27FC236}">
                  <a16:creationId xmlns:a16="http://schemas.microsoft.com/office/drawing/2014/main" id="{A855F6C0-551B-FF0F-8A99-E5CC33E7061A}"/>
                </a:ext>
              </a:extLst>
            </p:cNvPr>
            <p:cNvSpPr txBox="1"/>
            <p:nvPr/>
          </p:nvSpPr>
          <p:spPr>
            <a:xfrm>
              <a:off x="4460815" y="1896576"/>
              <a:ext cx="536891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04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7" name="Google Shape;2723;p40">
              <a:extLst>
                <a:ext uri="{FF2B5EF4-FFF2-40B4-BE49-F238E27FC236}">
                  <a16:creationId xmlns:a16="http://schemas.microsoft.com/office/drawing/2014/main" id="{6CE6978B-A4A7-875A-6086-1DA837889E41}"/>
                </a:ext>
              </a:extLst>
            </p:cNvPr>
            <p:cNvSpPr txBox="1"/>
            <p:nvPr/>
          </p:nvSpPr>
          <p:spPr>
            <a:xfrm>
              <a:off x="4281672" y="3769631"/>
              <a:ext cx="4614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02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8" name="Google Shape;2724;p40">
              <a:extLst>
                <a:ext uri="{FF2B5EF4-FFF2-40B4-BE49-F238E27FC236}">
                  <a16:creationId xmlns:a16="http://schemas.microsoft.com/office/drawing/2014/main" id="{48981B91-07FB-963A-A42E-0884083DD068}"/>
                </a:ext>
              </a:extLst>
            </p:cNvPr>
            <p:cNvSpPr txBox="1"/>
            <p:nvPr/>
          </p:nvSpPr>
          <p:spPr>
            <a:xfrm>
              <a:off x="5738206" y="2668101"/>
              <a:ext cx="4614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05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39" name="Google Shape;2725;p40">
              <a:extLst>
                <a:ext uri="{FF2B5EF4-FFF2-40B4-BE49-F238E27FC236}">
                  <a16:creationId xmlns:a16="http://schemas.microsoft.com/office/drawing/2014/main" id="{4DE8A917-B594-502E-64DB-E1381937EE40}"/>
                </a:ext>
              </a:extLst>
            </p:cNvPr>
            <p:cNvSpPr txBox="1"/>
            <p:nvPr/>
          </p:nvSpPr>
          <p:spPr>
            <a:xfrm>
              <a:off x="3185506" y="3276275"/>
              <a:ext cx="4614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40" name="Google Shape;2726;p40">
              <a:extLst>
                <a:ext uri="{FF2B5EF4-FFF2-40B4-BE49-F238E27FC236}">
                  <a16:creationId xmlns:a16="http://schemas.microsoft.com/office/drawing/2014/main" id="{107D414C-ACF6-5B60-DD39-FCAD761A6488}"/>
                </a:ext>
              </a:extLst>
            </p:cNvPr>
            <p:cNvSpPr txBox="1"/>
            <p:nvPr/>
          </p:nvSpPr>
          <p:spPr>
            <a:xfrm>
              <a:off x="4285965" y="2793125"/>
              <a:ext cx="4614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03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41" name="Google Shape;2727;p40">
              <a:extLst>
                <a:ext uri="{FF2B5EF4-FFF2-40B4-BE49-F238E27FC236}">
                  <a16:creationId xmlns:a16="http://schemas.microsoft.com/office/drawing/2014/main" id="{807E23C3-5F1F-0ECE-60AC-4E462BC18082}"/>
                </a:ext>
              </a:extLst>
            </p:cNvPr>
            <p:cNvSpPr txBox="1"/>
            <p:nvPr/>
          </p:nvSpPr>
          <p:spPr>
            <a:xfrm>
              <a:off x="6728805" y="3456301"/>
              <a:ext cx="552479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"/>
                  <a:ea typeface="Fira Sans"/>
                  <a:cs typeface="Fira Sans"/>
                  <a:sym typeface="Fira Sans"/>
                </a:rPr>
                <a:t>06</a:t>
              </a:r>
              <a:endParaRPr sz="2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F556FD-571E-6999-C98B-B930484F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BD3D706-24FD-337C-EC30-7DA2DDD34C92}"/>
              </a:ext>
            </a:extLst>
          </p:cNvPr>
          <p:cNvGrpSpPr/>
          <p:nvPr/>
        </p:nvGrpSpPr>
        <p:grpSpPr>
          <a:xfrm>
            <a:off x="6230880" y="1240597"/>
            <a:ext cx="2954299" cy="1327836"/>
            <a:chOff x="1413054" y="1813124"/>
            <a:chExt cx="4982260" cy="132783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53DE89D-EC4B-6B51-604F-FFE939EDBD56}"/>
                </a:ext>
              </a:extLst>
            </p:cNvPr>
            <p:cNvSpPr txBox="1"/>
            <p:nvPr/>
          </p:nvSpPr>
          <p:spPr>
            <a:xfrm>
              <a:off x="1413054" y="1813124"/>
              <a:ext cx="437774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DEED59-067A-0597-BB96-EA88DCECC56C}"/>
                </a:ext>
              </a:extLst>
            </p:cNvPr>
            <p:cNvSpPr txBox="1"/>
            <p:nvPr/>
          </p:nvSpPr>
          <p:spPr>
            <a:xfrm>
              <a:off x="1430102" y="2186853"/>
              <a:ext cx="496521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E70AAC-3B2F-F260-3FA9-266CF88240A0}"/>
              </a:ext>
            </a:extLst>
          </p:cNvPr>
          <p:cNvGrpSpPr/>
          <p:nvPr/>
        </p:nvGrpSpPr>
        <p:grpSpPr>
          <a:xfrm>
            <a:off x="8506170" y="2803623"/>
            <a:ext cx="2954299" cy="1327836"/>
            <a:chOff x="1413054" y="1813124"/>
            <a:chExt cx="4982260" cy="132783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A03DE17-4F7F-4F32-065E-149C72C55CE9}"/>
                </a:ext>
              </a:extLst>
            </p:cNvPr>
            <p:cNvSpPr txBox="1"/>
            <p:nvPr/>
          </p:nvSpPr>
          <p:spPr>
            <a:xfrm>
              <a:off x="1413054" y="1813124"/>
              <a:ext cx="437774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05293F-E196-28D1-9074-B74DE9C16B7C}"/>
                </a:ext>
              </a:extLst>
            </p:cNvPr>
            <p:cNvSpPr txBox="1"/>
            <p:nvPr/>
          </p:nvSpPr>
          <p:spPr>
            <a:xfrm>
              <a:off x="1430102" y="2186853"/>
              <a:ext cx="496521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3299866-E165-B73E-761B-CEADE579A7CD}"/>
              </a:ext>
            </a:extLst>
          </p:cNvPr>
          <p:cNvGrpSpPr/>
          <p:nvPr/>
        </p:nvGrpSpPr>
        <p:grpSpPr>
          <a:xfrm>
            <a:off x="547323" y="4844383"/>
            <a:ext cx="2954299" cy="1327836"/>
            <a:chOff x="1413054" y="1813124"/>
            <a:chExt cx="4982260" cy="132783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3AF48BB-C37B-ADB7-D040-CC551A8741D7}"/>
                </a:ext>
              </a:extLst>
            </p:cNvPr>
            <p:cNvSpPr txBox="1"/>
            <p:nvPr/>
          </p:nvSpPr>
          <p:spPr>
            <a:xfrm>
              <a:off x="1413054" y="1813124"/>
              <a:ext cx="437774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21173B6-448B-918E-F064-93F9D04E3A67}"/>
                </a:ext>
              </a:extLst>
            </p:cNvPr>
            <p:cNvSpPr txBox="1"/>
            <p:nvPr/>
          </p:nvSpPr>
          <p:spPr>
            <a:xfrm>
              <a:off x="1430102" y="2186853"/>
              <a:ext cx="496521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D27D7C2-06D6-F34A-4C65-6E76D8FEFCD4}"/>
              </a:ext>
            </a:extLst>
          </p:cNvPr>
          <p:cNvGrpSpPr/>
          <p:nvPr/>
        </p:nvGrpSpPr>
        <p:grpSpPr>
          <a:xfrm>
            <a:off x="8815319" y="5175996"/>
            <a:ext cx="2954299" cy="1327836"/>
            <a:chOff x="1413054" y="1813124"/>
            <a:chExt cx="4982260" cy="132783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2ABEC49-E2F7-B476-1027-A4EE6A2E6521}"/>
                </a:ext>
              </a:extLst>
            </p:cNvPr>
            <p:cNvSpPr txBox="1"/>
            <p:nvPr/>
          </p:nvSpPr>
          <p:spPr>
            <a:xfrm>
              <a:off x="1413054" y="1813124"/>
              <a:ext cx="437774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674E28A-8722-6BD2-3A03-88DE4D2B95EA}"/>
                </a:ext>
              </a:extLst>
            </p:cNvPr>
            <p:cNvSpPr txBox="1"/>
            <p:nvPr/>
          </p:nvSpPr>
          <p:spPr>
            <a:xfrm>
              <a:off x="1430102" y="2186853"/>
              <a:ext cx="496521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E0FA3DF2-06A2-E07F-7E33-6F2DE9A30CB4}"/>
              </a:ext>
            </a:extLst>
          </p:cNvPr>
          <p:cNvSpPr txBox="1"/>
          <p:nvPr/>
        </p:nvSpPr>
        <p:spPr>
          <a:xfrm>
            <a:off x="5355711" y="3955414"/>
            <a:ext cx="2138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cs typeface="Aharoni" panose="02010803020104030203" pitchFamily="2" charset="-79"/>
              </a:rPr>
              <a:t>PLACEHOLDER TITLE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42BFD41-E4FA-94A2-9461-7E02C0B06AE8}"/>
              </a:ext>
            </a:extLst>
          </p:cNvPr>
          <p:cNvSpPr txBox="1"/>
          <p:nvPr/>
        </p:nvSpPr>
        <p:spPr>
          <a:xfrm>
            <a:off x="5325915" y="5587579"/>
            <a:ext cx="2138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cs typeface="Aharoni" panose="02010803020104030203" pitchFamily="2" charset="-79"/>
              </a:rPr>
              <a:t>PLACEHOLDER TITLE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3EC670-7A6A-3D7F-734B-10D837B1299B}"/>
              </a:ext>
            </a:extLst>
          </p:cNvPr>
          <p:cNvGrpSpPr/>
          <p:nvPr/>
        </p:nvGrpSpPr>
        <p:grpSpPr>
          <a:xfrm>
            <a:off x="10752280" y="335372"/>
            <a:ext cx="1194154" cy="1194152"/>
            <a:chOff x="9385884" y="3950123"/>
            <a:chExt cx="2092559" cy="209255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1649947-800D-8B85-5753-5863A9E9261B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D1E3FFD-7338-A41D-5FC9-9D8C0DB20726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Graphic 13">
                <a:extLst>
                  <a:ext uri="{FF2B5EF4-FFF2-40B4-BE49-F238E27FC236}">
                    <a16:creationId xmlns:a16="http://schemas.microsoft.com/office/drawing/2014/main" id="{633FF703-235C-D8AE-92CD-95262F5A8BC7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3" name="Graphic 13">
              <a:extLst>
                <a:ext uri="{FF2B5EF4-FFF2-40B4-BE49-F238E27FC236}">
                  <a16:creationId xmlns:a16="http://schemas.microsoft.com/office/drawing/2014/main" id="{A4134B1E-3DE1-1E9C-A49C-EB41EE6241B5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7E7F19-D686-8276-DEDB-C059DD4F5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826C6-DAE9-2982-4E13-E51C5C220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805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8A796-197B-8951-5A2D-E06B49C1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3510E4-4E1B-AF4E-C215-9C57E1E20B90}"/>
              </a:ext>
            </a:extLst>
          </p:cNvPr>
          <p:cNvGrpSpPr/>
          <p:nvPr/>
        </p:nvGrpSpPr>
        <p:grpSpPr>
          <a:xfrm>
            <a:off x="384578" y="1469537"/>
            <a:ext cx="11374973" cy="4512111"/>
            <a:chOff x="384578" y="841468"/>
            <a:chExt cx="11374973" cy="451211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7A2074-5AC2-1C64-AB98-7066E13B64DA}"/>
                </a:ext>
              </a:extLst>
            </p:cNvPr>
            <p:cNvGrpSpPr/>
            <p:nvPr/>
          </p:nvGrpSpPr>
          <p:grpSpPr>
            <a:xfrm>
              <a:off x="597484" y="3024021"/>
              <a:ext cx="10997033" cy="809957"/>
              <a:chOff x="1072985" y="3129582"/>
              <a:chExt cx="10997033" cy="809957"/>
            </a:xfrm>
            <a:solidFill>
              <a:schemeClr val="accent3"/>
            </a:solidFill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ACDC5DF-5851-78CD-08DF-E55E3EFE6AB2}"/>
                  </a:ext>
                </a:extLst>
              </p:cNvPr>
              <p:cNvSpPr/>
              <p:nvPr/>
            </p:nvSpPr>
            <p:spPr>
              <a:xfrm>
                <a:off x="1072985" y="3129582"/>
                <a:ext cx="2027677" cy="8099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2023</a:t>
                </a: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A25F33FC-F552-22DD-8AFE-40D80E9DE0DE}"/>
                  </a:ext>
                </a:extLst>
              </p:cNvPr>
              <p:cNvSpPr/>
              <p:nvPr/>
            </p:nvSpPr>
            <p:spPr>
              <a:xfrm>
                <a:off x="3315324" y="3129582"/>
                <a:ext cx="2027677" cy="8099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2024</a:t>
                </a: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A5A59E4B-5345-935B-71AA-1094CA4E8275}"/>
                  </a:ext>
                </a:extLst>
              </p:cNvPr>
              <p:cNvSpPr/>
              <p:nvPr/>
            </p:nvSpPr>
            <p:spPr>
              <a:xfrm>
                <a:off x="5557663" y="3129582"/>
                <a:ext cx="2027677" cy="8099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2025</a:t>
                </a: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05A65069-2949-E77C-122A-28F0BC8D44D4}"/>
                  </a:ext>
                </a:extLst>
              </p:cNvPr>
              <p:cNvSpPr/>
              <p:nvPr/>
            </p:nvSpPr>
            <p:spPr>
              <a:xfrm>
                <a:off x="7800002" y="3129582"/>
                <a:ext cx="2027677" cy="8099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2026</a:t>
                </a:r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1AC85C62-24DD-6BA2-18A1-FCC5F56B17A6}"/>
                  </a:ext>
                </a:extLst>
              </p:cNvPr>
              <p:cNvSpPr/>
              <p:nvPr/>
            </p:nvSpPr>
            <p:spPr>
              <a:xfrm>
                <a:off x="10042341" y="3129582"/>
                <a:ext cx="2027677" cy="8099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23000">
                    <a:schemeClr val="accent3"/>
                  </a:gs>
                  <a:gs pos="100000">
                    <a:schemeClr val="accent2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2027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5B4BF2-A2BA-A1A7-43DF-A8A96E9F8190}"/>
                </a:ext>
              </a:extLst>
            </p:cNvPr>
            <p:cNvGrpSpPr/>
            <p:nvPr/>
          </p:nvGrpSpPr>
          <p:grpSpPr>
            <a:xfrm>
              <a:off x="384578" y="841468"/>
              <a:ext cx="2743200" cy="1390210"/>
              <a:chOff x="660007" y="4322553"/>
              <a:chExt cx="2743200" cy="1390210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FE0DA4-1923-BCC3-3C0E-CD96D32E650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5FA0FAA-313E-476B-F25E-6574F22F8F9D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A5DCFC8-ADE7-5A5E-C636-4949A19499BA}"/>
                </a:ext>
              </a:extLst>
            </p:cNvPr>
            <p:cNvGrpSpPr/>
            <p:nvPr/>
          </p:nvGrpSpPr>
          <p:grpSpPr>
            <a:xfrm>
              <a:off x="6858407" y="3963369"/>
              <a:ext cx="2743200" cy="1390210"/>
              <a:chOff x="660007" y="4322553"/>
              <a:chExt cx="2743200" cy="1390210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67BDDE9-46C2-183E-B0BF-6F7FC07D55FA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7B1E471-18B6-BA57-99C2-B0A316E8B9D5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599D6BC-CBDC-5F09-4534-133115070CC4}"/>
                </a:ext>
              </a:extLst>
            </p:cNvPr>
            <p:cNvGrpSpPr/>
            <p:nvPr/>
          </p:nvGrpSpPr>
          <p:grpSpPr>
            <a:xfrm>
              <a:off x="9016351" y="841468"/>
              <a:ext cx="2743200" cy="1390210"/>
              <a:chOff x="660007" y="4322553"/>
              <a:chExt cx="2743200" cy="1390210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0BC3BA-ED61-4833-237C-DB8BE53EFCEE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291720-8597-291D-BC8F-63DA347A3673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137D5F-4D6C-5751-31E6-FBEB7F41FC4D}"/>
                </a:ext>
              </a:extLst>
            </p:cNvPr>
            <p:cNvGrpSpPr/>
            <p:nvPr/>
          </p:nvGrpSpPr>
          <p:grpSpPr>
            <a:xfrm>
              <a:off x="2542521" y="3963369"/>
              <a:ext cx="2743200" cy="1390210"/>
              <a:chOff x="660007" y="4322553"/>
              <a:chExt cx="2743200" cy="1390210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2B8C464-0FFA-B3F6-A34C-81F5CFFC0C7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D2210F-8757-97B6-B2B5-6BFA76523F06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B81386-6309-4BC8-3BCE-8665EFB48D59}"/>
                </a:ext>
              </a:extLst>
            </p:cNvPr>
            <p:cNvGrpSpPr/>
            <p:nvPr/>
          </p:nvGrpSpPr>
          <p:grpSpPr>
            <a:xfrm>
              <a:off x="4700464" y="841468"/>
              <a:ext cx="2743200" cy="1390210"/>
              <a:chOff x="660007" y="4322553"/>
              <a:chExt cx="2743200" cy="1390210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F580BF-9035-754F-3727-A733DC5E74A9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01C674F-1071-4E49-36EF-DCDE7F65178B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39251-F5B0-40A8-BEBD-0F592F828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F635D-2020-16AA-8DEB-602132D50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977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dna strand with dots and lines&#10;&#10;Description automatically generated">
            <a:extLst>
              <a:ext uri="{FF2B5EF4-FFF2-40B4-BE49-F238E27FC236}">
                <a16:creationId xmlns:a16="http://schemas.microsoft.com/office/drawing/2014/main" id="{02258D2F-6284-5CF4-6F08-A522B54DA4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2A8FC6-C8CA-9217-7D8F-703097DF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27" y="210454"/>
            <a:ext cx="10719547" cy="875396"/>
          </a:xfrm>
        </p:spPr>
        <p:txBody>
          <a:bodyPr/>
          <a:lstStyle/>
          <a:p>
            <a:pPr algn="ctr"/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494683-02C1-C307-0481-ED971E2F89FF}"/>
              </a:ext>
            </a:extLst>
          </p:cNvPr>
          <p:cNvGrpSpPr/>
          <p:nvPr/>
        </p:nvGrpSpPr>
        <p:grpSpPr>
          <a:xfrm>
            <a:off x="545144" y="1372479"/>
            <a:ext cx="5850170" cy="4962669"/>
            <a:chOff x="384374" y="1138369"/>
            <a:chExt cx="5850170" cy="49626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B4BDF29-3DC8-1AB5-02FB-0B65EE983A34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1EFAD37-26D1-5F27-CCDB-12438567957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3C9F830B-B192-04C0-664D-A19AAE29BE1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9A6F989F-6EB1-727A-1EEB-0C61108832B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BE2043F8-A60D-858D-062E-C2B869DA558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DBFB216-8D47-BCC9-FB8A-6769BB85C5BE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AE3DC02-DA5C-1412-6168-FDEC9E001856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95D0CF7-B0EB-0134-9C2E-D58619DE92EF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752A7A2-C340-1DD8-DAE7-F731EC897EDB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7AED782C-CEB3-64ED-D261-7C8F6E34E442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426FD545-9F4D-2D08-4AF4-96554E5BEE6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13D9896C-AE86-88A8-729C-7EABD996A7B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30B3213-3FF4-A328-786E-F174744D40EF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7AA432B-704C-20C5-2ACE-CB412BBCE933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7F5AC74-6319-8E7E-C8BF-8169DED6C26C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AE7B9E3-060E-8035-C3E1-0DB94649FE5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371174C-2211-F931-F11D-CEBB0BA0B1C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CA634E78-6449-9760-848C-296A334FBDE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30969C7A-1B4F-32A8-6625-1250726750D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C936625-1D4B-F898-459F-DE4110194C9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E8D0DD6-CFF0-6B61-418B-F84772CA55F2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36D9DE9-3DBB-B20E-56E6-2225B4C9885B}"/>
              </a:ext>
            </a:extLst>
          </p:cNvPr>
          <p:cNvGrpSpPr/>
          <p:nvPr/>
        </p:nvGrpSpPr>
        <p:grpSpPr>
          <a:xfrm>
            <a:off x="6734783" y="4999408"/>
            <a:ext cx="1194154" cy="1194152"/>
            <a:chOff x="9385884" y="3950123"/>
            <a:chExt cx="2092559" cy="209255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0143C79-584A-0C01-FD82-A707647226C9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C1CAB7B-85F4-9DF3-9E5C-858E2384508C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" name="Graphic 13">
                <a:extLst>
                  <a:ext uri="{FF2B5EF4-FFF2-40B4-BE49-F238E27FC236}">
                    <a16:creationId xmlns:a16="http://schemas.microsoft.com/office/drawing/2014/main" id="{F2D90D8C-9D7F-A867-30D2-113EFCEEF575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7" name="Graphic 13">
              <a:extLst>
                <a:ext uri="{FF2B5EF4-FFF2-40B4-BE49-F238E27FC236}">
                  <a16:creationId xmlns:a16="http://schemas.microsoft.com/office/drawing/2014/main" id="{2850F23C-145C-6DD8-8C93-2BB44F064D6A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2CCF5F5-0379-C7F0-DEA5-4A382EE032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9EA9D38-345F-1459-FAC0-FC2432725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446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6E13-7716-E10A-37F6-FEE856D0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17131" cy="890953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b="1" i="0" dirty="0">
              <a:effectLst/>
              <a:latin typeface="Agency FB" panose="020B0503020202020204" pitchFamily="34" charset="0"/>
            </a:endParaRPr>
          </a:p>
        </p:txBody>
      </p:sp>
      <p:graphicFrame>
        <p:nvGraphicFramePr>
          <p:cNvPr id="6" name="Google Shape;1423;p54">
            <a:extLst>
              <a:ext uri="{FF2B5EF4-FFF2-40B4-BE49-F238E27FC236}">
                <a16:creationId xmlns:a16="http://schemas.microsoft.com/office/drawing/2014/main" id="{3F32FFFF-5119-D50B-FC81-A4D7A49689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2141071"/>
              </p:ext>
            </p:extLst>
          </p:nvPr>
        </p:nvGraphicFramePr>
        <p:xfrm>
          <a:off x="260641" y="1256918"/>
          <a:ext cx="11617128" cy="486678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18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6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9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9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805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484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Team A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3000">
                          <a:schemeClr val="accent3"/>
                        </a:gs>
                        <a:gs pos="100000">
                          <a:schemeClr val="accent2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Team B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3000">
                          <a:schemeClr val="accent3"/>
                        </a:gs>
                        <a:gs pos="100000">
                          <a:schemeClr val="accent2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Team C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3000">
                          <a:schemeClr val="accent3"/>
                        </a:gs>
                        <a:gs pos="100000">
                          <a:schemeClr val="accent2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Team D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3000">
                          <a:schemeClr val="accent3"/>
                        </a:gs>
                        <a:gs pos="100000">
                          <a:schemeClr val="accent2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Team E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3000">
                          <a:schemeClr val="accent3"/>
                        </a:gs>
                        <a:gs pos="100000">
                          <a:schemeClr val="accent2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bg2"/>
                          </a:solidFill>
                          <a:latin typeface="+mj-lt"/>
                          <a:ea typeface="Raleway Black"/>
                          <a:cs typeface="Raleway Black"/>
                          <a:sym typeface="Raleway Black"/>
                        </a:rPr>
                        <a:t>Total</a:t>
                      </a:r>
                      <a:endParaRPr sz="2500" b="1" dirty="0">
                        <a:solidFill>
                          <a:schemeClr val="bg2"/>
                        </a:solidFill>
                        <a:latin typeface="+mj-lt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129124" marR="129124" marT="96852" marB="968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  <a:endParaRPr sz="1700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  <a:endParaRPr kumimoji="0" lang="en-CA" sz="1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5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</a:t>
                      </a:r>
                    </a:p>
                  </a:txBody>
                  <a:tcPr marL="129124" marR="1291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</a:t>
                      </a:r>
                      <a:endParaRPr sz="1700" b="1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2E5069-50AE-8DB7-99B5-DE5ACF475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53C8C-8E27-AEB6-3DF2-5169ADAA8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5295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6693AE2-6E1F-4432-912F-09A5EE8A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020" y="210454"/>
            <a:ext cx="10299960" cy="848876"/>
          </a:xfrm>
        </p:spPr>
        <p:txBody>
          <a:bodyPr>
            <a:normAutofit/>
          </a:bodyPr>
          <a:lstStyle/>
          <a:p>
            <a:pPr algn="ctr"/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US" b="1" i="0" dirty="0">
              <a:effectLst/>
              <a:latin typeface="Agency FB" panose="020B0503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EB3C2B-7E9F-EA1D-4B37-5C19ACD07B9C}"/>
              </a:ext>
            </a:extLst>
          </p:cNvPr>
          <p:cNvGrpSpPr/>
          <p:nvPr/>
        </p:nvGrpSpPr>
        <p:grpSpPr>
          <a:xfrm>
            <a:off x="5227981" y="1330062"/>
            <a:ext cx="6570605" cy="4962669"/>
            <a:chOff x="5209509" y="1330062"/>
            <a:chExt cx="6570605" cy="49626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0BEB450-07C1-917A-9060-047EEE6BC415}"/>
                </a:ext>
              </a:extLst>
            </p:cNvPr>
            <p:cNvGrpSpPr/>
            <p:nvPr/>
          </p:nvGrpSpPr>
          <p:grpSpPr>
            <a:xfrm>
              <a:off x="5209509" y="1330062"/>
              <a:ext cx="5850170" cy="1553038"/>
              <a:chOff x="6068442" y="1771796"/>
              <a:chExt cx="5850170" cy="1553038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08FA921-A83B-FC92-764D-553BD32D1C41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AC366F9-4386-4DC2-B88C-E2B33A04E454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AFFFF780-938B-9531-31FC-3F2D132938C1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7B23C362-BE62-7F4D-05B8-B9F8D4F4B1B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8F833F6-2A8C-3763-D04C-08E9E2B1C50A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8F425A8-9280-6344-8026-1F661DF0A10D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A4A6E61-D27A-F37C-B9C1-955C0DFEFB48}"/>
                </a:ext>
              </a:extLst>
            </p:cNvPr>
            <p:cNvGrpSpPr/>
            <p:nvPr/>
          </p:nvGrpSpPr>
          <p:grpSpPr>
            <a:xfrm>
              <a:off x="5929944" y="3034877"/>
              <a:ext cx="5850170" cy="1553038"/>
              <a:chOff x="6068442" y="1771796"/>
              <a:chExt cx="5850170" cy="155303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EC56B44-50A7-E20E-858E-845071223DD8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762B3048-91F5-E79F-DA0C-4E61C0DA99D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A32108C7-2D6D-7FE5-F330-A008C1B5B8C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7F14A10-DED8-B0D8-D411-B1FCC928740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6E07605-EE5C-FA6D-1994-A29F2522C63F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F89F747-06C7-18B4-A4BA-BC5703822D06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622893F-15E1-CC19-4B74-ABB2A82FED44}"/>
                </a:ext>
              </a:extLst>
            </p:cNvPr>
            <p:cNvGrpSpPr/>
            <p:nvPr/>
          </p:nvGrpSpPr>
          <p:grpSpPr>
            <a:xfrm>
              <a:off x="5209509" y="4739693"/>
              <a:ext cx="5850170" cy="1553038"/>
              <a:chOff x="6068442" y="1771796"/>
              <a:chExt cx="5850170" cy="155303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30AE27B-194D-F8F8-5C3E-C0081A3F60E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6E5425C-12A3-701A-6987-BF2982CB1A0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F6E8FD3C-33A7-56EF-9C39-E5BC6ECE6A8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F42628D-ED4A-9C27-90A6-432E4086C0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DF5AD87-5C70-1861-22BB-27E5708B81F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8F97934-A4D4-1DA7-8F64-EA2FDE3D0E76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pic>
        <p:nvPicPr>
          <p:cNvPr id="38" name="Picture Placeholder 37" descr="A robot and a hand touching a dna strand&#10;&#10;Description automatically generated">
            <a:extLst>
              <a:ext uri="{FF2B5EF4-FFF2-40B4-BE49-F238E27FC236}">
                <a16:creationId xmlns:a16="http://schemas.microsoft.com/office/drawing/2014/main" id="{9D424A52-79A2-99DB-13FD-D1BE7E7896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73E7DE-8C82-1234-FF8B-DFB2E5016AA4}"/>
              </a:ext>
            </a:extLst>
          </p:cNvPr>
          <p:cNvGrpSpPr/>
          <p:nvPr/>
        </p:nvGrpSpPr>
        <p:grpSpPr>
          <a:xfrm>
            <a:off x="516772" y="5074176"/>
            <a:ext cx="1194154" cy="1194152"/>
            <a:chOff x="9385884" y="3950123"/>
            <a:chExt cx="2092559" cy="209255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4EAA494-8345-3C54-F832-A431EAA7A6AD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0F8D603-43E9-1058-A4FE-750F71607A0B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Graphic 13">
                <a:extLst>
                  <a:ext uri="{FF2B5EF4-FFF2-40B4-BE49-F238E27FC236}">
                    <a16:creationId xmlns:a16="http://schemas.microsoft.com/office/drawing/2014/main" id="{745C64C4-83BA-3449-30D9-C8D79E3BB36F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4" name="Graphic 13">
              <a:extLst>
                <a:ext uri="{FF2B5EF4-FFF2-40B4-BE49-F238E27FC236}">
                  <a16:creationId xmlns:a16="http://schemas.microsoft.com/office/drawing/2014/main" id="{499E11E2-7BA9-C5F5-0434-94B7861467D7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709EA-7A7C-80AC-FE79-B3B2BBF6D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A8C18C-952F-738A-E0C3-B20968BA5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6161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CCEA-5250-2AAB-27F5-7906EEDD3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5086"/>
            <a:ext cx="11489234" cy="673469"/>
          </a:xfrm>
        </p:spPr>
        <p:txBody>
          <a:bodyPr/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626AC2-705A-1B55-30F3-F36539D37E66}"/>
              </a:ext>
            </a:extLst>
          </p:cNvPr>
          <p:cNvGrpSpPr/>
          <p:nvPr/>
        </p:nvGrpSpPr>
        <p:grpSpPr>
          <a:xfrm>
            <a:off x="351515" y="1290816"/>
            <a:ext cx="5850170" cy="4962669"/>
            <a:chOff x="384374" y="1138369"/>
            <a:chExt cx="5850170" cy="496266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1EE41DA-3771-22CF-B0B6-4F1C7E96DB59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343853A-5C56-CF9C-6761-011FB8FEC4C0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8D44D8B-42AB-E645-61CC-BB4CF64545F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4D63109D-F8F2-A0E8-5B15-8D8410BCF80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120C696-E185-D68D-1A8A-AC6885F8E49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16007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473D9B2-24B6-6411-E938-4C89026763CC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CBD1BB8-57D2-8190-2179-5CE259E8C810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6D22CD0-1271-C33A-19F0-598E367599D8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45D1BCB-FA8B-F439-982B-E8ED985FD88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ABBC1DD9-D931-4C6F-9784-949C703983C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5DF1F4AF-D68E-6B97-2374-E2444D051684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7C26E0A-90DE-BC8E-453F-EB8554063BB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16007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1854329-7085-2202-F1EA-B9FFA23212E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73A8EA-D31E-AD37-C705-8F3BD3405D53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D554CEE-3229-D26F-D206-94A57E72392F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0BDAB45-089B-3CB2-E3F2-2EE8A58EBE31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D81561B-3290-9C34-4D4C-2F5575A2D4C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EEAAF235-7433-E573-FF42-828244588D2F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0C31309-C0BB-9A42-9052-F6C5BA19AF9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333CF3D-76C6-67DE-3F4E-F121E5C1AF7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9F495D-DA91-430F-4C46-EDCC547A7421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pic>
        <p:nvPicPr>
          <p:cNvPr id="31" name="Picture Placeholder 30" descr="A dna structure with lights&#10;&#10;Description automatically generated with medium confidence">
            <a:extLst>
              <a:ext uri="{FF2B5EF4-FFF2-40B4-BE49-F238E27FC236}">
                <a16:creationId xmlns:a16="http://schemas.microsoft.com/office/drawing/2014/main" id="{B4BE82BA-DD2A-E033-B7F9-951EA0F490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8B4B1C-F087-78AC-85D8-361752453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ED254-67E4-FDDC-A14E-A7D729C76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83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C6F7-C747-1FD5-EBD1-424602BA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59" y="210454"/>
            <a:ext cx="10655883" cy="875396"/>
          </a:xfrm>
        </p:spPr>
        <p:txBody>
          <a:bodyPr>
            <a:normAutofit/>
          </a:bodyPr>
          <a:lstStyle/>
          <a:p>
            <a:pPr algn="ctr"/>
            <a:r>
              <a:rPr lang="en-US" sz="3600" b="1" i="0" u="none" strike="noStrike" dirty="0">
                <a:effectLst/>
                <a:latin typeface="+mj-lt"/>
              </a:rPr>
              <a:t>Free DNA Test Quotes </a:t>
            </a:r>
            <a:endParaRPr lang="en-CA" dirty="0">
              <a:latin typeface="Agency FB" panose="020B0503020202020204" pitchFamily="34" charset="0"/>
              <a:cs typeface="Cascadia Mono" panose="020B0609020000020004" pitchFamily="49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AAD6E-AA90-D5E7-15D4-C872D1BFC2A2}"/>
              </a:ext>
            </a:extLst>
          </p:cNvPr>
          <p:cNvGrpSpPr/>
          <p:nvPr/>
        </p:nvGrpSpPr>
        <p:grpSpPr>
          <a:xfrm>
            <a:off x="536348" y="1367180"/>
            <a:ext cx="1328666" cy="1328666"/>
            <a:chOff x="536348" y="1367180"/>
            <a:chExt cx="1328666" cy="13286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B3EC663-B4AF-CFCA-92DF-6354372BD98D}"/>
                </a:ext>
              </a:extLst>
            </p:cNvPr>
            <p:cNvSpPr/>
            <p:nvPr/>
          </p:nvSpPr>
          <p:spPr>
            <a:xfrm>
              <a:off x="536348" y="1367180"/>
              <a:ext cx="1328666" cy="1328666"/>
            </a:xfrm>
            <a:prstGeom prst="roundRect">
              <a:avLst/>
            </a:prstGeom>
            <a:gradFill>
              <a:gsLst>
                <a:gs pos="23000">
                  <a:schemeClr val="accent3"/>
                </a:gs>
                <a:gs pos="100000">
                  <a:schemeClr val="accent2"/>
                </a:gs>
              </a:gsLst>
              <a:lin ang="13500000" scaled="1"/>
            </a:gra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59681-1AED-9BD1-AC63-63E2A75476D5}"/>
                </a:ext>
              </a:extLst>
            </p:cNvPr>
            <p:cNvGrpSpPr/>
            <p:nvPr/>
          </p:nvGrpSpPr>
          <p:grpSpPr>
            <a:xfrm>
              <a:off x="719434" y="1608858"/>
              <a:ext cx="921064" cy="730956"/>
              <a:chOff x="5780321" y="3102680"/>
              <a:chExt cx="921064" cy="730956"/>
            </a:xfrm>
            <a:solidFill>
              <a:schemeClr val="accent6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0595BF4-2AB9-1A19-B576-C6827F400FD6}"/>
                  </a:ext>
                </a:extLst>
              </p:cNvPr>
              <p:cNvSpPr/>
              <p:nvPr/>
            </p:nvSpPr>
            <p:spPr>
              <a:xfrm>
                <a:off x="6332960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DE4496-C950-0716-5E7D-8001F70EDC77}"/>
                  </a:ext>
                </a:extLst>
              </p:cNvPr>
              <p:cNvSpPr/>
              <p:nvPr/>
            </p:nvSpPr>
            <p:spPr>
              <a:xfrm>
                <a:off x="5780321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DDC35B-CCF1-D71B-EC0C-C5EC9EC3D684}"/>
              </a:ext>
            </a:extLst>
          </p:cNvPr>
          <p:cNvGrpSpPr/>
          <p:nvPr/>
        </p:nvGrpSpPr>
        <p:grpSpPr>
          <a:xfrm>
            <a:off x="574580" y="5047103"/>
            <a:ext cx="2651212" cy="544178"/>
            <a:chOff x="1062837" y="3235676"/>
            <a:chExt cx="2651212" cy="54417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CF0C78B-E5DF-F6DE-346C-6905396C9985}"/>
                </a:ext>
              </a:extLst>
            </p:cNvPr>
            <p:cNvSpPr/>
            <p:nvPr/>
          </p:nvSpPr>
          <p:spPr>
            <a:xfrm>
              <a:off x="1062837" y="3235676"/>
              <a:ext cx="2651212" cy="544178"/>
            </a:xfrm>
            <a:prstGeom prst="roundRect">
              <a:avLst>
                <a:gd name="adj" fmla="val 50000"/>
              </a:avLst>
            </a:prstGeom>
            <a:gradFill>
              <a:gsLst>
                <a:gs pos="23000">
                  <a:schemeClr val="accent3"/>
                </a:gs>
                <a:gs pos="100000">
                  <a:schemeClr val="accent2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accent4"/>
                </a:solidFill>
                <a:latin typeface="+mj-lt"/>
                <a:ea typeface="Cascadia Mono" panose="020B0609020000020004" pitchFamily="49" charset="0"/>
                <a:cs typeface="Cascadia Mono" panose="020B0609020000020004" pitchFamily="49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82E809-EAF7-A6FC-5276-5E951B1C9DAA}"/>
                </a:ext>
              </a:extLst>
            </p:cNvPr>
            <p:cNvSpPr txBox="1"/>
            <p:nvPr/>
          </p:nvSpPr>
          <p:spPr>
            <a:xfrm>
              <a:off x="1130788" y="3338488"/>
              <a:ext cx="24599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spc="0" dirty="0">
                  <a:solidFill>
                    <a:schemeClr val="bg2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rPr>
                <a:t>PLACEHOLDER TITLE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E996A5F-E650-3A24-C1C9-AA7AF3B2D87B}"/>
              </a:ext>
            </a:extLst>
          </p:cNvPr>
          <p:cNvSpPr txBox="1"/>
          <p:nvPr/>
        </p:nvSpPr>
        <p:spPr>
          <a:xfrm>
            <a:off x="574580" y="2901820"/>
            <a:ext cx="5996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dolor sit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</p:txBody>
      </p:sp>
      <p:pic>
        <p:nvPicPr>
          <p:cNvPr id="9" name="Picture Placeholder 8" descr="A person in a white coat&#10;&#10;Description automatically generated">
            <a:extLst>
              <a:ext uri="{FF2B5EF4-FFF2-40B4-BE49-F238E27FC236}">
                <a16:creationId xmlns:a16="http://schemas.microsoft.com/office/drawing/2014/main" id="{223E23FC-EAD6-5159-14B0-534A967B6C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3839D55-B025-F786-721C-0DF1358CBE13}"/>
              </a:ext>
            </a:extLst>
          </p:cNvPr>
          <p:cNvGrpSpPr/>
          <p:nvPr/>
        </p:nvGrpSpPr>
        <p:grpSpPr>
          <a:xfrm>
            <a:off x="6746387" y="4523707"/>
            <a:ext cx="1194154" cy="1194152"/>
            <a:chOff x="9385884" y="3950123"/>
            <a:chExt cx="2092559" cy="209255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AFC292F-D81C-C1E4-F46B-288902A15C59}"/>
                </a:ext>
              </a:extLst>
            </p:cNvPr>
            <p:cNvGrpSpPr/>
            <p:nvPr/>
          </p:nvGrpSpPr>
          <p:grpSpPr>
            <a:xfrm>
              <a:off x="9385884" y="3950123"/>
              <a:ext cx="2092559" cy="2092559"/>
              <a:chOff x="9385884" y="3950123"/>
              <a:chExt cx="2092559" cy="209255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A298990E-6E6D-9B98-C2F4-B036A4BE6C4A}"/>
                  </a:ext>
                </a:extLst>
              </p:cNvPr>
              <p:cNvSpPr/>
              <p:nvPr/>
            </p:nvSpPr>
            <p:spPr>
              <a:xfrm>
                <a:off x="9385884" y="3950123"/>
                <a:ext cx="2092559" cy="2092559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Graphic 13">
                <a:extLst>
                  <a:ext uri="{FF2B5EF4-FFF2-40B4-BE49-F238E27FC236}">
                    <a16:creationId xmlns:a16="http://schemas.microsoft.com/office/drawing/2014/main" id="{E2181930-E23A-5C6F-F6BE-201EE0848571}"/>
                  </a:ext>
                </a:extLst>
              </p:cNvPr>
              <p:cNvSpPr/>
              <p:nvPr/>
            </p:nvSpPr>
            <p:spPr>
              <a:xfrm>
                <a:off x="9696319" y="4287161"/>
                <a:ext cx="1471690" cy="1418484"/>
              </a:xfrm>
              <a:custGeom>
                <a:avLst/>
                <a:gdLst>
                  <a:gd name="connsiteX0" fmla="*/ 5466664 w 6239274"/>
                  <a:gd name="connsiteY0" fmla="*/ 4154960 h 6013705"/>
                  <a:gd name="connsiteX1" fmla="*/ 5729211 w 6239274"/>
                  <a:gd name="connsiteY1" fmla="*/ 3986190 h 6013705"/>
                  <a:gd name="connsiteX2" fmla="*/ 6239275 w 6239274"/>
                  <a:gd name="connsiteY2" fmla="*/ 3006810 h 6013705"/>
                  <a:gd name="connsiteX3" fmla="*/ 5850027 w 6239274"/>
                  <a:gd name="connsiteY3" fmla="*/ 2117385 h 6013705"/>
                  <a:gd name="connsiteX4" fmla="*/ 5796991 w 6239274"/>
                  <a:gd name="connsiteY4" fmla="*/ 2153549 h 6013705"/>
                  <a:gd name="connsiteX5" fmla="*/ 5651259 w 6239274"/>
                  <a:gd name="connsiteY5" fmla="*/ 2247310 h 6013705"/>
                  <a:gd name="connsiteX6" fmla="*/ 5800706 w 6239274"/>
                  <a:gd name="connsiteY6" fmla="*/ 2387418 h 6013705"/>
                  <a:gd name="connsiteX7" fmla="*/ 5273251 w 6239274"/>
                  <a:gd name="connsiteY7" fmla="*/ 2387418 h 6013705"/>
                  <a:gd name="connsiteX8" fmla="*/ 5466664 w 6239274"/>
                  <a:gd name="connsiteY8" fmla="*/ 2217043 h 6013705"/>
                  <a:gd name="connsiteX9" fmla="*/ 5729211 w 6239274"/>
                  <a:gd name="connsiteY9" fmla="*/ 2048273 h 6013705"/>
                  <a:gd name="connsiteX10" fmla="*/ 6239275 w 6239274"/>
                  <a:gd name="connsiteY10" fmla="*/ 1068894 h 6013705"/>
                  <a:gd name="connsiteX11" fmla="*/ 6126461 w 6239274"/>
                  <a:gd name="connsiteY11" fmla="*/ 956114 h 6013705"/>
                  <a:gd name="connsiteX12" fmla="*/ 6013704 w 6239274"/>
                  <a:gd name="connsiteY12" fmla="*/ 1068894 h 6013705"/>
                  <a:gd name="connsiteX13" fmla="*/ 5938151 w 6239274"/>
                  <a:gd name="connsiteY13" fmla="*/ 1460817 h 6013705"/>
                  <a:gd name="connsiteX14" fmla="*/ 5135548 w 6239274"/>
                  <a:gd name="connsiteY14" fmla="*/ 1460817 h 6013705"/>
                  <a:gd name="connsiteX15" fmla="*/ 5060002 w 6239274"/>
                  <a:gd name="connsiteY15" fmla="*/ 1068894 h 6013705"/>
                  <a:gd name="connsiteX16" fmla="*/ 4947222 w 6239274"/>
                  <a:gd name="connsiteY16" fmla="*/ 956114 h 6013705"/>
                  <a:gd name="connsiteX17" fmla="*/ 4834442 w 6239274"/>
                  <a:gd name="connsiteY17" fmla="*/ 1068894 h 6013705"/>
                  <a:gd name="connsiteX18" fmla="*/ 5223685 w 6239274"/>
                  <a:gd name="connsiteY18" fmla="*/ 1958319 h 6013705"/>
                  <a:gd name="connsiteX19" fmla="*/ 5276726 w 6239274"/>
                  <a:gd name="connsiteY19" fmla="*/ 1922155 h 6013705"/>
                  <a:gd name="connsiteX20" fmla="*/ 5422430 w 6239274"/>
                  <a:gd name="connsiteY20" fmla="*/ 1828394 h 6013705"/>
                  <a:gd name="connsiteX21" fmla="*/ 5271365 w 6239274"/>
                  <a:gd name="connsiteY21" fmla="*/ 1686411 h 6013705"/>
                  <a:gd name="connsiteX22" fmla="*/ 5802078 w 6239274"/>
                  <a:gd name="connsiteY22" fmla="*/ 1686411 h 6013705"/>
                  <a:gd name="connsiteX23" fmla="*/ 5607025 w 6239274"/>
                  <a:gd name="connsiteY23" fmla="*/ 1858667 h 6013705"/>
                  <a:gd name="connsiteX24" fmla="*/ 5344495 w 6239274"/>
                  <a:gd name="connsiteY24" fmla="*/ 2027436 h 6013705"/>
                  <a:gd name="connsiteX25" fmla="*/ 4834431 w 6239274"/>
                  <a:gd name="connsiteY25" fmla="*/ 3006816 h 6013705"/>
                  <a:gd name="connsiteX26" fmla="*/ 5223674 w 6239274"/>
                  <a:gd name="connsiteY26" fmla="*/ 3896241 h 6013705"/>
                  <a:gd name="connsiteX27" fmla="*/ 5276714 w 6239274"/>
                  <a:gd name="connsiteY27" fmla="*/ 3860077 h 6013705"/>
                  <a:gd name="connsiteX28" fmla="*/ 5422430 w 6239274"/>
                  <a:gd name="connsiteY28" fmla="*/ 3766317 h 6013705"/>
                  <a:gd name="connsiteX29" fmla="*/ 5272965 w 6239274"/>
                  <a:gd name="connsiteY29" fmla="*/ 3626208 h 6013705"/>
                  <a:gd name="connsiteX30" fmla="*/ 5800191 w 6239274"/>
                  <a:gd name="connsiteY30" fmla="*/ 3626208 h 6013705"/>
                  <a:gd name="connsiteX31" fmla="*/ 5606739 w 6239274"/>
                  <a:gd name="connsiteY31" fmla="*/ 3796583 h 6013705"/>
                  <a:gd name="connsiteX32" fmla="*/ 5344220 w 6239274"/>
                  <a:gd name="connsiteY32" fmla="*/ 3965353 h 6013705"/>
                  <a:gd name="connsiteX33" fmla="*/ 4834156 w 6239274"/>
                  <a:gd name="connsiteY33" fmla="*/ 4944447 h 6013705"/>
                  <a:gd name="connsiteX34" fmla="*/ 4946936 w 6239274"/>
                  <a:gd name="connsiteY34" fmla="*/ 5057226 h 6013705"/>
                  <a:gd name="connsiteX35" fmla="*/ 5059716 w 6239274"/>
                  <a:gd name="connsiteY35" fmla="*/ 4944447 h 6013705"/>
                  <a:gd name="connsiteX36" fmla="*/ 5135263 w 6239274"/>
                  <a:gd name="connsiteY36" fmla="*/ 4552524 h 6013705"/>
                  <a:gd name="connsiteX37" fmla="*/ 5937580 w 6239274"/>
                  <a:gd name="connsiteY37" fmla="*/ 4552524 h 6013705"/>
                  <a:gd name="connsiteX38" fmla="*/ 6013132 w 6239274"/>
                  <a:gd name="connsiteY38" fmla="*/ 4944447 h 6013705"/>
                  <a:gd name="connsiteX39" fmla="*/ 6125946 w 6239274"/>
                  <a:gd name="connsiteY39" fmla="*/ 5057226 h 6013705"/>
                  <a:gd name="connsiteX40" fmla="*/ 6238703 w 6239274"/>
                  <a:gd name="connsiteY40" fmla="*/ 4944447 h 6013705"/>
                  <a:gd name="connsiteX41" fmla="*/ 5849455 w 6239274"/>
                  <a:gd name="connsiteY41" fmla="*/ 4055021 h 6013705"/>
                  <a:gd name="connsiteX42" fmla="*/ 5796420 w 6239274"/>
                  <a:gd name="connsiteY42" fmla="*/ 4091186 h 6013705"/>
                  <a:gd name="connsiteX43" fmla="*/ 5650687 w 6239274"/>
                  <a:gd name="connsiteY43" fmla="*/ 4184946 h 6013705"/>
                  <a:gd name="connsiteX44" fmla="*/ 5801792 w 6239274"/>
                  <a:gd name="connsiteY44" fmla="*/ 4326930 h 6013705"/>
                  <a:gd name="connsiteX45" fmla="*/ 5271354 w 6239274"/>
                  <a:gd name="connsiteY45" fmla="*/ 4326930 h 6013705"/>
                  <a:gd name="connsiteX46" fmla="*/ 5466378 w 6239274"/>
                  <a:gd name="connsiteY46" fmla="*/ 4154674 h 6013705"/>
                  <a:gd name="connsiteX47" fmla="*/ 5937351 w 6239274"/>
                  <a:gd name="connsiteY47" fmla="*/ 2612995 h 6013705"/>
                  <a:gd name="connsiteX48" fmla="*/ 6008046 w 6239274"/>
                  <a:gd name="connsiteY48" fmla="*/ 2894013 h 6013705"/>
                  <a:gd name="connsiteX49" fmla="*/ 5065894 w 6239274"/>
                  <a:gd name="connsiteY49" fmla="*/ 2894013 h 6013705"/>
                  <a:gd name="connsiteX50" fmla="*/ 5136349 w 6239274"/>
                  <a:gd name="connsiteY50" fmla="*/ 2612995 h 6013705"/>
                  <a:gd name="connsiteX51" fmla="*/ 5136331 w 6239274"/>
                  <a:gd name="connsiteY51" fmla="*/ 3400580 h 6013705"/>
                  <a:gd name="connsiteX52" fmla="*/ 5065608 w 6239274"/>
                  <a:gd name="connsiteY52" fmla="*/ 3119562 h 6013705"/>
                  <a:gd name="connsiteX53" fmla="*/ 6007760 w 6239274"/>
                  <a:gd name="connsiteY53" fmla="*/ 3119562 h 6013705"/>
                  <a:gd name="connsiteX54" fmla="*/ 5937066 w 6239274"/>
                  <a:gd name="connsiteY54" fmla="*/ 3400580 h 6013705"/>
                  <a:gd name="connsiteX55" fmla="*/ 5136046 w 6239274"/>
                  <a:gd name="connsiteY55" fmla="*/ 3400580 h 6013705"/>
                  <a:gd name="connsiteX56" fmla="*/ 4436872 w 6239274"/>
                  <a:gd name="connsiteY56" fmla="*/ 3006782 h 6013705"/>
                  <a:gd name="connsiteX57" fmla="*/ 3789134 w 6239274"/>
                  <a:gd name="connsiteY57" fmla="*/ 4194016 h 6013705"/>
                  <a:gd name="connsiteX58" fmla="*/ 3529279 w 6239274"/>
                  <a:gd name="connsiteY58" fmla="*/ 4053375 h 6013705"/>
                  <a:gd name="connsiteX59" fmla="*/ 3327556 w 6239274"/>
                  <a:gd name="connsiteY59" fmla="*/ 3960415 h 6013705"/>
                  <a:gd name="connsiteX60" fmla="*/ 3778687 w 6239274"/>
                  <a:gd name="connsiteY60" fmla="*/ 3609748 h 6013705"/>
                  <a:gd name="connsiteX61" fmla="*/ 2687008 w 6239274"/>
                  <a:gd name="connsiteY61" fmla="*/ 3609748 h 6013705"/>
                  <a:gd name="connsiteX62" fmla="*/ 2574228 w 6239274"/>
                  <a:gd name="connsiteY62" fmla="*/ 3496969 h 6013705"/>
                  <a:gd name="connsiteX63" fmla="*/ 2687008 w 6239274"/>
                  <a:gd name="connsiteY63" fmla="*/ 3384189 h 6013705"/>
                  <a:gd name="connsiteX64" fmla="*/ 3918248 w 6239274"/>
                  <a:gd name="connsiteY64" fmla="*/ 3384189 h 6013705"/>
                  <a:gd name="connsiteX65" fmla="*/ 3990308 w 6239274"/>
                  <a:gd name="connsiteY65" fmla="*/ 3119516 h 6013705"/>
                  <a:gd name="connsiteX66" fmla="*/ 2476176 w 6239274"/>
                  <a:gd name="connsiteY66" fmla="*/ 3119516 h 6013705"/>
                  <a:gd name="connsiteX67" fmla="*/ 2363396 w 6239274"/>
                  <a:gd name="connsiteY67" fmla="*/ 3006736 h 6013705"/>
                  <a:gd name="connsiteX68" fmla="*/ 2476176 w 6239274"/>
                  <a:gd name="connsiteY68" fmla="*/ 2893956 h 6013705"/>
                  <a:gd name="connsiteX69" fmla="*/ 3990308 w 6239274"/>
                  <a:gd name="connsiteY69" fmla="*/ 2893956 h 6013705"/>
                  <a:gd name="connsiteX70" fmla="*/ 3917979 w 6239274"/>
                  <a:gd name="connsiteY70" fmla="*/ 2629283 h 6013705"/>
                  <a:gd name="connsiteX71" fmla="*/ 2687025 w 6239274"/>
                  <a:gd name="connsiteY71" fmla="*/ 2629283 h 6013705"/>
                  <a:gd name="connsiteX72" fmla="*/ 2574245 w 6239274"/>
                  <a:gd name="connsiteY72" fmla="*/ 2516503 h 6013705"/>
                  <a:gd name="connsiteX73" fmla="*/ 2687025 w 6239274"/>
                  <a:gd name="connsiteY73" fmla="*/ 2403723 h 6013705"/>
                  <a:gd name="connsiteX74" fmla="*/ 3778705 w 6239274"/>
                  <a:gd name="connsiteY74" fmla="*/ 2403723 h 6013705"/>
                  <a:gd name="connsiteX75" fmla="*/ 3271853 w 6239274"/>
                  <a:gd name="connsiteY75" fmla="*/ 2026265 h 6013705"/>
                  <a:gd name="connsiteX76" fmla="*/ 2783220 w 6239274"/>
                  <a:gd name="connsiteY76" fmla="*/ 1800968 h 6013705"/>
                  <a:gd name="connsiteX77" fmla="*/ 1802183 w 6239274"/>
                  <a:gd name="connsiteY77" fmla="*/ 421081 h 6013705"/>
                  <a:gd name="connsiteX78" fmla="*/ 1802183 w 6239274"/>
                  <a:gd name="connsiteY78" fmla="*/ 213198 h 6013705"/>
                  <a:gd name="connsiteX79" fmla="*/ 2015158 w 6239274"/>
                  <a:gd name="connsiteY79" fmla="*/ 223 h 6013705"/>
                  <a:gd name="connsiteX80" fmla="*/ 2028823 w 6239274"/>
                  <a:gd name="connsiteY80" fmla="*/ 223 h 6013705"/>
                  <a:gd name="connsiteX81" fmla="*/ 2241798 w 6239274"/>
                  <a:gd name="connsiteY81" fmla="*/ 213198 h 6013705"/>
                  <a:gd name="connsiteX82" fmla="*/ 2241798 w 6239274"/>
                  <a:gd name="connsiteY82" fmla="*/ 308570 h 6013705"/>
                  <a:gd name="connsiteX83" fmla="*/ 3754787 w 6239274"/>
                  <a:gd name="connsiteY83" fmla="*/ 308570 h 6013705"/>
                  <a:gd name="connsiteX84" fmla="*/ 3867567 w 6239274"/>
                  <a:gd name="connsiteY84" fmla="*/ 421350 h 6013705"/>
                  <a:gd name="connsiteX85" fmla="*/ 3754787 w 6239274"/>
                  <a:gd name="connsiteY85" fmla="*/ 534130 h 6013705"/>
                  <a:gd name="connsiteX86" fmla="*/ 2248427 w 6239274"/>
                  <a:gd name="connsiteY86" fmla="*/ 534130 h 6013705"/>
                  <a:gd name="connsiteX87" fmla="*/ 2320757 w 6239274"/>
                  <a:gd name="connsiteY87" fmla="*/ 798803 h 6013705"/>
                  <a:gd name="connsiteX88" fmla="*/ 3596687 w 6239274"/>
                  <a:gd name="connsiteY88" fmla="*/ 798803 h 6013705"/>
                  <a:gd name="connsiteX89" fmla="*/ 3709467 w 6239274"/>
                  <a:gd name="connsiteY89" fmla="*/ 911583 h 6013705"/>
                  <a:gd name="connsiteX90" fmla="*/ 3596687 w 6239274"/>
                  <a:gd name="connsiteY90" fmla="*/ 1024362 h 6013705"/>
                  <a:gd name="connsiteX91" fmla="*/ 2460031 w 6239274"/>
                  <a:gd name="connsiteY91" fmla="*/ 1024362 h 6013705"/>
                  <a:gd name="connsiteX92" fmla="*/ 2966883 w 6239274"/>
                  <a:gd name="connsiteY92" fmla="*/ 1401821 h 6013705"/>
                  <a:gd name="connsiteX93" fmla="*/ 3455515 w 6239274"/>
                  <a:gd name="connsiteY93" fmla="*/ 1627118 h 6013705"/>
                  <a:gd name="connsiteX94" fmla="*/ 4436553 w 6239274"/>
                  <a:gd name="connsiteY94" fmla="*/ 3007005 h 6013705"/>
                  <a:gd name="connsiteX95" fmla="*/ 4436872 w 6239274"/>
                  <a:gd name="connsiteY95" fmla="*/ 5592454 h 6013705"/>
                  <a:gd name="connsiteX96" fmla="*/ 4436872 w 6239274"/>
                  <a:gd name="connsiteY96" fmla="*/ 5800366 h 6013705"/>
                  <a:gd name="connsiteX97" fmla="*/ 4223897 w 6239274"/>
                  <a:gd name="connsiteY97" fmla="*/ 6013306 h 6013705"/>
                  <a:gd name="connsiteX98" fmla="*/ 4210233 w 6239274"/>
                  <a:gd name="connsiteY98" fmla="*/ 6013306 h 6013705"/>
                  <a:gd name="connsiteX99" fmla="*/ 3997258 w 6239274"/>
                  <a:gd name="connsiteY99" fmla="*/ 5800366 h 6013705"/>
                  <a:gd name="connsiteX100" fmla="*/ 3997258 w 6239274"/>
                  <a:gd name="connsiteY100" fmla="*/ 5592454 h 6013705"/>
                  <a:gd name="connsiteX101" fmla="*/ 3272081 w 6239274"/>
                  <a:gd name="connsiteY101" fmla="*/ 4612011 h 6013705"/>
                  <a:gd name="connsiteX102" fmla="*/ 2783449 w 6239274"/>
                  <a:gd name="connsiteY102" fmla="*/ 4386714 h 6013705"/>
                  <a:gd name="connsiteX103" fmla="*/ 1802412 w 6239274"/>
                  <a:gd name="connsiteY103" fmla="*/ 3006827 h 6013705"/>
                  <a:gd name="connsiteX104" fmla="*/ 2450150 w 6239274"/>
                  <a:gd name="connsiteY104" fmla="*/ 1819593 h 6013705"/>
                  <a:gd name="connsiteX105" fmla="*/ 2710005 w 6239274"/>
                  <a:gd name="connsiteY105" fmla="*/ 1960234 h 6013705"/>
                  <a:gd name="connsiteX106" fmla="*/ 2911727 w 6239274"/>
                  <a:gd name="connsiteY106" fmla="*/ 2053194 h 6013705"/>
                  <a:gd name="connsiteX107" fmla="*/ 2242272 w 6239274"/>
                  <a:gd name="connsiteY107" fmla="*/ 3006856 h 6013705"/>
                  <a:gd name="connsiteX108" fmla="*/ 2967449 w 6239274"/>
                  <a:gd name="connsiteY108" fmla="*/ 3987321 h 6013705"/>
                  <a:gd name="connsiteX109" fmla="*/ 3456081 w 6239274"/>
                  <a:gd name="connsiteY109" fmla="*/ 4212618 h 6013705"/>
                  <a:gd name="connsiteX110" fmla="*/ 4437118 w 6239274"/>
                  <a:gd name="connsiteY110" fmla="*/ 5592510 h 6013705"/>
                  <a:gd name="connsiteX111" fmla="*/ 4436872 w 6239274"/>
                  <a:gd name="connsiteY111" fmla="*/ 213004 h 6013705"/>
                  <a:gd name="connsiteX112" fmla="*/ 4436872 w 6239274"/>
                  <a:gd name="connsiteY112" fmla="*/ 420887 h 6013705"/>
                  <a:gd name="connsiteX113" fmla="*/ 3789134 w 6239274"/>
                  <a:gd name="connsiteY113" fmla="*/ 1608121 h 6013705"/>
                  <a:gd name="connsiteX114" fmla="*/ 3529279 w 6239274"/>
                  <a:gd name="connsiteY114" fmla="*/ 1467481 h 6013705"/>
                  <a:gd name="connsiteX115" fmla="*/ 3327556 w 6239274"/>
                  <a:gd name="connsiteY115" fmla="*/ 1374520 h 6013705"/>
                  <a:gd name="connsiteX116" fmla="*/ 3997012 w 6239274"/>
                  <a:gd name="connsiteY116" fmla="*/ 420858 h 6013705"/>
                  <a:gd name="connsiteX117" fmla="*/ 3997012 w 6239274"/>
                  <a:gd name="connsiteY117" fmla="*/ 212975 h 6013705"/>
                  <a:gd name="connsiteX118" fmla="*/ 4209987 w 6239274"/>
                  <a:gd name="connsiteY118" fmla="*/ 0 h 6013705"/>
                  <a:gd name="connsiteX119" fmla="*/ 4223651 w 6239274"/>
                  <a:gd name="connsiteY119" fmla="*/ 0 h 6013705"/>
                  <a:gd name="connsiteX120" fmla="*/ 4436627 w 6239274"/>
                  <a:gd name="connsiteY120" fmla="*/ 212975 h 6013705"/>
                  <a:gd name="connsiteX121" fmla="*/ 632511 w 6239274"/>
                  <a:gd name="connsiteY121" fmla="*/ 2217140 h 6013705"/>
                  <a:gd name="connsiteX122" fmla="*/ 895047 w 6239274"/>
                  <a:gd name="connsiteY122" fmla="*/ 2048370 h 6013705"/>
                  <a:gd name="connsiteX123" fmla="*/ 1405111 w 6239274"/>
                  <a:gd name="connsiteY123" fmla="*/ 1068991 h 6013705"/>
                  <a:gd name="connsiteX124" fmla="*/ 1292331 w 6239274"/>
                  <a:gd name="connsiteY124" fmla="*/ 956211 h 6013705"/>
                  <a:gd name="connsiteX125" fmla="*/ 1179551 w 6239274"/>
                  <a:gd name="connsiteY125" fmla="*/ 1068991 h 6013705"/>
                  <a:gd name="connsiteX126" fmla="*/ 1104004 w 6239274"/>
                  <a:gd name="connsiteY126" fmla="*/ 1460914 h 6013705"/>
                  <a:gd name="connsiteX127" fmla="*/ 301390 w 6239274"/>
                  <a:gd name="connsiteY127" fmla="*/ 1460914 h 6013705"/>
                  <a:gd name="connsiteX128" fmla="*/ 225843 w 6239274"/>
                  <a:gd name="connsiteY128" fmla="*/ 1068991 h 6013705"/>
                  <a:gd name="connsiteX129" fmla="*/ 113063 w 6239274"/>
                  <a:gd name="connsiteY129" fmla="*/ 956211 h 6013705"/>
                  <a:gd name="connsiteX130" fmla="*/ 283 w 6239274"/>
                  <a:gd name="connsiteY130" fmla="*/ 1068991 h 6013705"/>
                  <a:gd name="connsiteX131" fmla="*/ 389526 w 6239274"/>
                  <a:gd name="connsiteY131" fmla="*/ 1958416 h 6013705"/>
                  <a:gd name="connsiteX132" fmla="*/ 442567 w 6239274"/>
                  <a:gd name="connsiteY132" fmla="*/ 1922252 h 6013705"/>
                  <a:gd name="connsiteX133" fmla="*/ 588300 w 6239274"/>
                  <a:gd name="connsiteY133" fmla="*/ 1828491 h 6013705"/>
                  <a:gd name="connsiteX134" fmla="*/ 437207 w 6239274"/>
                  <a:gd name="connsiteY134" fmla="*/ 1686508 h 6013705"/>
                  <a:gd name="connsiteX135" fmla="*/ 967896 w 6239274"/>
                  <a:gd name="connsiteY135" fmla="*/ 1686508 h 6013705"/>
                  <a:gd name="connsiteX136" fmla="*/ 772872 w 6239274"/>
                  <a:gd name="connsiteY136" fmla="*/ 1858764 h 6013705"/>
                  <a:gd name="connsiteX137" fmla="*/ 510336 w 6239274"/>
                  <a:gd name="connsiteY137" fmla="*/ 2027533 h 6013705"/>
                  <a:gd name="connsiteX138" fmla="*/ 273 w 6239274"/>
                  <a:gd name="connsiteY138" fmla="*/ 3006913 h 6013705"/>
                  <a:gd name="connsiteX139" fmla="*/ 389515 w 6239274"/>
                  <a:gd name="connsiteY139" fmla="*/ 3896338 h 6013705"/>
                  <a:gd name="connsiteX140" fmla="*/ 442556 w 6239274"/>
                  <a:gd name="connsiteY140" fmla="*/ 3860174 h 6013705"/>
                  <a:gd name="connsiteX141" fmla="*/ 588288 w 6239274"/>
                  <a:gd name="connsiteY141" fmla="*/ 3766414 h 6013705"/>
                  <a:gd name="connsiteX142" fmla="*/ 438807 w 6239274"/>
                  <a:gd name="connsiteY142" fmla="*/ 3626305 h 6013705"/>
                  <a:gd name="connsiteX143" fmla="*/ 966016 w 6239274"/>
                  <a:gd name="connsiteY143" fmla="*/ 3626305 h 6013705"/>
                  <a:gd name="connsiteX144" fmla="*/ 772597 w 6239274"/>
                  <a:gd name="connsiteY144" fmla="*/ 3796680 h 6013705"/>
                  <a:gd name="connsiteX145" fmla="*/ 510061 w 6239274"/>
                  <a:gd name="connsiteY145" fmla="*/ 3965450 h 6013705"/>
                  <a:gd name="connsiteX146" fmla="*/ 0 w 6239274"/>
                  <a:gd name="connsiteY146" fmla="*/ 4944544 h 6013705"/>
                  <a:gd name="connsiteX147" fmla="*/ 112780 w 6239274"/>
                  <a:gd name="connsiteY147" fmla="*/ 5057324 h 6013705"/>
                  <a:gd name="connsiteX148" fmla="*/ 225560 w 6239274"/>
                  <a:gd name="connsiteY148" fmla="*/ 4944544 h 6013705"/>
                  <a:gd name="connsiteX149" fmla="*/ 301104 w 6239274"/>
                  <a:gd name="connsiteY149" fmla="*/ 4552621 h 6013705"/>
                  <a:gd name="connsiteX150" fmla="*/ 1103433 w 6239274"/>
                  <a:gd name="connsiteY150" fmla="*/ 4552621 h 6013705"/>
                  <a:gd name="connsiteX151" fmla="*/ 1178979 w 6239274"/>
                  <a:gd name="connsiteY151" fmla="*/ 4944544 h 6013705"/>
                  <a:gd name="connsiteX152" fmla="*/ 1291759 w 6239274"/>
                  <a:gd name="connsiteY152" fmla="*/ 5057324 h 6013705"/>
                  <a:gd name="connsiteX153" fmla="*/ 1404539 w 6239274"/>
                  <a:gd name="connsiteY153" fmla="*/ 4944544 h 6013705"/>
                  <a:gd name="connsiteX154" fmla="*/ 1015296 w 6239274"/>
                  <a:gd name="connsiteY154" fmla="*/ 4055118 h 6013705"/>
                  <a:gd name="connsiteX155" fmla="*/ 962255 w 6239274"/>
                  <a:gd name="connsiteY155" fmla="*/ 4091283 h 6013705"/>
                  <a:gd name="connsiteX156" fmla="*/ 816523 w 6239274"/>
                  <a:gd name="connsiteY156" fmla="*/ 4185043 h 6013705"/>
                  <a:gd name="connsiteX157" fmla="*/ 967616 w 6239274"/>
                  <a:gd name="connsiteY157" fmla="*/ 4327027 h 6013705"/>
                  <a:gd name="connsiteX158" fmla="*/ 437195 w 6239274"/>
                  <a:gd name="connsiteY158" fmla="*/ 4327027 h 6013705"/>
                  <a:gd name="connsiteX159" fmla="*/ 632220 w 6239274"/>
                  <a:gd name="connsiteY159" fmla="*/ 4154771 h 6013705"/>
                  <a:gd name="connsiteX160" fmla="*/ 894755 w 6239274"/>
                  <a:gd name="connsiteY160" fmla="*/ 3986001 h 6013705"/>
                  <a:gd name="connsiteX161" fmla="*/ 1404819 w 6239274"/>
                  <a:gd name="connsiteY161" fmla="*/ 3006622 h 6013705"/>
                  <a:gd name="connsiteX162" fmla="*/ 1015576 w 6239274"/>
                  <a:gd name="connsiteY162" fmla="*/ 2117196 h 6013705"/>
                  <a:gd name="connsiteX163" fmla="*/ 962535 w 6239274"/>
                  <a:gd name="connsiteY163" fmla="*/ 2153361 h 6013705"/>
                  <a:gd name="connsiteX164" fmla="*/ 816803 w 6239274"/>
                  <a:gd name="connsiteY164" fmla="*/ 2247121 h 6013705"/>
                  <a:gd name="connsiteX165" fmla="*/ 966284 w 6239274"/>
                  <a:gd name="connsiteY165" fmla="*/ 2387230 h 6013705"/>
                  <a:gd name="connsiteX166" fmla="*/ 438807 w 6239274"/>
                  <a:gd name="connsiteY166" fmla="*/ 2387230 h 6013705"/>
                  <a:gd name="connsiteX167" fmla="*/ 632225 w 6239274"/>
                  <a:gd name="connsiteY167" fmla="*/ 2216854 h 6013705"/>
                  <a:gd name="connsiteX168" fmla="*/ 302201 w 6239274"/>
                  <a:gd name="connsiteY168" fmla="*/ 3400717 h 6013705"/>
                  <a:gd name="connsiteX169" fmla="*/ 231478 w 6239274"/>
                  <a:gd name="connsiteY169" fmla="*/ 3119699 h 6013705"/>
                  <a:gd name="connsiteX170" fmla="*/ 1173653 w 6239274"/>
                  <a:gd name="connsiteY170" fmla="*/ 3119699 h 6013705"/>
                  <a:gd name="connsiteX171" fmla="*/ 1102930 w 6239274"/>
                  <a:gd name="connsiteY171" fmla="*/ 3400717 h 6013705"/>
                  <a:gd name="connsiteX172" fmla="*/ 301915 w 6239274"/>
                  <a:gd name="connsiteY172" fmla="*/ 3400717 h 6013705"/>
                  <a:gd name="connsiteX173" fmla="*/ 1103216 w 6239274"/>
                  <a:gd name="connsiteY173" fmla="*/ 2613133 h 6013705"/>
                  <a:gd name="connsiteX174" fmla="*/ 1173939 w 6239274"/>
                  <a:gd name="connsiteY174" fmla="*/ 2894150 h 6013705"/>
                  <a:gd name="connsiteX175" fmla="*/ 231764 w 6239274"/>
                  <a:gd name="connsiteY175" fmla="*/ 2894150 h 6013705"/>
                  <a:gd name="connsiteX176" fmla="*/ 302218 w 6239274"/>
                  <a:gd name="connsiteY176" fmla="*/ 2613133 h 6013705"/>
                  <a:gd name="connsiteX177" fmla="*/ 3868076 w 6239274"/>
                  <a:gd name="connsiteY177" fmla="*/ 5592568 h 6013705"/>
                  <a:gd name="connsiteX178" fmla="*/ 3755296 w 6239274"/>
                  <a:gd name="connsiteY178" fmla="*/ 5705382 h 6013705"/>
                  <a:gd name="connsiteX179" fmla="*/ 2242307 w 6239274"/>
                  <a:gd name="connsiteY179" fmla="*/ 5705382 h 6013705"/>
                  <a:gd name="connsiteX180" fmla="*/ 2242307 w 6239274"/>
                  <a:gd name="connsiteY180" fmla="*/ 5800765 h 6013705"/>
                  <a:gd name="connsiteX181" fmla="*/ 2029331 w 6239274"/>
                  <a:gd name="connsiteY181" fmla="*/ 6013706 h 6013705"/>
                  <a:gd name="connsiteX182" fmla="*/ 2015667 w 6239274"/>
                  <a:gd name="connsiteY182" fmla="*/ 6013706 h 6013705"/>
                  <a:gd name="connsiteX183" fmla="*/ 1802692 w 6239274"/>
                  <a:gd name="connsiteY183" fmla="*/ 5800765 h 6013705"/>
                  <a:gd name="connsiteX184" fmla="*/ 1802692 w 6239274"/>
                  <a:gd name="connsiteY184" fmla="*/ 5592854 h 6013705"/>
                  <a:gd name="connsiteX185" fmla="*/ 2450430 w 6239274"/>
                  <a:gd name="connsiteY185" fmla="*/ 4405625 h 6013705"/>
                  <a:gd name="connsiteX186" fmla="*/ 2710285 w 6239274"/>
                  <a:gd name="connsiteY186" fmla="*/ 4546266 h 6013705"/>
                  <a:gd name="connsiteX187" fmla="*/ 2912008 w 6239274"/>
                  <a:gd name="connsiteY187" fmla="*/ 4639226 h 6013705"/>
                  <a:gd name="connsiteX188" fmla="*/ 2460877 w 6239274"/>
                  <a:gd name="connsiteY188" fmla="*/ 4989892 h 6013705"/>
                  <a:gd name="connsiteX189" fmla="*/ 3597533 w 6239274"/>
                  <a:gd name="connsiteY189" fmla="*/ 4989892 h 6013705"/>
                  <a:gd name="connsiteX190" fmla="*/ 3710313 w 6239274"/>
                  <a:gd name="connsiteY190" fmla="*/ 5102672 h 6013705"/>
                  <a:gd name="connsiteX191" fmla="*/ 3597533 w 6239274"/>
                  <a:gd name="connsiteY191" fmla="*/ 5215452 h 6013705"/>
                  <a:gd name="connsiteX192" fmla="*/ 2321317 w 6239274"/>
                  <a:gd name="connsiteY192" fmla="*/ 5215452 h 6013705"/>
                  <a:gd name="connsiteX193" fmla="*/ 2249256 w 6239274"/>
                  <a:gd name="connsiteY193" fmla="*/ 5480154 h 6013705"/>
                  <a:gd name="connsiteX194" fmla="*/ 3755616 w 6239274"/>
                  <a:gd name="connsiteY194" fmla="*/ 5480154 h 6013705"/>
                  <a:gd name="connsiteX195" fmla="*/ 3868396 w 6239274"/>
                  <a:gd name="connsiteY195" fmla="*/ 5592911 h 601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6239274" h="6013705">
                    <a:moveTo>
                      <a:pt x="5466664" y="4154960"/>
                    </a:moveTo>
                    <a:lnTo>
                      <a:pt x="5729211" y="3986190"/>
                    </a:lnTo>
                    <a:cubicBezTo>
                      <a:pt x="6053366" y="3777501"/>
                      <a:pt x="6239275" y="3420673"/>
                      <a:pt x="6239275" y="3006810"/>
                    </a:cubicBezTo>
                    <a:cubicBezTo>
                      <a:pt x="6239275" y="2647571"/>
                      <a:pt x="6099143" y="2330897"/>
                      <a:pt x="5850027" y="2117385"/>
                    </a:cubicBezTo>
                    <a:cubicBezTo>
                      <a:pt x="5832596" y="2129706"/>
                      <a:pt x="5814936" y="2141765"/>
                      <a:pt x="5796991" y="2153549"/>
                    </a:cubicBezTo>
                    <a:lnTo>
                      <a:pt x="5651259" y="2247310"/>
                    </a:lnTo>
                    <a:cubicBezTo>
                      <a:pt x="5706980" y="2288298"/>
                      <a:pt x="5756815" y="2335178"/>
                      <a:pt x="5800706" y="2387418"/>
                    </a:cubicBezTo>
                    <a:lnTo>
                      <a:pt x="5273251" y="2387418"/>
                    </a:lnTo>
                    <a:cubicBezTo>
                      <a:pt x="5328167" y="2321788"/>
                      <a:pt x="5392998" y="2264455"/>
                      <a:pt x="5466664" y="2217043"/>
                    </a:cubicBezTo>
                    <a:lnTo>
                      <a:pt x="5729211" y="2048273"/>
                    </a:lnTo>
                    <a:cubicBezTo>
                      <a:pt x="6053366" y="1839853"/>
                      <a:pt x="6239275" y="1482757"/>
                      <a:pt x="6239275" y="1068894"/>
                    </a:cubicBezTo>
                    <a:cubicBezTo>
                      <a:pt x="6239275" y="1006743"/>
                      <a:pt x="6188926" y="956114"/>
                      <a:pt x="6126461" y="956114"/>
                    </a:cubicBezTo>
                    <a:cubicBezTo>
                      <a:pt x="6064339" y="956114"/>
                      <a:pt x="6013704" y="1006480"/>
                      <a:pt x="6013704" y="1068894"/>
                    </a:cubicBezTo>
                    <a:cubicBezTo>
                      <a:pt x="6013704" y="1209803"/>
                      <a:pt x="5987472" y="1342139"/>
                      <a:pt x="5938151" y="1460817"/>
                    </a:cubicBezTo>
                    <a:lnTo>
                      <a:pt x="5135548" y="1460817"/>
                    </a:lnTo>
                    <a:cubicBezTo>
                      <a:pt x="5086256" y="1342139"/>
                      <a:pt x="5060002" y="1209803"/>
                      <a:pt x="5060002" y="1068894"/>
                    </a:cubicBezTo>
                    <a:cubicBezTo>
                      <a:pt x="5060002" y="1006743"/>
                      <a:pt x="5009636" y="956114"/>
                      <a:pt x="4947222" y="956114"/>
                    </a:cubicBezTo>
                    <a:cubicBezTo>
                      <a:pt x="4885071" y="956114"/>
                      <a:pt x="4834442" y="1006480"/>
                      <a:pt x="4834442" y="1068894"/>
                    </a:cubicBezTo>
                    <a:cubicBezTo>
                      <a:pt x="4834442" y="1428133"/>
                      <a:pt x="4974551" y="1744521"/>
                      <a:pt x="5223685" y="1958319"/>
                    </a:cubicBezTo>
                    <a:cubicBezTo>
                      <a:pt x="5241099" y="1945998"/>
                      <a:pt x="5258775" y="1933945"/>
                      <a:pt x="5276726" y="1922155"/>
                    </a:cubicBezTo>
                    <a:lnTo>
                      <a:pt x="5422430" y="1828394"/>
                    </a:lnTo>
                    <a:cubicBezTo>
                      <a:pt x="5365931" y="1786869"/>
                      <a:pt x="5315571" y="1739189"/>
                      <a:pt x="5271365" y="1686411"/>
                    </a:cubicBezTo>
                    <a:lnTo>
                      <a:pt x="5802078" y="1686411"/>
                    </a:lnTo>
                    <a:cubicBezTo>
                      <a:pt x="5746871" y="1752848"/>
                      <a:pt x="5681491" y="1810981"/>
                      <a:pt x="5607025" y="1858667"/>
                    </a:cubicBezTo>
                    <a:lnTo>
                      <a:pt x="5344495" y="2027436"/>
                    </a:lnTo>
                    <a:cubicBezTo>
                      <a:pt x="5020346" y="2235857"/>
                      <a:pt x="4834431" y="2592953"/>
                      <a:pt x="4834431" y="3006816"/>
                    </a:cubicBezTo>
                    <a:cubicBezTo>
                      <a:pt x="4834431" y="3366055"/>
                      <a:pt x="4974540" y="3682443"/>
                      <a:pt x="5223674" y="3896241"/>
                    </a:cubicBezTo>
                    <a:cubicBezTo>
                      <a:pt x="5241087" y="3883920"/>
                      <a:pt x="5258770" y="3871861"/>
                      <a:pt x="5276714" y="3860077"/>
                    </a:cubicBezTo>
                    <a:lnTo>
                      <a:pt x="5422430" y="3766317"/>
                    </a:lnTo>
                    <a:cubicBezTo>
                      <a:pt x="5366726" y="3725329"/>
                      <a:pt x="5316897" y="3678448"/>
                      <a:pt x="5272965" y="3626208"/>
                    </a:cubicBezTo>
                    <a:lnTo>
                      <a:pt x="5800191" y="3626208"/>
                    </a:lnTo>
                    <a:cubicBezTo>
                      <a:pt x="5745270" y="3691839"/>
                      <a:pt x="5680405" y="3749172"/>
                      <a:pt x="5606739" y="3796583"/>
                    </a:cubicBezTo>
                    <a:lnTo>
                      <a:pt x="5344220" y="3965353"/>
                    </a:lnTo>
                    <a:cubicBezTo>
                      <a:pt x="5020071" y="4173773"/>
                      <a:pt x="4834156" y="4530870"/>
                      <a:pt x="4834156" y="4944447"/>
                    </a:cubicBezTo>
                    <a:cubicBezTo>
                      <a:pt x="4834156" y="5006598"/>
                      <a:pt x="4884523" y="5057226"/>
                      <a:pt x="4946936" y="5057226"/>
                    </a:cubicBezTo>
                    <a:cubicBezTo>
                      <a:pt x="5009087" y="5057226"/>
                      <a:pt x="5059716" y="5006860"/>
                      <a:pt x="5059716" y="4944447"/>
                    </a:cubicBezTo>
                    <a:cubicBezTo>
                      <a:pt x="5059716" y="4803538"/>
                      <a:pt x="5085971" y="4671201"/>
                      <a:pt x="5135263" y="4552524"/>
                    </a:cubicBezTo>
                    <a:lnTo>
                      <a:pt x="5937580" y="4552524"/>
                    </a:lnTo>
                    <a:cubicBezTo>
                      <a:pt x="5987129" y="4671201"/>
                      <a:pt x="6013132" y="4803538"/>
                      <a:pt x="6013132" y="4944447"/>
                    </a:cubicBezTo>
                    <a:cubicBezTo>
                      <a:pt x="6013132" y="5006598"/>
                      <a:pt x="6063482" y="5057226"/>
                      <a:pt x="6125946" y="5057226"/>
                    </a:cubicBezTo>
                    <a:cubicBezTo>
                      <a:pt x="6188068" y="5057226"/>
                      <a:pt x="6238703" y="5006860"/>
                      <a:pt x="6238703" y="4944447"/>
                    </a:cubicBezTo>
                    <a:cubicBezTo>
                      <a:pt x="6238703" y="4585208"/>
                      <a:pt x="6098572" y="4268819"/>
                      <a:pt x="5849455" y="4055021"/>
                    </a:cubicBezTo>
                    <a:cubicBezTo>
                      <a:pt x="5832024" y="4067343"/>
                      <a:pt x="5814364" y="4079402"/>
                      <a:pt x="5796420" y="4091186"/>
                    </a:cubicBezTo>
                    <a:lnTo>
                      <a:pt x="5650687" y="4184946"/>
                    </a:lnTo>
                    <a:cubicBezTo>
                      <a:pt x="5707208" y="4226471"/>
                      <a:pt x="5757558" y="4274151"/>
                      <a:pt x="5801792" y="4326930"/>
                    </a:cubicBezTo>
                    <a:lnTo>
                      <a:pt x="5271354" y="4326930"/>
                    </a:lnTo>
                    <a:cubicBezTo>
                      <a:pt x="5326538" y="4260493"/>
                      <a:pt x="5391906" y="4202629"/>
                      <a:pt x="5466378" y="4154674"/>
                    </a:cubicBezTo>
                    <a:close/>
                    <a:moveTo>
                      <a:pt x="5937351" y="2612995"/>
                    </a:moveTo>
                    <a:cubicBezTo>
                      <a:pt x="5973756" y="2699795"/>
                      <a:pt x="5997645" y="2794355"/>
                      <a:pt x="6008046" y="2894013"/>
                    </a:cubicBezTo>
                    <a:lnTo>
                      <a:pt x="5065894" y="2894013"/>
                    </a:lnTo>
                    <a:cubicBezTo>
                      <a:pt x="5076072" y="2794355"/>
                      <a:pt x="5099915" y="2700057"/>
                      <a:pt x="5136349" y="2612995"/>
                    </a:cubicBezTo>
                    <a:close/>
                    <a:moveTo>
                      <a:pt x="5136331" y="3400580"/>
                    </a:moveTo>
                    <a:cubicBezTo>
                      <a:pt x="5099898" y="3313780"/>
                      <a:pt x="5075787" y="3219220"/>
                      <a:pt x="5065608" y="3119562"/>
                    </a:cubicBezTo>
                    <a:lnTo>
                      <a:pt x="6007760" y="3119562"/>
                    </a:lnTo>
                    <a:cubicBezTo>
                      <a:pt x="5997588" y="3219220"/>
                      <a:pt x="5973756" y="3313780"/>
                      <a:pt x="5937066" y="3400580"/>
                    </a:cubicBezTo>
                    <a:lnTo>
                      <a:pt x="5136046" y="3400580"/>
                    </a:lnTo>
                    <a:close/>
                    <a:moveTo>
                      <a:pt x="4436872" y="3006782"/>
                    </a:moveTo>
                    <a:cubicBezTo>
                      <a:pt x="4436872" y="3512022"/>
                      <a:pt x="4175948" y="3917867"/>
                      <a:pt x="3789134" y="4194016"/>
                    </a:cubicBezTo>
                    <a:cubicBezTo>
                      <a:pt x="3706621" y="4142044"/>
                      <a:pt x="3619559" y="4094895"/>
                      <a:pt x="3529279" y="4053375"/>
                    </a:cubicBezTo>
                    <a:lnTo>
                      <a:pt x="3327556" y="3960415"/>
                    </a:lnTo>
                    <a:cubicBezTo>
                      <a:pt x="3503293" y="3871741"/>
                      <a:pt x="3660547" y="3754675"/>
                      <a:pt x="3778687" y="3609748"/>
                    </a:cubicBezTo>
                    <a:lnTo>
                      <a:pt x="2687008" y="3609748"/>
                    </a:lnTo>
                    <a:cubicBezTo>
                      <a:pt x="2624857" y="3609748"/>
                      <a:pt x="2574228" y="3559119"/>
                      <a:pt x="2574228" y="3496969"/>
                    </a:cubicBezTo>
                    <a:cubicBezTo>
                      <a:pt x="2574228" y="3434818"/>
                      <a:pt x="2624857" y="3384189"/>
                      <a:pt x="2687008" y="3384189"/>
                    </a:cubicBezTo>
                    <a:lnTo>
                      <a:pt x="3918248" y="3384189"/>
                    </a:lnTo>
                    <a:cubicBezTo>
                      <a:pt x="3954412" y="3302213"/>
                      <a:pt x="3979329" y="3213813"/>
                      <a:pt x="3990308" y="3119516"/>
                    </a:cubicBezTo>
                    <a:lnTo>
                      <a:pt x="2476176" y="3119516"/>
                    </a:lnTo>
                    <a:cubicBezTo>
                      <a:pt x="2414025" y="3119516"/>
                      <a:pt x="2363396" y="3068887"/>
                      <a:pt x="2363396" y="3006736"/>
                    </a:cubicBezTo>
                    <a:cubicBezTo>
                      <a:pt x="2363396" y="2944585"/>
                      <a:pt x="2414025" y="2893956"/>
                      <a:pt x="2476176" y="2893956"/>
                    </a:cubicBezTo>
                    <a:lnTo>
                      <a:pt x="3990308" y="2893956"/>
                    </a:lnTo>
                    <a:cubicBezTo>
                      <a:pt x="3979324" y="2799390"/>
                      <a:pt x="3954412" y="2711253"/>
                      <a:pt x="3917979" y="2629283"/>
                    </a:cubicBezTo>
                    <a:lnTo>
                      <a:pt x="2687025" y="2629283"/>
                    </a:lnTo>
                    <a:cubicBezTo>
                      <a:pt x="2624874" y="2629283"/>
                      <a:pt x="2574245" y="2578654"/>
                      <a:pt x="2574245" y="2516503"/>
                    </a:cubicBezTo>
                    <a:cubicBezTo>
                      <a:pt x="2574245" y="2454353"/>
                      <a:pt x="2624874" y="2403723"/>
                      <a:pt x="2687025" y="2403723"/>
                    </a:cubicBezTo>
                    <a:lnTo>
                      <a:pt x="3778705" y="2403723"/>
                    </a:lnTo>
                    <a:cubicBezTo>
                      <a:pt x="3648242" y="2243795"/>
                      <a:pt x="3469826" y="2117351"/>
                      <a:pt x="3271853" y="2026265"/>
                    </a:cubicBezTo>
                    <a:lnTo>
                      <a:pt x="2783220" y="1800968"/>
                    </a:lnTo>
                    <a:cubicBezTo>
                      <a:pt x="2220915" y="1541650"/>
                      <a:pt x="1802183" y="1061047"/>
                      <a:pt x="1802183" y="421081"/>
                    </a:cubicBezTo>
                    <a:lnTo>
                      <a:pt x="1802183" y="213198"/>
                    </a:lnTo>
                    <a:cubicBezTo>
                      <a:pt x="1802183" y="95863"/>
                      <a:pt x="1897818" y="223"/>
                      <a:pt x="2015158" y="223"/>
                    </a:cubicBezTo>
                    <a:lnTo>
                      <a:pt x="2028823" y="223"/>
                    </a:lnTo>
                    <a:cubicBezTo>
                      <a:pt x="2146158" y="223"/>
                      <a:pt x="2241798" y="95858"/>
                      <a:pt x="2241798" y="213198"/>
                    </a:cubicBezTo>
                    <a:lnTo>
                      <a:pt x="2241798" y="308570"/>
                    </a:lnTo>
                    <a:lnTo>
                      <a:pt x="3754787" y="308570"/>
                    </a:lnTo>
                    <a:cubicBezTo>
                      <a:pt x="3816938" y="308570"/>
                      <a:pt x="3867567" y="359199"/>
                      <a:pt x="3867567" y="421350"/>
                    </a:cubicBezTo>
                    <a:cubicBezTo>
                      <a:pt x="3867567" y="483500"/>
                      <a:pt x="3816932" y="534130"/>
                      <a:pt x="3754787" y="534130"/>
                    </a:cubicBezTo>
                    <a:lnTo>
                      <a:pt x="2248427" y="534130"/>
                    </a:lnTo>
                    <a:cubicBezTo>
                      <a:pt x="2259412" y="628696"/>
                      <a:pt x="2284323" y="716832"/>
                      <a:pt x="2320757" y="798803"/>
                    </a:cubicBezTo>
                    <a:lnTo>
                      <a:pt x="3596687" y="798803"/>
                    </a:lnTo>
                    <a:cubicBezTo>
                      <a:pt x="3658838" y="798803"/>
                      <a:pt x="3709467" y="849432"/>
                      <a:pt x="3709467" y="911583"/>
                    </a:cubicBezTo>
                    <a:cubicBezTo>
                      <a:pt x="3709467" y="973733"/>
                      <a:pt x="3658832" y="1024362"/>
                      <a:pt x="3596687" y="1024362"/>
                    </a:cubicBezTo>
                    <a:lnTo>
                      <a:pt x="2460031" y="1024362"/>
                    </a:lnTo>
                    <a:cubicBezTo>
                      <a:pt x="2590493" y="1184291"/>
                      <a:pt x="2768910" y="1310735"/>
                      <a:pt x="2966883" y="1401821"/>
                    </a:cubicBezTo>
                    <a:lnTo>
                      <a:pt x="3455515" y="1627118"/>
                    </a:lnTo>
                    <a:cubicBezTo>
                      <a:pt x="4017820" y="1886436"/>
                      <a:pt x="4436553" y="2367039"/>
                      <a:pt x="4436553" y="3007005"/>
                    </a:cubicBezTo>
                    <a:close/>
                    <a:moveTo>
                      <a:pt x="4436872" y="5592454"/>
                    </a:moveTo>
                    <a:lnTo>
                      <a:pt x="4436872" y="5800366"/>
                    </a:lnTo>
                    <a:cubicBezTo>
                      <a:pt x="4436872" y="5917694"/>
                      <a:pt x="4341238" y="6013306"/>
                      <a:pt x="4223897" y="6013306"/>
                    </a:cubicBezTo>
                    <a:lnTo>
                      <a:pt x="4210233" y="6013306"/>
                    </a:lnTo>
                    <a:cubicBezTo>
                      <a:pt x="4092898" y="6013306"/>
                      <a:pt x="3997258" y="5917694"/>
                      <a:pt x="3997258" y="5800366"/>
                    </a:cubicBezTo>
                    <a:lnTo>
                      <a:pt x="3997258" y="5592454"/>
                    </a:lnTo>
                    <a:cubicBezTo>
                      <a:pt x="3997258" y="5127956"/>
                      <a:pt x="3674714" y="4797634"/>
                      <a:pt x="3272081" y="4612011"/>
                    </a:cubicBezTo>
                    <a:lnTo>
                      <a:pt x="2783449" y="4386714"/>
                    </a:lnTo>
                    <a:cubicBezTo>
                      <a:pt x="2221144" y="4127396"/>
                      <a:pt x="1802412" y="3646793"/>
                      <a:pt x="1802412" y="3006827"/>
                    </a:cubicBezTo>
                    <a:cubicBezTo>
                      <a:pt x="1802412" y="2501587"/>
                      <a:pt x="2063336" y="2095742"/>
                      <a:pt x="2450150" y="1819593"/>
                    </a:cubicBezTo>
                    <a:cubicBezTo>
                      <a:pt x="2532663" y="1871565"/>
                      <a:pt x="2619457" y="1918714"/>
                      <a:pt x="2710005" y="1960234"/>
                    </a:cubicBezTo>
                    <a:lnTo>
                      <a:pt x="2911727" y="2053194"/>
                    </a:lnTo>
                    <a:cubicBezTo>
                      <a:pt x="2535343" y="2243126"/>
                      <a:pt x="2242272" y="2564064"/>
                      <a:pt x="2242272" y="3006856"/>
                    </a:cubicBezTo>
                    <a:cubicBezTo>
                      <a:pt x="2242272" y="3471377"/>
                      <a:pt x="2564816" y="3801698"/>
                      <a:pt x="2967449" y="3987321"/>
                    </a:cubicBezTo>
                    <a:lnTo>
                      <a:pt x="3456081" y="4212618"/>
                    </a:lnTo>
                    <a:cubicBezTo>
                      <a:pt x="4018386" y="4471936"/>
                      <a:pt x="4437118" y="4952539"/>
                      <a:pt x="4437118" y="5592510"/>
                    </a:cubicBezTo>
                    <a:close/>
                    <a:moveTo>
                      <a:pt x="4436872" y="213004"/>
                    </a:moveTo>
                    <a:lnTo>
                      <a:pt x="4436872" y="420887"/>
                    </a:lnTo>
                    <a:cubicBezTo>
                      <a:pt x="4436872" y="926127"/>
                      <a:pt x="4175948" y="1331972"/>
                      <a:pt x="3789134" y="1608121"/>
                    </a:cubicBezTo>
                    <a:cubicBezTo>
                      <a:pt x="3706621" y="1556149"/>
                      <a:pt x="3619827" y="1509000"/>
                      <a:pt x="3529279" y="1467481"/>
                    </a:cubicBezTo>
                    <a:lnTo>
                      <a:pt x="3327556" y="1374520"/>
                    </a:lnTo>
                    <a:cubicBezTo>
                      <a:pt x="3703941" y="1184588"/>
                      <a:pt x="3997012" y="863651"/>
                      <a:pt x="3997012" y="420858"/>
                    </a:cubicBezTo>
                    <a:lnTo>
                      <a:pt x="3997012" y="212975"/>
                    </a:lnTo>
                    <a:cubicBezTo>
                      <a:pt x="3997012" y="95641"/>
                      <a:pt x="4092647" y="0"/>
                      <a:pt x="4209987" y="0"/>
                    </a:cubicBezTo>
                    <a:lnTo>
                      <a:pt x="4223651" y="0"/>
                    </a:lnTo>
                    <a:cubicBezTo>
                      <a:pt x="4340986" y="0"/>
                      <a:pt x="4436627" y="95635"/>
                      <a:pt x="4436627" y="212975"/>
                    </a:cubicBezTo>
                    <a:close/>
                    <a:moveTo>
                      <a:pt x="632511" y="2217140"/>
                    </a:moveTo>
                    <a:lnTo>
                      <a:pt x="895047" y="2048370"/>
                    </a:lnTo>
                    <a:cubicBezTo>
                      <a:pt x="1219196" y="1839950"/>
                      <a:pt x="1405111" y="1482854"/>
                      <a:pt x="1405111" y="1068991"/>
                    </a:cubicBezTo>
                    <a:cubicBezTo>
                      <a:pt x="1405111" y="1006840"/>
                      <a:pt x="1354744" y="956211"/>
                      <a:pt x="1292331" y="956211"/>
                    </a:cubicBezTo>
                    <a:cubicBezTo>
                      <a:pt x="1230180" y="956211"/>
                      <a:pt x="1179551" y="1006572"/>
                      <a:pt x="1179551" y="1068991"/>
                    </a:cubicBezTo>
                    <a:cubicBezTo>
                      <a:pt x="1179551" y="1209900"/>
                      <a:pt x="1153296" y="1342236"/>
                      <a:pt x="1104004" y="1460914"/>
                    </a:cubicBezTo>
                    <a:lnTo>
                      <a:pt x="301390" y="1460914"/>
                    </a:lnTo>
                    <a:cubicBezTo>
                      <a:pt x="252098" y="1342236"/>
                      <a:pt x="225843" y="1209900"/>
                      <a:pt x="225843" y="1068991"/>
                    </a:cubicBezTo>
                    <a:cubicBezTo>
                      <a:pt x="225843" y="1006840"/>
                      <a:pt x="175480" y="956211"/>
                      <a:pt x="113063" y="956211"/>
                    </a:cubicBezTo>
                    <a:cubicBezTo>
                      <a:pt x="50913" y="956211"/>
                      <a:pt x="283" y="1006572"/>
                      <a:pt x="283" y="1068991"/>
                    </a:cubicBezTo>
                    <a:cubicBezTo>
                      <a:pt x="283" y="1428230"/>
                      <a:pt x="140392" y="1744618"/>
                      <a:pt x="389526" y="1958416"/>
                    </a:cubicBezTo>
                    <a:cubicBezTo>
                      <a:pt x="406940" y="1946095"/>
                      <a:pt x="424622" y="1934036"/>
                      <a:pt x="442567" y="1922252"/>
                    </a:cubicBezTo>
                    <a:lnTo>
                      <a:pt x="588300" y="1828491"/>
                    </a:lnTo>
                    <a:cubicBezTo>
                      <a:pt x="531778" y="1786966"/>
                      <a:pt x="481412" y="1739286"/>
                      <a:pt x="437207" y="1686508"/>
                    </a:cubicBezTo>
                    <a:lnTo>
                      <a:pt x="967896" y="1686508"/>
                    </a:lnTo>
                    <a:cubicBezTo>
                      <a:pt x="912712" y="1752945"/>
                      <a:pt x="847344" y="1811078"/>
                      <a:pt x="772872" y="1858764"/>
                    </a:cubicBezTo>
                    <a:lnTo>
                      <a:pt x="510336" y="2027533"/>
                    </a:lnTo>
                    <a:cubicBezTo>
                      <a:pt x="186188" y="2235954"/>
                      <a:pt x="273" y="2593050"/>
                      <a:pt x="273" y="3006913"/>
                    </a:cubicBezTo>
                    <a:cubicBezTo>
                      <a:pt x="273" y="3366152"/>
                      <a:pt x="140382" y="3682540"/>
                      <a:pt x="389515" y="3896338"/>
                    </a:cubicBezTo>
                    <a:cubicBezTo>
                      <a:pt x="406929" y="3884017"/>
                      <a:pt x="424611" y="3871958"/>
                      <a:pt x="442556" y="3860174"/>
                    </a:cubicBezTo>
                    <a:lnTo>
                      <a:pt x="588288" y="3766414"/>
                    </a:lnTo>
                    <a:cubicBezTo>
                      <a:pt x="532567" y="3725426"/>
                      <a:pt x="482738" y="3678546"/>
                      <a:pt x="438807" y="3626305"/>
                    </a:cubicBezTo>
                    <a:lnTo>
                      <a:pt x="966016" y="3626305"/>
                    </a:lnTo>
                    <a:cubicBezTo>
                      <a:pt x="911100" y="3691936"/>
                      <a:pt x="846269" y="3749269"/>
                      <a:pt x="772597" y="3796680"/>
                    </a:cubicBezTo>
                    <a:lnTo>
                      <a:pt x="510061" y="3965450"/>
                    </a:lnTo>
                    <a:cubicBezTo>
                      <a:pt x="185915" y="4173870"/>
                      <a:pt x="0" y="4530967"/>
                      <a:pt x="0" y="4944544"/>
                    </a:cubicBezTo>
                    <a:cubicBezTo>
                      <a:pt x="0" y="5006695"/>
                      <a:pt x="50363" y="5057324"/>
                      <a:pt x="112780" y="5057324"/>
                    </a:cubicBezTo>
                    <a:cubicBezTo>
                      <a:pt x="174930" y="5057324"/>
                      <a:pt x="225560" y="5006958"/>
                      <a:pt x="225560" y="4944544"/>
                    </a:cubicBezTo>
                    <a:cubicBezTo>
                      <a:pt x="225560" y="4803635"/>
                      <a:pt x="251813" y="4671298"/>
                      <a:pt x="301104" y="4552621"/>
                    </a:cubicBezTo>
                    <a:lnTo>
                      <a:pt x="1103433" y="4552621"/>
                    </a:lnTo>
                    <a:cubicBezTo>
                      <a:pt x="1152993" y="4671298"/>
                      <a:pt x="1178979" y="4803635"/>
                      <a:pt x="1178979" y="4944544"/>
                    </a:cubicBezTo>
                    <a:cubicBezTo>
                      <a:pt x="1178979" y="5006695"/>
                      <a:pt x="1229346" y="5057324"/>
                      <a:pt x="1291759" y="5057324"/>
                    </a:cubicBezTo>
                    <a:cubicBezTo>
                      <a:pt x="1353910" y="5057324"/>
                      <a:pt x="1404539" y="5006958"/>
                      <a:pt x="1404539" y="4944544"/>
                    </a:cubicBezTo>
                    <a:cubicBezTo>
                      <a:pt x="1404539" y="4585305"/>
                      <a:pt x="1264430" y="4268917"/>
                      <a:pt x="1015296" y="4055118"/>
                    </a:cubicBezTo>
                    <a:cubicBezTo>
                      <a:pt x="997882" y="4067440"/>
                      <a:pt x="980206" y="4079493"/>
                      <a:pt x="962255" y="4091283"/>
                    </a:cubicBezTo>
                    <a:lnTo>
                      <a:pt x="816523" y="4185043"/>
                    </a:lnTo>
                    <a:cubicBezTo>
                      <a:pt x="873050" y="4226568"/>
                      <a:pt x="923410" y="4274249"/>
                      <a:pt x="967616" y="4327027"/>
                    </a:cubicBezTo>
                    <a:lnTo>
                      <a:pt x="437195" y="4327027"/>
                    </a:lnTo>
                    <a:cubicBezTo>
                      <a:pt x="492379" y="4260590"/>
                      <a:pt x="557747" y="4202725"/>
                      <a:pt x="632220" y="4154771"/>
                    </a:cubicBezTo>
                    <a:lnTo>
                      <a:pt x="894755" y="3986001"/>
                    </a:lnTo>
                    <a:cubicBezTo>
                      <a:pt x="1218904" y="3777312"/>
                      <a:pt x="1404819" y="3420485"/>
                      <a:pt x="1404819" y="3006622"/>
                    </a:cubicBezTo>
                    <a:cubicBezTo>
                      <a:pt x="1404819" y="2647382"/>
                      <a:pt x="1264710" y="2330709"/>
                      <a:pt x="1015576" y="2117196"/>
                    </a:cubicBezTo>
                    <a:cubicBezTo>
                      <a:pt x="998163" y="2129518"/>
                      <a:pt x="980486" y="2141576"/>
                      <a:pt x="962535" y="2153361"/>
                    </a:cubicBezTo>
                    <a:lnTo>
                      <a:pt x="816803" y="2247121"/>
                    </a:lnTo>
                    <a:cubicBezTo>
                      <a:pt x="872524" y="2288109"/>
                      <a:pt x="922353" y="2334989"/>
                      <a:pt x="966284" y="2387230"/>
                    </a:cubicBezTo>
                    <a:lnTo>
                      <a:pt x="438807" y="2387230"/>
                    </a:lnTo>
                    <a:cubicBezTo>
                      <a:pt x="493722" y="2321599"/>
                      <a:pt x="558553" y="2264266"/>
                      <a:pt x="632225" y="2216854"/>
                    </a:cubicBezTo>
                    <a:close/>
                    <a:moveTo>
                      <a:pt x="302201" y="3400717"/>
                    </a:moveTo>
                    <a:cubicBezTo>
                      <a:pt x="265768" y="3313917"/>
                      <a:pt x="241656" y="3219357"/>
                      <a:pt x="231478" y="3119699"/>
                    </a:cubicBezTo>
                    <a:lnTo>
                      <a:pt x="1173653" y="3119699"/>
                    </a:lnTo>
                    <a:cubicBezTo>
                      <a:pt x="1163475" y="3219357"/>
                      <a:pt x="1139632" y="3313917"/>
                      <a:pt x="1102930" y="3400717"/>
                    </a:cubicBezTo>
                    <a:lnTo>
                      <a:pt x="301915" y="3400717"/>
                    </a:lnTo>
                    <a:close/>
                    <a:moveTo>
                      <a:pt x="1103216" y="2613133"/>
                    </a:moveTo>
                    <a:cubicBezTo>
                      <a:pt x="1139649" y="2699932"/>
                      <a:pt x="1163492" y="2794492"/>
                      <a:pt x="1173939" y="2894150"/>
                    </a:cubicBezTo>
                    <a:lnTo>
                      <a:pt x="231764" y="2894150"/>
                    </a:lnTo>
                    <a:cubicBezTo>
                      <a:pt x="241943" y="2794492"/>
                      <a:pt x="265785" y="2700195"/>
                      <a:pt x="302218" y="2613133"/>
                    </a:cubicBezTo>
                    <a:close/>
                    <a:moveTo>
                      <a:pt x="3868076" y="5592568"/>
                    </a:moveTo>
                    <a:cubicBezTo>
                      <a:pt x="3868076" y="5654747"/>
                      <a:pt x="3817446" y="5705382"/>
                      <a:pt x="3755296" y="5705382"/>
                    </a:cubicBezTo>
                    <a:lnTo>
                      <a:pt x="2242307" y="5705382"/>
                    </a:lnTo>
                    <a:lnTo>
                      <a:pt x="2242307" y="5800765"/>
                    </a:lnTo>
                    <a:cubicBezTo>
                      <a:pt x="2242307" y="5918094"/>
                      <a:pt x="2146672" y="6013706"/>
                      <a:pt x="2029331" y="6013706"/>
                    </a:cubicBezTo>
                    <a:lnTo>
                      <a:pt x="2015667" y="6013706"/>
                    </a:lnTo>
                    <a:cubicBezTo>
                      <a:pt x="1898332" y="6013706"/>
                      <a:pt x="1802692" y="5918094"/>
                      <a:pt x="1802692" y="5800765"/>
                    </a:cubicBezTo>
                    <a:lnTo>
                      <a:pt x="1802692" y="5592854"/>
                    </a:lnTo>
                    <a:cubicBezTo>
                      <a:pt x="1802692" y="5087619"/>
                      <a:pt x="2063616" y="4681774"/>
                      <a:pt x="2450430" y="4405625"/>
                    </a:cubicBezTo>
                    <a:cubicBezTo>
                      <a:pt x="2532943" y="4457597"/>
                      <a:pt x="2620005" y="4504746"/>
                      <a:pt x="2710285" y="4546266"/>
                    </a:cubicBezTo>
                    <a:lnTo>
                      <a:pt x="2912008" y="4639226"/>
                    </a:lnTo>
                    <a:cubicBezTo>
                      <a:pt x="2736271" y="4727900"/>
                      <a:pt x="2579017" y="4844966"/>
                      <a:pt x="2460877" y="4989892"/>
                    </a:cubicBezTo>
                    <a:lnTo>
                      <a:pt x="3597533" y="4989892"/>
                    </a:lnTo>
                    <a:cubicBezTo>
                      <a:pt x="3659684" y="4989892"/>
                      <a:pt x="3710313" y="5040522"/>
                      <a:pt x="3710313" y="5102672"/>
                    </a:cubicBezTo>
                    <a:cubicBezTo>
                      <a:pt x="3710313" y="5164823"/>
                      <a:pt x="3659684" y="5215452"/>
                      <a:pt x="3597533" y="5215452"/>
                    </a:cubicBezTo>
                    <a:lnTo>
                      <a:pt x="2321317" y="5215452"/>
                    </a:lnTo>
                    <a:cubicBezTo>
                      <a:pt x="2285152" y="5297445"/>
                      <a:pt x="2260235" y="5385856"/>
                      <a:pt x="2249256" y="5480154"/>
                    </a:cubicBezTo>
                    <a:lnTo>
                      <a:pt x="3755616" y="5480154"/>
                    </a:lnTo>
                    <a:cubicBezTo>
                      <a:pt x="3817766" y="5480154"/>
                      <a:pt x="3868396" y="5530732"/>
                      <a:pt x="3868396" y="5592911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53C44041-CC91-BF5A-FA4A-CA69D565C7CA}"/>
                </a:ext>
              </a:extLst>
            </p:cNvPr>
            <p:cNvSpPr/>
            <p:nvPr/>
          </p:nvSpPr>
          <p:spPr>
            <a:xfrm>
              <a:off x="9675771" y="4258135"/>
              <a:ext cx="1471690" cy="1418484"/>
            </a:xfrm>
            <a:custGeom>
              <a:avLst/>
              <a:gdLst>
                <a:gd name="connsiteX0" fmla="*/ 5466664 w 6239274"/>
                <a:gd name="connsiteY0" fmla="*/ 4154960 h 6013705"/>
                <a:gd name="connsiteX1" fmla="*/ 5729211 w 6239274"/>
                <a:gd name="connsiteY1" fmla="*/ 3986190 h 6013705"/>
                <a:gd name="connsiteX2" fmla="*/ 6239275 w 6239274"/>
                <a:gd name="connsiteY2" fmla="*/ 3006810 h 6013705"/>
                <a:gd name="connsiteX3" fmla="*/ 5850027 w 6239274"/>
                <a:gd name="connsiteY3" fmla="*/ 2117385 h 6013705"/>
                <a:gd name="connsiteX4" fmla="*/ 5796991 w 6239274"/>
                <a:gd name="connsiteY4" fmla="*/ 2153549 h 6013705"/>
                <a:gd name="connsiteX5" fmla="*/ 5651259 w 6239274"/>
                <a:gd name="connsiteY5" fmla="*/ 2247310 h 6013705"/>
                <a:gd name="connsiteX6" fmla="*/ 5800706 w 6239274"/>
                <a:gd name="connsiteY6" fmla="*/ 2387418 h 6013705"/>
                <a:gd name="connsiteX7" fmla="*/ 5273251 w 6239274"/>
                <a:gd name="connsiteY7" fmla="*/ 2387418 h 6013705"/>
                <a:gd name="connsiteX8" fmla="*/ 5466664 w 6239274"/>
                <a:gd name="connsiteY8" fmla="*/ 2217043 h 6013705"/>
                <a:gd name="connsiteX9" fmla="*/ 5729211 w 6239274"/>
                <a:gd name="connsiteY9" fmla="*/ 2048273 h 6013705"/>
                <a:gd name="connsiteX10" fmla="*/ 6239275 w 6239274"/>
                <a:gd name="connsiteY10" fmla="*/ 1068894 h 6013705"/>
                <a:gd name="connsiteX11" fmla="*/ 6126461 w 6239274"/>
                <a:gd name="connsiteY11" fmla="*/ 956114 h 6013705"/>
                <a:gd name="connsiteX12" fmla="*/ 6013704 w 6239274"/>
                <a:gd name="connsiteY12" fmla="*/ 1068894 h 6013705"/>
                <a:gd name="connsiteX13" fmla="*/ 5938151 w 6239274"/>
                <a:gd name="connsiteY13" fmla="*/ 1460817 h 6013705"/>
                <a:gd name="connsiteX14" fmla="*/ 5135548 w 6239274"/>
                <a:gd name="connsiteY14" fmla="*/ 1460817 h 6013705"/>
                <a:gd name="connsiteX15" fmla="*/ 5060002 w 6239274"/>
                <a:gd name="connsiteY15" fmla="*/ 1068894 h 6013705"/>
                <a:gd name="connsiteX16" fmla="*/ 4947222 w 6239274"/>
                <a:gd name="connsiteY16" fmla="*/ 956114 h 6013705"/>
                <a:gd name="connsiteX17" fmla="*/ 4834442 w 6239274"/>
                <a:gd name="connsiteY17" fmla="*/ 1068894 h 6013705"/>
                <a:gd name="connsiteX18" fmla="*/ 5223685 w 6239274"/>
                <a:gd name="connsiteY18" fmla="*/ 1958319 h 6013705"/>
                <a:gd name="connsiteX19" fmla="*/ 5276726 w 6239274"/>
                <a:gd name="connsiteY19" fmla="*/ 1922155 h 6013705"/>
                <a:gd name="connsiteX20" fmla="*/ 5422430 w 6239274"/>
                <a:gd name="connsiteY20" fmla="*/ 1828394 h 6013705"/>
                <a:gd name="connsiteX21" fmla="*/ 5271365 w 6239274"/>
                <a:gd name="connsiteY21" fmla="*/ 1686411 h 6013705"/>
                <a:gd name="connsiteX22" fmla="*/ 5802078 w 6239274"/>
                <a:gd name="connsiteY22" fmla="*/ 1686411 h 6013705"/>
                <a:gd name="connsiteX23" fmla="*/ 5607025 w 6239274"/>
                <a:gd name="connsiteY23" fmla="*/ 1858667 h 6013705"/>
                <a:gd name="connsiteX24" fmla="*/ 5344495 w 6239274"/>
                <a:gd name="connsiteY24" fmla="*/ 2027436 h 6013705"/>
                <a:gd name="connsiteX25" fmla="*/ 4834431 w 6239274"/>
                <a:gd name="connsiteY25" fmla="*/ 3006816 h 6013705"/>
                <a:gd name="connsiteX26" fmla="*/ 5223674 w 6239274"/>
                <a:gd name="connsiteY26" fmla="*/ 3896241 h 6013705"/>
                <a:gd name="connsiteX27" fmla="*/ 5276714 w 6239274"/>
                <a:gd name="connsiteY27" fmla="*/ 3860077 h 6013705"/>
                <a:gd name="connsiteX28" fmla="*/ 5422430 w 6239274"/>
                <a:gd name="connsiteY28" fmla="*/ 3766317 h 6013705"/>
                <a:gd name="connsiteX29" fmla="*/ 5272965 w 6239274"/>
                <a:gd name="connsiteY29" fmla="*/ 3626208 h 6013705"/>
                <a:gd name="connsiteX30" fmla="*/ 5800191 w 6239274"/>
                <a:gd name="connsiteY30" fmla="*/ 3626208 h 6013705"/>
                <a:gd name="connsiteX31" fmla="*/ 5606739 w 6239274"/>
                <a:gd name="connsiteY31" fmla="*/ 3796583 h 6013705"/>
                <a:gd name="connsiteX32" fmla="*/ 5344220 w 6239274"/>
                <a:gd name="connsiteY32" fmla="*/ 3965353 h 6013705"/>
                <a:gd name="connsiteX33" fmla="*/ 4834156 w 6239274"/>
                <a:gd name="connsiteY33" fmla="*/ 4944447 h 6013705"/>
                <a:gd name="connsiteX34" fmla="*/ 4946936 w 6239274"/>
                <a:gd name="connsiteY34" fmla="*/ 5057226 h 6013705"/>
                <a:gd name="connsiteX35" fmla="*/ 5059716 w 6239274"/>
                <a:gd name="connsiteY35" fmla="*/ 4944447 h 6013705"/>
                <a:gd name="connsiteX36" fmla="*/ 5135263 w 6239274"/>
                <a:gd name="connsiteY36" fmla="*/ 4552524 h 6013705"/>
                <a:gd name="connsiteX37" fmla="*/ 5937580 w 6239274"/>
                <a:gd name="connsiteY37" fmla="*/ 4552524 h 6013705"/>
                <a:gd name="connsiteX38" fmla="*/ 6013132 w 6239274"/>
                <a:gd name="connsiteY38" fmla="*/ 4944447 h 6013705"/>
                <a:gd name="connsiteX39" fmla="*/ 6125946 w 6239274"/>
                <a:gd name="connsiteY39" fmla="*/ 5057226 h 6013705"/>
                <a:gd name="connsiteX40" fmla="*/ 6238703 w 6239274"/>
                <a:gd name="connsiteY40" fmla="*/ 4944447 h 6013705"/>
                <a:gd name="connsiteX41" fmla="*/ 5849455 w 6239274"/>
                <a:gd name="connsiteY41" fmla="*/ 4055021 h 6013705"/>
                <a:gd name="connsiteX42" fmla="*/ 5796420 w 6239274"/>
                <a:gd name="connsiteY42" fmla="*/ 4091186 h 6013705"/>
                <a:gd name="connsiteX43" fmla="*/ 5650687 w 6239274"/>
                <a:gd name="connsiteY43" fmla="*/ 4184946 h 6013705"/>
                <a:gd name="connsiteX44" fmla="*/ 5801792 w 6239274"/>
                <a:gd name="connsiteY44" fmla="*/ 4326930 h 6013705"/>
                <a:gd name="connsiteX45" fmla="*/ 5271354 w 6239274"/>
                <a:gd name="connsiteY45" fmla="*/ 4326930 h 6013705"/>
                <a:gd name="connsiteX46" fmla="*/ 5466378 w 6239274"/>
                <a:gd name="connsiteY46" fmla="*/ 4154674 h 6013705"/>
                <a:gd name="connsiteX47" fmla="*/ 5937351 w 6239274"/>
                <a:gd name="connsiteY47" fmla="*/ 2612995 h 6013705"/>
                <a:gd name="connsiteX48" fmla="*/ 6008046 w 6239274"/>
                <a:gd name="connsiteY48" fmla="*/ 2894013 h 6013705"/>
                <a:gd name="connsiteX49" fmla="*/ 5065894 w 6239274"/>
                <a:gd name="connsiteY49" fmla="*/ 2894013 h 6013705"/>
                <a:gd name="connsiteX50" fmla="*/ 5136349 w 6239274"/>
                <a:gd name="connsiteY50" fmla="*/ 2612995 h 6013705"/>
                <a:gd name="connsiteX51" fmla="*/ 5136331 w 6239274"/>
                <a:gd name="connsiteY51" fmla="*/ 3400580 h 6013705"/>
                <a:gd name="connsiteX52" fmla="*/ 5065608 w 6239274"/>
                <a:gd name="connsiteY52" fmla="*/ 3119562 h 6013705"/>
                <a:gd name="connsiteX53" fmla="*/ 6007760 w 6239274"/>
                <a:gd name="connsiteY53" fmla="*/ 3119562 h 6013705"/>
                <a:gd name="connsiteX54" fmla="*/ 5937066 w 6239274"/>
                <a:gd name="connsiteY54" fmla="*/ 3400580 h 6013705"/>
                <a:gd name="connsiteX55" fmla="*/ 5136046 w 6239274"/>
                <a:gd name="connsiteY55" fmla="*/ 3400580 h 6013705"/>
                <a:gd name="connsiteX56" fmla="*/ 4436872 w 6239274"/>
                <a:gd name="connsiteY56" fmla="*/ 3006782 h 6013705"/>
                <a:gd name="connsiteX57" fmla="*/ 3789134 w 6239274"/>
                <a:gd name="connsiteY57" fmla="*/ 4194016 h 6013705"/>
                <a:gd name="connsiteX58" fmla="*/ 3529279 w 6239274"/>
                <a:gd name="connsiteY58" fmla="*/ 4053375 h 6013705"/>
                <a:gd name="connsiteX59" fmla="*/ 3327556 w 6239274"/>
                <a:gd name="connsiteY59" fmla="*/ 3960415 h 6013705"/>
                <a:gd name="connsiteX60" fmla="*/ 3778687 w 6239274"/>
                <a:gd name="connsiteY60" fmla="*/ 3609748 h 6013705"/>
                <a:gd name="connsiteX61" fmla="*/ 2687008 w 6239274"/>
                <a:gd name="connsiteY61" fmla="*/ 3609748 h 6013705"/>
                <a:gd name="connsiteX62" fmla="*/ 2574228 w 6239274"/>
                <a:gd name="connsiteY62" fmla="*/ 3496969 h 6013705"/>
                <a:gd name="connsiteX63" fmla="*/ 2687008 w 6239274"/>
                <a:gd name="connsiteY63" fmla="*/ 3384189 h 6013705"/>
                <a:gd name="connsiteX64" fmla="*/ 3918248 w 6239274"/>
                <a:gd name="connsiteY64" fmla="*/ 3384189 h 6013705"/>
                <a:gd name="connsiteX65" fmla="*/ 3990308 w 6239274"/>
                <a:gd name="connsiteY65" fmla="*/ 3119516 h 6013705"/>
                <a:gd name="connsiteX66" fmla="*/ 2476176 w 6239274"/>
                <a:gd name="connsiteY66" fmla="*/ 3119516 h 6013705"/>
                <a:gd name="connsiteX67" fmla="*/ 2363396 w 6239274"/>
                <a:gd name="connsiteY67" fmla="*/ 3006736 h 6013705"/>
                <a:gd name="connsiteX68" fmla="*/ 2476176 w 6239274"/>
                <a:gd name="connsiteY68" fmla="*/ 2893956 h 6013705"/>
                <a:gd name="connsiteX69" fmla="*/ 3990308 w 6239274"/>
                <a:gd name="connsiteY69" fmla="*/ 2893956 h 6013705"/>
                <a:gd name="connsiteX70" fmla="*/ 3917979 w 6239274"/>
                <a:gd name="connsiteY70" fmla="*/ 2629283 h 6013705"/>
                <a:gd name="connsiteX71" fmla="*/ 2687025 w 6239274"/>
                <a:gd name="connsiteY71" fmla="*/ 2629283 h 6013705"/>
                <a:gd name="connsiteX72" fmla="*/ 2574245 w 6239274"/>
                <a:gd name="connsiteY72" fmla="*/ 2516503 h 6013705"/>
                <a:gd name="connsiteX73" fmla="*/ 2687025 w 6239274"/>
                <a:gd name="connsiteY73" fmla="*/ 2403723 h 6013705"/>
                <a:gd name="connsiteX74" fmla="*/ 3778705 w 6239274"/>
                <a:gd name="connsiteY74" fmla="*/ 2403723 h 6013705"/>
                <a:gd name="connsiteX75" fmla="*/ 3271853 w 6239274"/>
                <a:gd name="connsiteY75" fmla="*/ 2026265 h 6013705"/>
                <a:gd name="connsiteX76" fmla="*/ 2783220 w 6239274"/>
                <a:gd name="connsiteY76" fmla="*/ 1800968 h 6013705"/>
                <a:gd name="connsiteX77" fmla="*/ 1802183 w 6239274"/>
                <a:gd name="connsiteY77" fmla="*/ 421081 h 6013705"/>
                <a:gd name="connsiteX78" fmla="*/ 1802183 w 6239274"/>
                <a:gd name="connsiteY78" fmla="*/ 213198 h 6013705"/>
                <a:gd name="connsiteX79" fmla="*/ 2015158 w 6239274"/>
                <a:gd name="connsiteY79" fmla="*/ 223 h 6013705"/>
                <a:gd name="connsiteX80" fmla="*/ 2028823 w 6239274"/>
                <a:gd name="connsiteY80" fmla="*/ 223 h 6013705"/>
                <a:gd name="connsiteX81" fmla="*/ 2241798 w 6239274"/>
                <a:gd name="connsiteY81" fmla="*/ 213198 h 6013705"/>
                <a:gd name="connsiteX82" fmla="*/ 2241798 w 6239274"/>
                <a:gd name="connsiteY82" fmla="*/ 308570 h 6013705"/>
                <a:gd name="connsiteX83" fmla="*/ 3754787 w 6239274"/>
                <a:gd name="connsiteY83" fmla="*/ 308570 h 6013705"/>
                <a:gd name="connsiteX84" fmla="*/ 3867567 w 6239274"/>
                <a:gd name="connsiteY84" fmla="*/ 421350 h 6013705"/>
                <a:gd name="connsiteX85" fmla="*/ 3754787 w 6239274"/>
                <a:gd name="connsiteY85" fmla="*/ 534130 h 6013705"/>
                <a:gd name="connsiteX86" fmla="*/ 2248427 w 6239274"/>
                <a:gd name="connsiteY86" fmla="*/ 534130 h 6013705"/>
                <a:gd name="connsiteX87" fmla="*/ 2320757 w 6239274"/>
                <a:gd name="connsiteY87" fmla="*/ 798803 h 6013705"/>
                <a:gd name="connsiteX88" fmla="*/ 3596687 w 6239274"/>
                <a:gd name="connsiteY88" fmla="*/ 798803 h 6013705"/>
                <a:gd name="connsiteX89" fmla="*/ 3709467 w 6239274"/>
                <a:gd name="connsiteY89" fmla="*/ 911583 h 6013705"/>
                <a:gd name="connsiteX90" fmla="*/ 3596687 w 6239274"/>
                <a:gd name="connsiteY90" fmla="*/ 1024362 h 6013705"/>
                <a:gd name="connsiteX91" fmla="*/ 2460031 w 6239274"/>
                <a:gd name="connsiteY91" fmla="*/ 1024362 h 6013705"/>
                <a:gd name="connsiteX92" fmla="*/ 2966883 w 6239274"/>
                <a:gd name="connsiteY92" fmla="*/ 1401821 h 6013705"/>
                <a:gd name="connsiteX93" fmla="*/ 3455515 w 6239274"/>
                <a:gd name="connsiteY93" fmla="*/ 1627118 h 6013705"/>
                <a:gd name="connsiteX94" fmla="*/ 4436553 w 6239274"/>
                <a:gd name="connsiteY94" fmla="*/ 3007005 h 6013705"/>
                <a:gd name="connsiteX95" fmla="*/ 4436872 w 6239274"/>
                <a:gd name="connsiteY95" fmla="*/ 5592454 h 6013705"/>
                <a:gd name="connsiteX96" fmla="*/ 4436872 w 6239274"/>
                <a:gd name="connsiteY96" fmla="*/ 5800366 h 6013705"/>
                <a:gd name="connsiteX97" fmla="*/ 4223897 w 6239274"/>
                <a:gd name="connsiteY97" fmla="*/ 6013306 h 6013705"/>
                <a:gd name="connsiteX98" fmla="*/ 4210233 w 6239274"/>
                <a:gd name="connsiteY98" fmla="*/ 6013306 h 6013705"/>
                <a:gd name="connsiteX99" fmla="*/ 3997258 w 6239274"/>
                <a:gd name="connsiteY99" fmla="*/ 5800366 h 6013705"/>
                <a:gd name="connsiteX100" fmla="*/ 3997258 w 6239274"/>
                <a:gd name="connsiteY100" fmla="*/ 5592454 h 6013705"/>
                <a:gd name="connsiteX101" fmla="*/ 3272081 w 6239274"/>
                <a:gd name="connsiteY101" fmla="*/ 4612011 h 6013705"/>
                <a:gd name="connsiteX102" fmla="*/ 2783449 w 6239274"/>
                <a:gd name="connsiteY102" fmla="*/ 4386714 h 6013705"/>
                <a:gd name="connsiteX103" fmla="*/ 1802412 w 6239274"/>
                <a:gd name="connsiteY103" fmla="*/ 3006827 h 6013705"/>
                <a:gd name="connsiteX104" fmla="*/ 2450150 w 6239274"/>
                <a:gd name="connsiteY104" fmla="*/ 1819593 h 6013705"/>
                <a:gd name="connsiteX105" fmla="*/ 2710005 w 6239274"/>
                <a:gd name="connsiteY105" fmla="*/ 1960234 h 6013705"/>
                <a:gd name="connsiteX106" fmla="*/ 2911727 w 6239274"/>
                <a:gd name="connsiteY106" fmla="*/ 2053194 h 6013705"/>
                <a:gd name="connsiteX107" fmla="*/ 2242272 w 6239274"/>
                <a:gd name="connsiteY107" fmla="*/ 3006856 h 6013705"/>
                <a:gd name="connsiteX108" fmla="*/ 2967449 w 6239274"/>
                <a:gd name="connsiteY108" fmla="*/ 3987321 h 6013705"/>
                <a:gd name="connsiteX109" fmla="*/ 3456081 w 6239274"/>
                <a:gd name="connsiteY109" fmla="*/ 4212618 h 6013705"/>
                <a:gd name="connsiteX110" fmla="*/ 4437118 w 6239274"/>
                <a:gd name="connsiteY110" fmla="*/ 5592510 h 6013705"/>
                <a:gd name="connsiteX111" fmla="*/ 4436872 w 6239274"/>
                <a:gd name="connsiteY111" fmla="*/ 213004 h 6013705"/>
                <a:gd name="connsiteX112" fmla="*/ 4436872 w 6239274"/>
                <a:gd name="connsiteY112" fmla="*/ 420887 h 6013705"/>
                <a:gd name="connsiteX113" fmla="*/ 3789134 w 6239274"/>
                <a:gd name="connsiteY113" fmla="*/ 1608121 h 6013705"/>
                <a:gd name="connsiteX114" fmla="*/ 3529279 w 6239274"/>
                <a:gd name="connsiteY114" fmla="*/ 1467481 h 6013705"/>
                <a:gd name="connsiteX115" fmla="*/ 3327556 w 6239274"/>
                <a:gd name="connsiteY115" fmla="*/ 1374520 h 6013705"/>
                <a:gd name="connsiteX116" fmla="*/ 3997012 w 6239274"/>
                <a:gd name="connsiteY116" fmla="*/ 420858 h 6013705"/>
                <a:gd name="connsiteX117" fmla="*/ 3997012 w 6239274"/>
                <a:gd name="connsiteY117" fmla="*/ 212975 h 6013705"/>
                <a:gd name="connsiteX118" fmla="*/ 4209987 w 6239274"/>
                <a:gd name="connsiteY118" fmla="*/ 0 h 6013705"/>
                <a:gd name="connsiteX119" fmla="*/ 4223651 w 6239274"/>
                <a:gd name="connsiteY119" fmla="*/ 0 h 6013705"/>
                <a:gd name="connsiteX120" fmla="*/ 4436627 w 6239274"/>
                <a:gd name="connsiteY120" fmla="*/ 212975 h 6013705"/>
                <a:gd name="connsiteX121" fmla="*/ 632511 w 6239274"/>
                <a:gd name="connsiteY121" fmla="*/ 2217140 h 6013705"/>
                <a:gd name="connsiteX122" fmla="*/ 895047 w 6239274"/>
                <a:gd name="connsiteY122" fmla="*/ 2048370 h 6013705"/>
                <a:gd name="connsiteX123" fmla="*/ 1405111 w 6239274"/>
                <a:gd name="connsiteY123" fmla="*/ 1068991 h 6013705"/>
                <a:gd name="connsiteX124" fmla="*/ 1292331 w 6239274"/>
                <a:gd name="connsiteY124" fmla="*/ 956211 h 6013705"/>
                <a:gd name="connsiteX125" fmla="*/ 1179551 w 6239274"/>
                <a:gd name="connsiteY125" fmla="*/ 1068991 h 6013705"/>
                <a:gd name="connsiteX126" fmla="*/ 1104004 w 6239274"/>
                <a:gd name="connsiteY126" fmla="*/ 1460914 h 6013705"/>
                <a:gd name="connsiteX127" fmla="*/ 301390 w 6239274"/>
                <a:gd name="connsiteY127" fmla="*/ 1460914 h 6013705"/>
                <a:gd name="connsiteX128" fmla="*/ 225843 w 6239274"/>
                <a:gd name="connsiteY128" fmla="*/ 1068991 h 6013705"/>
                <a:gd name="connsiteX129" fmla="*/ 113063 w 6239274"/>
                <a:gd name="connsiteY129" fmla="*/ 956211 h 6013705"/>
                <a:gd name="connsiteX130" fmla="*/ 283 w 6239274"/>
                <a:gd name="connsiteY130" fmla="*/ 1068991 h 6013705"/>
                <a:gd name="connsiteX131" fmla="*/ 389526 w 6239274"/>
                <a:gd name="connsiteY131" fmla="*/ 1958416 h 6013705"/>
                <a:gd name="connsiteX132" fmla="*/ 442567 w 6239274"/>
                <a:gd name="connsiteY132" fmla="*/ 1922252 h 6013705"/>
                <a:gd name="connsiteX133" fmla="*/ 588300 w 6239274"/>
                <a:gd name="connsiteY133" fmla="*/ 1828491 h 6013705"/>
                <a:gd name="connsiteX134" fmla="*/ 437207 w 6239274"/>
                <a:gd name="connsiteY134" fmla="*/ 1686508 h 6013705"/>
                <a:gd name="connsiteX135" fmla="*/ 967896 w 6239274"/>
                <a:gd name="connsiteY135" fmla="*/ 1686508 h 6013705"/>
                <a:gd name="connsiteX136" fmla="*/ 772872 w 6239274"/>
                <a:gd name="connsiteY136" fmla="*/ 1858764 h 6013705"/>
                <a:gd name="connsiteX137" fmla="*/ 510336 w 6239274"/>
                <a:gd name="connsiteY137" fmla="*/ 2027533 h 6013705"/>
                <a:gd name="connsiteX138" fmla="*/ 273 w 6239274"/>
                <a:gd name="connsiteY138" fmla="*/ 3006913 h 6013705"/>
                <a:gd name="connsiteX139" fmla="*/ 389515 w 6239274"/>
                <a:gd name="connsiteY139" fmla="*/ 3896338 h 6013705"/>
                <a:gd name="connsiteX140" fmla="*/ 442556 w 6239274"/>
                <a:gd name="connsiteY140" fmla="*/ 3860174 h 6013705"/>
                <a:gd name="connsiteX141" fmla="*/ 588288 w 6239274"/>
                <a:gd name="connsiteY141" fmla="*/ 3766414 h 6013705"/>
                <a:gd name="connsiteX142" fmla="*/ 438807 w 6239274"/>
                <a:gd name="connsiteY142" fmla="*/ 3626305 h 6013705"/>
                <a:gd name="connsiteX143" fmla="*/ 966016 w 6239274"/>
                <a:gd name="connsiteY143" fmla="*/ 3626305 h 6013705"/>
                <a:gd name="connsiteX144" fmla="*/ 772597 w 6239274"/>
                <a:gd name="connsiteY144" fmla="*/ 3796680 h 6013705"/>
                <a:gd name="connsiteX145" fmla="*/ 510061 w 6239274"/>
                <a:gd name="connsiteY145" fmla="*/ 3965450 h 6013705"/>
                <a:gd name="connsiteX146" fmla="*/ 0 w 6239274"/>
                <a:gd name="connsiteY146" fmla="*/ 4944544 h 6013705"/>
                <a:gd name="connsiteX147" fmla="*/ 112780 w 6239274"/>
                <a:gd name="connsiteY147" fmla="*/ 5057324 h 6013705"/>
                <a:gd name="connsiteX148" fmla="*/ 225560 w 6239274"/>
                <a:gd name="connsiteY148" fmla="*/ 4944544 h 6013705"/>
                <a:gd name="connsiteX149" fmla="*/ 301104 w 6239274"/>
                <a:gd name="connsiteY149" fmla="*/ 4552621 h 6013705"/>
                <a:gd name="connsiteX150" fmla="*/ 1103433 w 6239274"/>
                <a:gd name="connsiteY150" fmla="*/ 4552621 h 6013705"/>
                <a:gd name="connsiteX151" fmla="*/ 1178979 w 6239274"/>
                <a:gd name="connsiteY151" fmla="*/ 4944544 h 6013705"/>
                <a:gd name="connsiteX152" fmla="*/ 1291759 w 6239274"/>
                <a:gd name="connsiteY152" fmla="*/ 5057324 h 6013705"/>
                <a:gd name="connsiteX153" fmla="*/ 1404539 w 6239274"/>
                <a:gd name="connsiteY153" fmla="*/ 4944544 h 6013705"/>
                <a:gd name="connsiteX154" fmla="*/ 1015296 w 6239274"/>
                <a:gd name="connsiteY154" fmla="*/ 4055118 h 6013705"/>
                <a:gd name="connsiteX155" fmla="*/ 962255 w 6239274"/>
                <a:gd name="connsiteY155" fmla="*/ 4091283 h 6013705"/>
                <a:gd name="connsiteX156" fmla="*/ 816523 w 6239274"/>
                <a:gd name="connsiteY156" fmla="*/ 4185043 h 6013705"/>
                <a:gd name="connsiteX157" fmla="*/ 967616 w 6239274"/>
                <a:gd name="connsiteY157" fmla="*/ 4327027 h 6013705"/>
                <a:gd name="connsiteX158" fmla="*/ 437195 w 6239274"/>
                <a:gd name="connsiteY158" fmla="*/ 4327027 h 6013705"/>
                <a:gd name="connsiteX159" fmla="*/ 632220 w 6239274"/>
                <a:gd name="connsiteY159" fmla="*/ 4154771 h 6013705"/>
                <a:gd name="connsiteX160" fmla="*/ 894755 w 6239274"/>
                <a:gd name="connsiteY160" fmla="*/ 3986001 h 6013705"/>
                <a:gd name="connsiteX161" fmla="*/ 1404819 w 6239274"/>
                <a:gd name="connsiteY161" fmla="*/ 3006622 h 6013705"/>
                <a:gd name="connsiteX162" fmla="*/ 1015576 w 6239274"/>
                <a:gd name="connsiteY162" fmla="*/ 2117196 h 6013705"/>
                <a:gd name="connsiteX163" fmla="*/ 962535 w 6239274"/>
                <a:gd name="connsiteY163" fmla="*/ 2153361 h 6013705"/>
                <a:gd name="connsiteX164" fmla="*/ 816803 w 6239274"/>
                <a:gd name="connsiteY164" fmla="*/ 2247121 h 6013705"/>
                <a:gd name="connsiteX165" fmla="*/ 966284 w 6239274"/>
                <a:gd name="connsiteY165" fmla="*/ 2387230 h 6013705"/>
                <a:gd name="connsiteX166" fmla="*/ 438807 w 6239274"/>
                <a:gd name="connsiteY166" fmla="*/ 2387230 h 6013705"/>
                <a:gd name="connsiteX167" fmla="*/ 632225 w 6239274"/>
                <a:gd name="connsiteY167" fmla="*/ 2216854 h 6013705"/>
                <a:gd name="connsiteX168" fmla="*/ 302201 w 6239274"/>
                <a:gd name="connsiteY168" fmla="*/ 3400717 h 6013705"/>
                <a:gd name="connsiteX169" fmla="*/ 231478 w 6239274"/>
                <a:gd name="connsiteY169" fmla="*/ 3119699 h 6013705"/>
                <a:gd name="connsiteX170" fmla="*/ 1173653 w 6239274"/>
                <a:gd name="connsiteY170" fmla="*/ 3119699 h 6013705"/>
                <a:gd name="connsiteX171" fmla="*/ 1102930 w 6239274"/>
                <a:gd name="connsiteY171" fmla="*/ 3400717 h 6013705"/>
                <a:gd name="connsiteX172" fmla="*/ 301915 w 6239274"/>
                <a:gd name="connsiteY172" fmla="*/ 3400717 h 6013705"/>
                <a:gd name="connsiteX173" fmla="*/ 1103216 w 6239274"/>
                <a:gd name="connsiteY173" fmla="*/ 2613133 h 6013705"/>
                <a:gd name="connsiteX174" fmla="*/ 1173939 w 6239274"/>
                <a:gd name="connsiteY174" fmla="*/ 2894150 h 6013705"/>
                <a:gd name="connsiteX175" fmla="*/ 231764 w 6239274"/>
                <a:gd name="connsiteY175" fmla="*/ 2894150 h 6013705"/>
                <a:gd name="connsiteX176" fmla="*/ 302218 w 6239274"/>
                <a:gd name="connsiteY176" fmla="*/ 2613133 h 6013705"/>
                <a:gd name="connsiteX177" fmla="*/ 3868076 w 6239274"/>
                <a:gd name="connsiteY177" fmla="*/ 5592568 h 6013705"/>
                <a:gd name="connsiteX178" fmla="*/ 3755296 w 6239274"/>
                <a:gd name="connsiteY178" fmla="*/ 5705382 h 6013705"/>
                <a:gd name="connsiteX179" fmla="*/ 2242307 w 6239274"/>
                <a:gd name="connsiteY179" fmla="*/ 5705382 h 6013705"/>
                <a:gd name="connsiteX180" fmla="*/ 2242307 w 6239274"/>
                <a:gd name="connsiteY180" fmla="*/ 5800765 h 6013705"/>
                <a:gd name="connsiteX181" fmla="*/ 2029331 w 6239274"/>
                <a:gd name="connsiteY181" fmla="*/ 6013706 h 6013705"/>
                <a:gd name="connsiteX182" fmla="*/ 2015667 w 6239274"/>
                <a:gd name="connsiteY182" fmla="*/ 6013706 h 6013705"/>
                <a:gd name="connsiteX183" fmla="*/ 1802692 w 6239274"/>
                <a:gd name="connsiteY183" fmla="*/ 5800765 h 6013705"/>
                <a:gd name="connsiteX184" fmla="*/ 1802692 w 6239274"/>
                <a:gd name="connsiteY184" fmla="*/ 5592854 h 6013705"/>
                <a:gd name="connsiteX185" fmla="*/ 2450430 w 6239274"/>
                <a:gd name="connsiteY185" fmla="*/ 4405625 h 6013705"/>
                <a:gd name="connsiteX186" fmla="*/ 2710285 w 6239274"/>
                <a:gd name="connsiteY186" fmla="*/ 4546266 h 6013705"/>
                <a:gd name="connsiteX187" fmla="*/ 2912008 w 6239274"/>
                <a:gd name="connsiteY187" fmla="*/ 4639226 h 6013705"/>
                <a:gd name="connsiteX188" fmla="*/ 2460877 w 6239274"/>
                <a:gd name="connsiteY188" fmla="*/ 4989892 h 6013705"/>
                <a:gd name="connsiteX189" fmla="*/ 3597533 w 6239274"/>
                <a:gd name="connsiteY189" fmla="*/ 4989892 h 6013705"/>
                <a:gd name="connsiteX190" fmla="*/ 3710313 w 6239274"/>
                <a:gd name="connsiteY190" fmla="*/ 5102672 h 6013705"/>
                <a:gd name="connsiteX191" fmla="*/ 3597533 w 6239274"/>
                <a:gd name="connsiteY191" fmla="*/ 5215452 h 6013705"/>
                <a:gd name="connsiteX192" fmla="*/ 2321317 w 6239274"/>
                <a:gd name="connsiteY192" fmla="*/ 5215452 h 6013705"/>
                <a:gd name="connsiteX193" fmla="*/ 2249256 w 6239274"/>
                <a:gd name="connsiteY193" fmla="*/ 5480154 h 6013705"/>
                <a:gd name="connsiteX194" fmla="*/ 3755616 w 6239274"/>
                <a:gd name="connsiteY194" fmla="*/ 5480154 h 6013705"/>
                <a:gd name="connsiteX195" fmla="*/ 3868396 w 6239274"/>
                <a:gd name="connsiteY195" fmla="*/ 5592911 h 601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6239274" h="6013705">
                  <a:moveTo>
                    <a:pt x="5466664" y="4154960"/>
                  </a:moveTo>
                  <a:lnTo>
                    <a:pt x="5729211" y="3986190"/>
                  </a:lnTo>
                  <a:cubicBezTo>
                    <a:pt x="6053366" y="3777501"/>
                    <a:pt x="6239275" y="3420673"/>
                    <a:pt x="6239275" y="3006810"/>
                  </a:cubicBezTo>
                  <a:cubicBezTo>
                    <a:pt x="6239275" y="2647571"/>
                    <a:pt x="6099143" y="2330897"/>
                    <a:pt x="5850027" y="2117385"/>
                  </a:cubicBezTo>
                  <a:cubicBezTo>
                    <a:pt x="5832596" y="2129706"/>
                    <a:pt x="5814936" y="2141765"/>
                    <a:pt x="5796991" y="2153549"/>
                  </a:cubicBezTo>
                  <a:lnTo>
                    <a:pt x="5651259" y="2247310"/>
                  </a:lnTo>
                  <a:cubicBezTo>
                    <a:pt x="5706980" y="2288298"/>
                    <a:pt x="5756815" y="2335178"/>
                    <a:pt x="5800706" y="2387418"/>
                  </a:cubicBezTo>
                  <a:lnTo>
                    <a:pt x="5273251" y="2387418"/>
                  </a:lnTo>
                  <a:cubicBezTo>
                    <a:pt x="5328167" y="2321788"/>
                    <a:pt x="5392998" y="2264455"/>
                    <a:pt x="5466664" y="2217043"/>
                  </a:cubicBezTo>
                  <a:lnTo>
                    <a:pt x="5729211" y="2048273"/>
                  </a:lnTo>
                  <a:cubicBezTo>
                    <a:pt x="6053366" y="1839853"/>
                    <a:pt x="6239275" y="1482757"/>
                    <a:pt x="6239275" y="1068894"/>
                  </a:cubicBezTo>
                  <a:cubicBezTo>
                    <a:pt x="6239275" y="1006743"/>
                    <a:pt x="6188926" y="956114"/>
                    <a:pt x="6126461" y="956114"/>
                  </a:cubicBezTo>
                  <a:cubicBezTo>
                    <a:pt x="6064339" y="956114"/>
                    <a:pt x="6013704" y="1006480"/>
                    <a:pt x="6013704" y="1068894"/>
                  </a:cubicBezTo>
                  <a:cubicBezTo>
                    <a:pt x="6013704" y="1209803"/>
                    <a:pt x="5987472" y="1342139"/>
                    <a:pt x="5938151" y="1460817"/>
                  </a:cubicBezTo>
                  <a:lnTo>
                    <a:pt x="5135548" y="1460817"/>
                  </a:lnTo>
                  <a:cubicBezTo>
                    <a:pt x="5086256" y="1342139"/>
                    <a:pt x="5060002" y="1209803"/>
                    <a:pt x="5060002" y="1068894"/>
                  </a:cubicBezTo>
                  <a:cubicBezTo>
                    <a:pt x="5060002" y="1006743"/>
                    <a:pt x="5009636" y="956114"/>
                    <a:pt x="4947222" y="956114"/>
                  </a:cubicBezTo>
                  <a:cubicBezTo>
                    <a:pt x="4885071" y="956114"/>
                    <a:pt x="4834442" y="1006480"/>
                    <a:pt x="4834442" y="1068894"/>
                  </a:cubicBezTo>
                  <a:cubicBezTo>
                    <a:pt x="4834442" y="1428133"/>
                    <a:pt x="4974551" y="1744521"/>
                    <a:pt x="5223685" y="1958319"/>
                  </a:cubicBezTo>
                  <a:cubicBezTo>
                    <a:pt x="5241099" y="1945998"/>
                    <a:pt x="5258775" y="1933945"/>
                    <a:pt x="5276726" y="1922155"/>
                  </a:cubicBezTo>
                  <a:lnTo>
                    <a:pt x="5422430" y="1828394"/>
                  </a:lnTo>
                  <a:cubicBezTo>
                    <a:pt x="5365931" y="1786869"/>
                    <a:pt x="5315571" y="1739189"/>
                    <a:pt x="5271365" y="1686411"/>
                  </a:cubicBezTo>
                  <a:lnTo>
                    <a:pt x="5802078" y="1686411"/>
                  </a:lnTo>
                  <a:cubicBezTo>
                    <a:pt x="5746871" y="1752848"/>
                    <a:pt x="5681491" y="1810981"/>
                    <a:pt x="5607025" y="1858667"/>
                  </a:cubicBezTo>
                  <a:lnTo>
                    <a:pt x="5344495" y="2027436"/>
                  </a:lnTo>
                  <a:cubicBezTo>
                    <a:pt x="5020346" y="2235857"/>
                    <a:pt x="4834431" y="2592953"/>
                    <a:pt x="4834431" y="3006816"/>
                  </a:cubicBezTo>
                  <a:cubicBezTo>
                    <a:pt x="4834431" y="3366055"/>
                    <a:pt x="4974540" y="3682443"/>
                    <a:pt x="5223674" y="3896241"/>
                  </a:cubicBezTo>
                  <a:cubicBezTo>
                    <a:pt x="5241087" y="3883920"/>
                    <a:pt x="5258770" y="3871861"/>
                    <a:pt x="5276714" y="3860077"/>
                  </a:cubicBezTo>
                  <a:lnTo>
                    <a:pt x="5422430" y="3766317"/>
                  </a:lnTo>
                  <a:cubicBezTo>
                    <a:pt x="5366726" y="3725329"/>
                    <a:pt x="5316897" y="3678448"/>
                    <a:pt x="5272965" y="3626208"/>
                  </a:cubicBezTo>
                  <a:lnTo>
                    <a:pt x="5800191" y="3626208"/>
                  </a:lnTo>
                  <a:cubicBezTo>
                    <a:pt x="5745270" y="3691839"/>
                    <a:pt x="5680405" y="3749172"/>
                    <a:pt x="5606739" y="3796583"/>
                  </a:cubicBezTo>
                  <a:lnTo>
                    <a:pt x="5344220" y="3965353"/>
                  </a:lnTo>
                  <a:cubicBezTo>
                    <a:pt x="5020071" y="4173773"/>
                    <a:pt x="4834156" y="4530870"/>
                    <a:pt x="4834156" y="4944447"/>
                  </a:cubicBezTo>
                  <a:cubicBezTo>
                    <a:pt x="4834156" y="5006598"/>
                    <a:pt x="4884523" y="5057226"/>
                    <a:pt x="4946936" y="5057226"/>
                  </a:cubicBezTo>
                  <a:cubicBezTo>
                    <a:pt x="5009087" y="5057226"/>
                    <a:pt x="5059716" y="5006860"/>
                    <a:pt x="5059716" y="4944447"/>
                  </a:cubicBezTo>
                  <a:cubicBezTo>
                    <a:pt x="5059716" y="4803538"/>
                    <a:pt x="5085971" y="4671201"/>
                    <a:pt x="5135263" y="4552524"/>
                  </a:cubicBezTo>
                  <a:lnTo>
                    <a:pt x="5937580" y="4552524"/>
                  </a:lnTo>
                  <a:cubicBezTo>
                    <a:pt x="5987129" y="4671201"/>
                    <a:pt x="6013132" y="4803538"/>
                    <a:pt x="6013132" y="4944447"/>
                  </a:cubicBezTo>
                  <a:cubicBezTo>
                    <a:pt x="6013132" y="5006598"/>
                    <a:pt x="6063482" y="5057226"/>
                    <a:pt x="6125946" y="5057226"/>
                  </a:cubicBezTo>
                  <a:cubicBezTo>
                    <a:pt x="6188068" y="5057226"/>
                    <a:pt x="6238703" y="5006860"/>
                    <a:pt x="6238703" y="4944447"/>
                  </a:cubicBezTo>
                  <a:cubicBezTo>
                    <a:pt x="6238703" y="4585208"/>
                    <a:pt x="6098572" y="4268819"/>
                    <a:pt x="5849455" y="4055021"/>
                  </a:cubicBezTo>
                  <a:cubicBezTo>
                    <a:pt x="5832024" y="4067343"/>
                    <a:pt x="5814364" y="4079402"/>
                    <a:pt x="5796420" y="4091186"/>
                  </a:cubicBezTo>
                  <a:lnTo>
                    <a:pt x="5650687" y="4184946"/>
                  </a:lnTo>
                  <a:cubicBezTo>
                    <a:pt x="5707208" y="4226471"/>
                    <a:pt x="5757558" y="4274151"/>
                    <a:pt x="5801792" y="4326930"/>
                  </a:cubicBezTo>
                  <a:lnTo>
                    <a:pt x="5271354" y="4326930"/>
                  </a:lnTo>
                  <a:cubicBezTo>
                    <a:pt x="5326538" y="4260493"/>
                    <a:pt x="5391906" y="4202629"/>
                    <a:pt x="5466378" y="4154674"/>
                  </a:cubicBezTo>
                  <a:close/>
                  <a:moveTo>
                    <a:pt x="5937351" y="2612995"/>
                  </a:moveTo>
                  <a:cubicBezTo>
                    <a:pt x="5973756" y="2699795"/>
                    <a:pt x="5997645" y="2794355"/>
                    <a:pt x="6008046" y="2894013"/>
                  </a:cubicBezTo>
                  <a:lnTo>
                    <a:pt x="5065894" y="2894013"/>
                  </a:lnTo>
                  <a:cubicBezTo>
                    <a:pt x="5076072" y="2794355"/>
                    <a:pt x="5099915" y="2700057"/>
                    <a:pt x="5136349" y="2612995"/>
                  </a:cubicBezTo>
                  <a:close/>
                  <a:moveTo>
                    <a:pt x="5136331" y="3400580"/>
                  </a:moveTo>
                  <a:cubicBezTo>
                    <a:pt x="5099898" y="3313780"/>
                    <a:pt x="5075787" y="3219220"/>
                    <a:pt x="5065608" y="3119562"/>
                  </a:cubicBezTo>
                  <a:lnTo>
                    <a:pt x="6007760" y="3119562"/>
                  </a:lnTo>
                  <a:cubicBezTo>
                    <a:pt x="5997588" y="3219220"/>
                    <a:pt x="5973756" y="3313780"/>
                    <a:pt x="5937066" y="3400580"/>
                  </a:cubicBezTo>
                  <a:lnTo>
                    <a:pt x="5136046" y="3400580"/>
                  </a:lnTo>
                  <a:close/>
                  <a:moveTo>
                    <a:pt x="4436872" y="3006782"/>
                  </a:moveTo>
                  <a:cubicBezTo>
                    <a:pt x="4436872" y="3512022"/>
                    <a:pt x="4175948" y="3917867"/>
                    <a:pt x="3789134" y="4194016"/>
                  </a:cubicBezTo>
                  <a:cubicBezTo>
                    <a:pt x="3706621" y="4142044"/>
                    <a:pt x="3619559" y="4094895"/>
                    <a:pt x="3529279" y="4053375"/>
                  </a:cubicBezTo>
                  <a:lnTo>
                    <a:pt x="3327556" y="3960415"/>
                  </a:lnTo>
                  <a:cubicBezTo>
                    <a:pt x="3503293" y="3871741"/>
                    <a:pt x="3660547" y="3754675"/>
                    <a:pt x="3778687" y="3609748"/>
                  </a:cubicBezTo>
                  <a:lnTo>
                    <a:pt x="2687008" y="3609748"/>
                  </a:lnTo>
                  <a:cubicBezTo>
                    <a:pt x="2624857" y="3609748"/>
                    <a:pt x="2574228" y="3559119"/>
                    <a:pt x="2574228" y="3496969"/>
                  </a:cubicBezTo>
                  <a:cubicBezTo>
                    <a:pt x="2574228" y="3434818"/>
                    <a:pt x="2624857" y="3384189"/>
                    <a:pt x="2687008" y="3384189"/>
                  </a:cubicBezTo>
                  <a:lnTo>
                    <a:pt x="3918248" y="3384189"/>
                  </a:lnTo>
                  <a:cubicBezTo>
                    <a:pt x="3954412" y="3302213"/>
                    <a:pt x="3979329" y="3213813"/>
                    <a:pt x="3990308" y="3119516"/>
                  </a:cubicBezTo>
                  <a:lnTo>
                    <a:pt x="2476176" y="3119516"/>
                  </a:lnTo>
                  <a:cubicBezTo>
                    <a:pt x="2414025" y="3119516"/>
                    <a:pt x="2363396" y="3068887"/>
                    <a:pt x="2363396" y="3006736"/>
                  </a:cubicBezTo>
                  <a:cubicBezTo>
                    <a:pt x="2363396" y="2944585"/>
                    <a:pt x="2414025" y="2893956"/>
                    <a:pt x="2476176" y="2893956"/>
                  </a:cubicBezTo>
                  <a:lnTo>
                    <a:pt x="3990308" y="2893956"/>
                  </a:lnTo>
                  <a:cubicBezTo>
                    <a:pt x="3979324" y="2799390"/>
                    <a:pt x="3954412" y="2711253"/>
                    <a:pt x="3917979" y="2629283"/>
                  </a:cubicBezTo>
                  <a:lnTo>
                    <a:pt x="2687025" y="2629283"/>
                  </a:lnTo>
                  <a:cubicBezTo>
                    <a:pt x="2624874" y="2629283"/>
                    <a:pt x="2574245" y="2578654"/>
                    <a:pt x="2574245" y="2516503"/>
                  </a:cubicBezTo>
                  <a:cubicBezTo>
                    <a:pt x="2574245" y="2454353"/>
                    <a:pt x="2624874" y="2403723"/>
                    <a:pt x="2687025" y="2403723"/>
                  </a:cubicBezTo>
                  <a:lnTo>
                    <a:pt x="3778705" y="2403723"/>
                  </a:lnTo>
                  <a:cubicBezTo>
                    <a:pt x="3648242" y="2243795"/>
                    <a:pt x="3469826" y="2117351"/>
                    <a:pt x="3271853" y="2026265"/>
                  </a:cubicBezTo>
                  <a:lnTo>
                    <a:pt x="2783220" y="1800968"/>
                  </a:lnTo>
                  <a:cubicBezTo>
                    <a:pt x="2220915" y="1541650"/>
                    <a:pt x="1802183" y="1061047"/>
                    <a:pt x="1802183" y="421081"/>
                  </a:cubicBezTo>
                  <a:lnTo>
                    <a:pt x="1802183" y="213198"/>
                  </a:lnTo>
                  <a:cubicBezTo>
                    <a:pt x="1802183" y="95863"/>
                    <a:pt x="1897818" y="223"/>
                    <a:pt x="2015158" y="223"/>
                  </a:cubicBezTo>
                  <a:lnTo>
                    <a:pt x="2028823" y="223"/>
                  </a:lnTo>
                  <a:cubicBezTo>
                    <a:pt x="2146158" y="223"/>
                    <a:pt x="2241798" y="95858"/>
                    <a:pt x="2241798" y="213198"/>
                  </a:cubicBezTo>
                  <a:lnTo>
                    <a:pt x="2241798" y="308570"/>
                  </a:lnTo>
                  <a:lnTo>
                    <a:pt x="3754787" y="308570"/>
                  </a:lnTo>
                  <a:cubicBezTo>
                    <a:pt x="3816938" y="308570"/>
                    <a:pt x="3867567" y="359199"/>
                    <a:pt x="3867567" y="421350"/>
                  </a:cubicBezTo>
                  <a:cubicBezTo>
                    <a:pt x="3867567" y="483500"/>
                    <a:pt x="3816932" y="534130"/>
                    <a:pt x="3754787" y="534130"/>
                  </a:cubicBezTo>
                  <a:lnTo>
                    <a:pt x="2248427" y="534130"/>
                  </a:lnTo>
                  <a:cubicBezTo>
                    <a:pt x="2259412" y="628696"/>
                    <a:pt x="2284323" y="716832"/>
                    <a:pt x="2320757" y="798803"/>
                  </a:cubicBezTo>
                  <a:lnTo>
                    <a:pt x="3596687" y="798803"/>
                  </a:lnTo>
                  <a:cubicBezTo>
                    <a:pt x="3658838" y="798803"/>
                    <a:pt x="3709467" y="849432"/>
                    <a:pt x="3709467" y="911583"/>
                  </a:cubicBezTo>
                  <a:cubicBezTo>
                    <a:pt x="3709467" y="973733"/>
                    <a:pt x="3658832" y="1024362"/>
                    <a:pt x="3596687" y="1024362"/>
                  </a:cubicBezTo>
                  <a:lnTo>
                    <a:pt x="2460031" y="1024362"/>
                  </a:lnTo>
                  <a:cubicBezTo>
                    <a:pt x="2590493" y="1184291"/>
                    <a:pt x="2768910" y="1310735"/>
                    <a:pt x="2966883" y="1401821"/>
                  </a:cubicBezTo>
                  <a:lnTo>
                    <a:pt x="3455515" y="1627118"/>
                  </a:lnTo>
                  <a:cubicBezTo>
                    <a:pt x="4017820" y="1886436"/>
                    <a:pt x="4436553" y="2367039"/>
                    <a:pt x="4436553" y="3007005"/>
                  </a:cubicBezTo>
                  <a:close/>
                  <a:moveTo>
                    <a:pt x="4436872" y="5592454"/>
                  </a:moveTo>
                  <a:lnTo>
                    <a:pt x="4436872" y="5800366"/>
                  </a:lnTo>
                  <a:cubicBezTo>
                    <a:pt x="4436872" y="5917694"/>
                    <a:pt x="4341238" y="6013306"/>
                    <a:pt x="4223897" y="6013306"/>
                  </a:cubicBezTo>
                  <a:lnTo>
                    <a:pt x="4210233" y="6013306"/>
                  </a:lnTo>
                  <a:cubicBezTo>
                    <a:pt x="4092898" y="6013306"/>
                    <a:pt x="3997258" y="5917694"/>
                    <a:pt x="3997258" y="5800366"/>
                  </a:cubicBezTo>
                  <a:lnTo>
                    <a:pt x="3997258" y="5592454"/>
                  </a:lnTo>
                  <a:cubicBezTo>
                    <a:pt x="3997258" y="5127956"/>
                    <a:pt x="3674714" y="4797634"/>
                    <a:pt x="3272081" y="4612011"/>
                  </a:cubicBezTo>
                  <a:lnTo>
                    <a:pt x="2783449" y="4386714"/>
                  </a:lnTo>
                  <a:cubicBezTo>
                    <a:pt x="2221144" y="4127396"/>
                    <a:pt x="1802412" y="3646793"/>
                    <a:pt x="1802412" y="3006827"/>
                  </a:cubicBezTo>
                  <a:cubicBezTo>
                    <a:pt x="1802412" y="2501587"/>
                    <a:pt x="2063336" y="2095742"/>
                    <a:pt x="2450150" y="1819593"/>
                  </a:cubicBezTo>
                  <a:cubicBezTo>
                    <a:pt x="2532663" y="1871565"/>
                    <a:pt x="2619457" y="1918714"/>
                    <a:pt x="2710005" y="1960234"/>
                  </a:cubicBezTo>
                  <a:lnTo>
                    <a:pt x="2911727" y="2053194"/>
                  </a:lnTo>
                  <a:cubicBezTo>
                    <a:pt x="2535343" y="2243126"/>
                    <a:pt x="2242272" y="2564064"/>
                    <a:pt x="2242272" y="3006856"/>
                  </a:cubicBezTo>
                  <a:cubicBezTo>
                    <a:pt x="2242272" y="3471377"/>
                    <a:pt x="2564816" y="3801698"/>
                    <a:pt x="2967449" y="3987321"/>
                  </a:cubicBezTo>
                  <a:lnTo>
                    <a:pt x="3456081" y="4212618"/>
                  </a:lnTo>
                  <a:cubicBezTo>
                    <a:pt x="4018386" y="4471936"/>
                    <a:pt x="4437118" y="4952539"/>
                    <a:pt x="4437118" y="5592510"/>
                  </a:cubicBezTo>
                  <a:close/>
                  <a:moveTo>
                    <a:pt x="4436872" y="213004"/>
                  </a:moveTo>
                  <a:lnTo>
                    <a:pt x="4436872" y="420887"/>
                  </a:lnTo>
                  <a:cubicBezTo>
                    <a:pt x="4436872" y="926127"/>
                    <a:pt x="4175948" y="1331972"/>
                    <a:pt x="3789134" y="1608121"/>
                  </a:cubicBezTo>
                  <a:cubicBezTo>
                    <a:pt x="3706621" y="1556149"/>
                    <a:pt x="3619827" y="1509000"/>
                    <a:pt x="3529279" y="1467481"/>
                  </a:cubicBezTo>
                  <a:lnTo>
                    <a:pt x="3327556" y="1374520"/>
                  </a:lnTo>
                  <a:cubicBezTo>
                    <a:pt x="3703941" y="1184588"/>
                    <a:pt x="3997012" y="863651"/>
                    <a:pt x="3997012" y="420858"/>
                  </a:cubicBezTo>
                  <a:lnTo>
                    <a:pt x="3997012" y="212975"/>
                  </a:lnTo>
                  <a:cubicBezTo>
                    <a:pt x="3997012" y="95641"/>
                    <a:pt x="4092647" y="0"/>
                    <a:pt x="4209987" y="0"/>
                  </a:cubicBezTo>
                  <a:lnTo>
                    <a:pt x="4223651" y="0"/>
                  </a:lnTo>
                  <a:cubicBezTo>
                    <a:pt x="4340986" y="0"/>
                    <a:pt x="4436627" y="95635"/>
                    <a:pt x="4436627" y="212975"/>
                  </a:cubicBezTo>
                  <a:close/>
                  <a:moveTo>
                    <a:pt x="632511" y="2217140"/>
                  </a:moveTo>
                  <a:lnTo>
                    <a:pt x="895047" y="2048370"/>
                  </a:lnTo>
                  <a:cubicBezTo>
                    <a:pt x="1219196" y="1839950"/>
                    <a:pt x="1405111" y="1482854"/>
                    <a:pt x="1405111" y="1068991"/>
                  </a:cubicBezTo>
                  <a:cubicBezTo>
                    <a:pt x="1405111" y="1006840"/>
                    <a:pt x="1354744" y="956211"/>
                    <a:pt x="1292331" y="956211"/>
                  </a:cubicBezTo>
                  <a:cubicBezTo>
                    <a:pt x="1230180" y="956211"/>
                    <a:pt x="1179551" y="1006572"/>
                    <a:pt x="1179551" y="1068991"/>
                  </a:cubicBezTo>
                  <a:cubicBezTo>
                    <a:pt x="1179551" y="1209900"/>
                    <a:pt x="1153296" y="1342236"/>
                    <a:pt x="1104004" y="1460914"/>
                  </a:cubicBezTo>
                  <a:lnTo>
                    <a:pt x="301390" y="1460914"/>
                  </a:lnTo>
                  <a:cubicBezTo>
                    <a:pt x="252098" y="1342236"/>
                    <a:pt x="225843" y="1209900"/>
                    <a:pt x="225843" y="1068991"/>
                  </a:cubicBezTo>
                  <a:cubicBezTo>
                    <a:pt x="225843" y="1006840"/>
                    <a:pt x="175480" y="956211"/>
                    <a:pt x="113063" y="956211"/>
                  </a:cubicBezTo>
                  <a:cubicBezTo>
                    <a:pt x="50913" y="956211"/>
                    <a:pt x="283" y="1006572"/>
                    <a:pt x="283" y="1068991"/>
                  </a:cubicBezTo>
                  <a:cubicBezTo>
                    <a:pt x="283" y="1428230"/>
                    <a:pt x="140392" y="1744618"/>
                    <a:pt x="389526" y="1958416"/>
                  </a:cubicBezTo>
                  <a:cubicBezTo>
                    <a:pt x="406940" y="1946095"/>
                    <a:pt x="424622" y="1934036"/>
                    <a:pt x="442567" y="1922252"/>
                  </a:cubicBezTo>
                  <a:lnTo>
                    <a:pt x="588300" y="1828491"/>
                  </a:lnTo>
                  <a:cubicBezTo>
                    <a:pt x="531778" y="1786966"/>
                    <a:pt x="481412" y="1739286"/>
                    <a:pt x="437207" y="1686508"/>
                  </a:cubicBezTo>
                  <a:lnTo>
                    <a:pt x="967896" y="1686508"/>
                  </a:lnTo>
                  <a:cubicBezTo>
                    <a:pt x="912712" y="1752945"/>
                    <a:pt x="847344" y="1811078"/>
                    <a:pt x="772872" y="1858764"/>
                  </a:cubicBezTo>
                  <a:lnTo>
                    <a:pt x="510336" y="2027533"/>
                  </a:lnTo>
                  <a:cubicBezTo>
                    <a:pt x="186188" y="2235954"/>
                    <a:pt x="273" y="2593050"/>
                    <a:pt x="273" y="3006913"/>
                  </a:cubicBezTo>
                  <a:cubicBezTo>
                    <a:pt x="273" y="3366152"/>
                    <a:pt x="140382" y="3682540"/>
                    <a:pt x="389515" y="3896338"/>
                  </a:cubicBezTo>
                  <a:cubicBezTo>
                    <a:pt x="406929" y="3884017"/>
                    <a:pt x="424611" y="3871958"/>
                    <a:pt x="442556" y="3860174"/>
                  </a:cubicBezTo>
                  <a:lnTo>
                    <a:pt x="588288" y="3766414"/>
                  </a:lnTo>
                  <a:cubicBezTo>
                    <a:pt x="532567" y="3725426"/>
                    <a:pt x="482738" y="3678546"/>
                    <a:pt x="438807" y="3626305"/>
                  </a:cubicBezTo>
                  <a:lnTo>
                    <a:pt x="966016" y="3626305"/>
                  </a:lnTo>
                  <a:cubicBezTo>
                    <a:pt x="911100" y="3691936"/>
                    <a:pt x="846269" y="3749269"/>
                    <a:pt x="772597" y="3796680"/>
                  </a:cubicBezTo>
                  <a:lnTo>
                    <a:pt x="510061" y="3965450"/>
                  </a:lnTo>
                  <a:cubicBezTo>
                    <a:pt x="185915" y="4173870"/>
                    <a:pt x="0" y="4530967"/>
                    <a:pt x="0" y="4944544"/>
                  </a:cubicBezTo>
                  <a:cubicBezTo>
                    <a:pt x="0" y="5006695"/>
                    <a:pt x="50363" y="5057324"/>
                    <a:pt x="112780" y="5057324"/>
                  </a:cubicBezTo>
                  <a:cubicBezTo>
                    <a:pt x="174930" y="5057324"/>
                    <a:pt x="225560" y="5006958"/>
                    <a:pt x="225560" y="4944544"/>
                  </a:cubicBezTo>
                  <a:cubicBezTo>
                    <a:pt x="225560" y="4803635"/>
                    <a:pt x="251813" y="4671298"/>
                    <a:pt x="301104" y="4552621"/>
                  </a:cubicBezTo>
                  <a:lnTo>
                    <a:pt x="1103433" y="4552621"/>
                  </a:lnTo>
                  <a:cubicBezTo>
                    <a:pt x="1152993" y="4671298"/>
                    <a:pt x="1178979" y="4803635"/>
                    <a:pt x="1178979" y="4944544"/>
                  </a:cubicBezTo>
                  <a:cubicBezTo>
                    <a:pt x="1178979" y="5006695"/>
                    <a:pt x="1229346" y="5057324"/>
                    <a:pt x="1291759" y="5057324"/>
                  </a:cubicBezTo>
                  <a:cubicBezTo>
                    <a:pt x="1353910" y="5057324"/>
                    <a:pt x="1404539" y="5006958"/>
                    <a:pt x="1404539" y="4944544"/>
                  </a:cubicBezTo>
                  <a:cubicBezTo>
                    <a:pt x="1404539" y="4585305"/>
                    <a:pt x="1264430" y="4268917"/>
                    <a:pt x="1015296" y="4055118"/>
                  </a:cubicBezTo>
                  <a:cubicBezTo>
                    <a:pt x="997882" y="4067440"/>
                    <a:pt x="980206" y="4079493"/>
                    <a:pt x="962255" y="4091283"/>
                  </a:cubicBezTo>
                  <a:lnTo>
                    <a:pt x="816523" y="4185043"/>
                  </a:lnTo>
                  <a:cubicBezTo>
                    <a:pt x="873050" y="4226568"/>
                    <a:pt x="923410" y="4274249"/>
                    <a:pt x="967616" y="4327027"/>
                  </a:cubicBezTo>
                  <a:lnTo>
                    <a:pt x="437195" y="4327027"/>
                  </a:lnTo>
                  <a:cubicBezTo>
                    <a:pt x="492379" y="4260590"/>
                    <a:pt x="557747" y="4202725"/>
                    <a:pt x="632220" y="4154771"/>
                  </a:cubicBezTo>
                  <a:lnTo>
                    <a:pt x="894755" y="3986001"/>
                  </a:lnTo>
                  <a:cubicBezTo>
                    <a:pt x="1218904" y="3777312"/>
                    <a:pt x="1404819" y="3420485"/>
                    <a:pt x="1404819" y="3006622"/>
                  </a:cubicBezTo>
                  <a:cubicBezTo>
                    <a:pt x="1404819" y="2647382"/>
                    <a:pt x="1264710" y="2330709"/>
                    <a:pt x="1015576" y="2117196"/>
                  </a:cubicBezTo>
                  <a:cubicBezTo>
                    <a:pt x="998163" y="2129518"/>
                    <a:pt x="980486" y="2141576"/>
                    <a:pt x="962535" y="2153361"/>
                  </a:cubicBezTo>
                  <a:lnTo>
                    <a:pt x="816803" y="2247121"/>
                  </a:lnTo>
                  <a:cubicBezTo>
                    <a:pt x="872524" y="2288109"/>
                    <a:pt x="922353" y="2334989"/>
                    <a:pt x="966284" y="2387230"/>
                  </a:cubicBezTo>
                  <a:lnTo>
                    <a:pt x="438807" y="2387230"/>
                  </a:lnTo>
                  <a:cubicBezTo>
                    <a:pt x="493722" y="2321599"/>
                    <a:pt x="558553" y="2264266"/>
                    <a:pt x="632225" y="2216854"/>
                  </a:cubicBezTo>
                  <a:close/>
                  <a:moveTo>
                    <a:pt x="302201" y="3400717"/>
                  </a:moveTo>
                  <a:cubicBezTo>
                    <a:pt x="265768" y="3313917"/>
                    <a:pt x="241656" y="3219357"/>
                    <a:pt x="231478" y="3119699"/>
                  </a:cubicBezTo>
                  <a:lnTo>
                    <a:pt x="1173653" y="3119699"/>
                  </a:lnTo>
                  <a:cubicBezTo>
                    <a:pt x="1163475" y="3219357"/>
                    <a:pt x="1139632" y="3313917"/>
                    <a:pt x="1102930" y="3400717"/>
                  </a:cubicBezTo>
                  <a:lnTo>
                    <a:pt x="301915" y="3400717"/>
                  </a:lnTo>
                  <a:close/>
                  <a:moveTo>
                    <a:pt x="1103216" y="2613133"/>
                  </a:moveTo>
                  <a:cubicBezTo>
                    <a:pt x="1139649" y="2699932"/>
                    <a:pt x="1163492" y="2794492"/>
                    <a:pt x="1173939" y="2894150"/>
                  </a:cubicBezTo>
                  <a:lnTo>
                    <a:pt x="231764" y="2894150"/>
                  </a:lnTo>
                  <a:cubicBezTo>
                    <a:pt x="241943" y="2794492"/>
                    <a:pt x="265785" y="2700195"/>
                    <a:pt x="302218" y="2613133"/>
                  </a:cubicBezTo>
                  <a:close/>
                  <a:moveTo>
                    <a:pt x="3868076" y="5592568"/>
                  </a:moveTo>
                  <a:cubicBezTo>
                    <a:pt x="3868076" y="5654747"/>
                    <a:pt x="3817446" y="5705382"/>
                    <a:pt x="3755296" y="5705382"/>
                  </a:cubicBezTo>
                  <a:lnTo>
                    <a:pt x="2242307" y="5705382"/>
                  </a:lnTo>
                  <a:lnTo>
                    <a:pt x="2242307" y="5800765"/>
                  </a:lnTo>
                  <a:cubicBezTo>
                    <a:pt x="2242307" y="5918094"/>
                    <a:pt x="2146672" y="6013706"/>
                    <a:pt x="2029331" y="6013706"/>
                  </a:cubicBezTo>
                  <a:lnTo>
                    <a:pt x="2015667" y="6013706"/>
                  </a:lnTo>
                  <a:cubicBezTo>
                    <a:pt x="1898332" y="6013706"/>
                    <a:pt x="1802692" y="5918094"/>
                    <a:pt x="1802692" y="5800765"/>
                  </a:cubicBezTo>
                  <a:lnTo>
                    <a:pt x="1802692" y="5592854"/>
                  </a:lnTo>
                  <a:cubicBezTo>
                    <a:pt x="1802692" y="5087619"/>
                    <a:pt x="2063616" y="4681774"/>
                    <a:pt x="2450430" y="4405625"/>
                  </a:cubicBezTo>
                  <a:cubicBezTo>
                    <a:pt x="2532943" y="4457597"/>
                    <a:pt x="2620005" y="4504746"/>
                    <a:pt x="2710285" y="4546266"/>
                  </a:cubicBezTo>
                  <a:lnTo>
                    <a:pt x="2912008" y="4639226"/>
                  </a:lnTo>
                  <a:cubicBezTo>
                    <a:pt x="2736271" y="4727900"/>
                    <a:pt x="2579017" y="4844966"/>
                    <a:pt x="2460877" y="4989892"/>
                  </a:cubicBezTo>
                  <a:lnTo>
                    <a:pt x="3597533" y="4989892"/>
                  </a:lnTo>
                  <a:cubicBezTo>
                    <a:pt x="3659684" y="4989892"/>
                    <a:pt x="3710313" y="5040522"/>
                    <a:pt x="3710313" y="5102672"/>
                  </a:cubicBezTo>
                  <a:cubicBezTo>
                    <a:pt x="3710313" y="5164823"/>
                    <a:pt x="3659684" y="5215452"/>
                    <a:pt x="3597533" y="5215452"/>
                  </a:cubicBezTo>
                  <a:lnTo>
                    <a:pt x="2321317" y="5215452"/>
                  </a:lnTo>
                  <a:cubicBezTo>
                    <a:pt x="2285152" y="5297445"/>
                    <a:pt x="2260235" y="5385856"/>
                    <a:pt x="2249256" y="5480154"/>
                  </a:cubicBezTo>
                  <a:lnTo>
                    <a:pt x="3755616" y="5480154"/>
                  </a:lnTo>
                  <a:cubicBezTo>
                    <a:pt x="3817766" y="5480154"/>
                    <a:pt x="3868396" y="5530732"/>
                    <a:pt x="3868396" y="5592911"/>
                  </a:cubicBezTo>
                  <a:close/>
                </a:path>
              </a:pathLst>
            </a:custGeom>
            <a:solidFill>
              <a:schemeClr val="accent1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FBAA6B-5A80-40A0-334C-4D13294A3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D62D24B-0055-FA82-4E56-7C84E23CE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2788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D423D12C-DE83-66C1-77DB-D49BA49CEAFC}"/>
              </a:ext>
            </a:extLst>
          </p:cNvPr>
          <p:cNvSpPr/>
          <p:nvPr/>
        </p:nvSpPr>
        <p:spPr>
          <a:xfrm>
            <a:off x="495725" y="1939635"/>
            <a:ext cx="5036857" cy="461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70CE-D6AC-EBFF-0FBC-5C3E4C91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Graph </a:t>
            </a:r>
            <a:endParaRPr lang="en-CA" dirty="0">
              <a:latin typeface="Agency FB" panose="020B0503020202020204" pitchFamily="34" charset="0"/>
            </a:endParaRPr>
          </a:p>
        </p:txBody>
      </p: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C8BF5F80-5A24-F68F-120C-269A110FC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207644"/>
              </p:ext>
            </p:extLst>
          </p:nvPr>
        </p:nvGraphicFramePr>
        <p:xfrm>
          <a:off x="260641" y="916890"/>
          <a:ext cx="5568293" cy="501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Rectangle 44">
            <a:extLst>
              <a:ext uri="{FF2B5EF4-FFF2-40B4-BE49-F238E27FC236}">
                <a16:creationId xmlns:a16="http://schemas.microsoft.com/office/drawing/2014/main" id="{CA430C34-ECF5-4DFE-4C58-B628FF317139}"/>
              </a:ext>
            </a:extLst>
          </p:cNvPr>
          <p:cNvSpPr/>
          <p:nvPr/>
        </p:nvSpPr>
        <p:spPr>
          <a:xfrm rot="16200000">
            <a:off x="-1407480" y="3580757"/>
            <a:ext cx="3590669" cy="271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spc="300" dirty="0"/>
              <a:t>Amount in $ billions</a:t>
            </a:r>
            <a:endParaRPr lang="en-CA" sz="1100" i="1" spc="300" dirty="0"/>
          </a:p>
        </p:txBody>
      </p:sp>
      <p:sp>
        <p:nvSpPr>
          <p:cNvPr id="46" name="TextBox 14">
            <a:extLst>
              <a:ext uri="{FF2B5EF4-FFF2-40B4-BE49-F238E27FC236}">
                <a16:creationId xmlns:a16="http://schemas.microsoft.com/office/drawing/2014/main" id="{D33FA17E-7B9C-C8A5-AF13-956594D787C8}"/>
              </a:ext>
            </a:extLst>
          </p:cNvPr>
          <p:cNvSpPr txBox="1"/>
          <p:nvPr/>
        </p:nvSpPr>
        <p:spPr>
          <a:xfrm>
            <a:off x="402439" y="6064067"/>
            <a:ext cx="5284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i="1" dirty="0">
                <a:solidFill>
                  <a:schemeClr val="bg2">
                    <a:lumMod val="50000"/>
                  </a:schemeClr>
                </a:solidFill>
                <a:effectLst/>
                <a:ea typeface="Cambria" panose="02040503050406030204" pitchFamily="18" charset="0"/>
                <a:cs typeface="Aparajita" panose="02020603050405020304" pitchFamily="18" charset="0"/>
              </a:rPr>
              <a:t>This PowerPoint graph is fully editable, allowing you to effortlessly adjust colors, values, and legends for a polished and tailored presentation.</a:t>
            </a:r>
            <a:endParaRPr lang="en-CA" sz="700" i="1" dirty="0">
              <a:solidFill>
                <a:schemeClr val="bg2">
                  <a:lumMod val="50000"/>
                </a:schemeClr>
              </a:solidFill>
              <a:ea typeface="Cambria" panose="02040503050406030204" pitchFamily="18" charset="0"/>
              <a:cs typeface="Aparajita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65DC96-9C96-ACAA-CF3C-E725C49651D1}"/>
              </a:ext>
            </a:extLst>
          </p:cNvPr>
          <p:cNvGrpSpPr/>
          <p:nvPr/>
        </p:nvGrpSpPr>
        <p:grpSpPr>
          <a:xfrm>
            <a:off x="5929944" y="1330062"/>
            <a:ext cx="5850170" cy="4962669"/>
            <a:chOff x="384374" y="1138369"/>
            <a:chExt cx="5850170" cy="49626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B4D032D-415D-404F-FEC1-3D69CA0A41BE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8C3A588B-C72A-DA81-94E7-1312AD7875DA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62E44FF0-F0CD-D295-74A9-E3663EE3B616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9BF3544D-6BA7-79ED-282E-7B6F9D3A12C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A78165A0-F47A-5372-0D82-72135EC57BE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4B25819-BE12-1756-0DC3-C3B46C7B8B70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9ED6B34-7275-F018-A0A5-923EAD1A8A78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59419D5-6005-CAED-466A-D0E827B41AC1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C43BF6E-714E-1348-E658-3876F510DF4F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E9554353-BA5F-1E59-C3CA-F04CC2FF59EC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3DD97D1B-26E5-08C3-4F70-ADE58402FF6E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BD43F7A3-3FCA-025E-5F6D-658E4081A24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C40152B-4BDC-D737-31C6-9FF1D7600C36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FA07F8C-CDFC-B553-FB0B-1F9C14A76265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1CAEDF0-C73F-99B4-F4C6-ED9763C0C088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69F5D57-48A7-7B1C-8E84-0CDEC33EC684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72A2967C-FFE9-AAB1-CA62-FCB6FC3FC5D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FFB30FB5-FA44-4CA4-4A4A-F2CEF440E851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33CB68E9-B8F9-215B-DCA8-63EA77766A0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BFE32E8-928E-D9CE-5EAC-AF483E9790DA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F84FAFC-7960-0B4A-8298-2B415D0CBB54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AD5FC3-DC08-28F5-051A-55BDF2CE0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FCCFD-855F-2C8D-9ACF-D9C5ACD84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821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E563-D177-14F4-D159-BFBCB4E8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0" u="none" strike="noStrike" dirty="0">
                <a:effectLst/>
                <a:latin typeface="+mj-lt"/>
              </a:rPr>
              <a:t>Free DNA Test </a:t>
            </a:r>
            <a:endParaRPr lang="en-US" b="0" dirty="0"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A0588B72-B316-B2EE-5758-E1C1C060F530}"/>
              </a:ext>
            </a:extLst>
          </p:cNvPr>
          <p:cNvGrpSpPr/>
          <p:nvPr/>
        </p:nvGrpSpPr>
        <p:grpSpPr>
          <a:xfrm>
            <a:off x="0" y="1474278"/>
            <a:ext cx="12192000" cy="4395232"/>
            <a:chOff x="0" y="1474278"/>
            <a:chExt cx="12192000" cy="4395232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9A887A-2FE3-67B3-1C48-28070667B16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731808"/>
              <a:ext cx="12192000" cy="0"/>
            </a:xfrm>
            <a:prstGeom prst="line">
              <a:avLst/>
            </a:prstGeom>
            <a:ln w="444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14F6BF-43EE-54C8-6DDC-FD70F86A2029}"/>
                </a:ext>
              </a:extLst>
            </p:cNvPr>
            <p:cNvGrpSpPr/>
            <p:nvPr/>
          </p:nvGrpSpPr>
          <p:grpSpPr>
            <a:xfrm>
              <a:off x="470523" y="1474278"/>
              <a:ext cx="11119737" cy="4395232"/>
              <a:chOff x="1257935" y="1868641"/>
              <a:chExt cx="9903491" cy="391449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E541B4A-02E3-149C-C304-FEAEE99176B0}"/>
                  </a:ext>
                </a:extLst>
              </p:cNvPr>
              <p:cNvGrpSpPr/>
              <p:nvPr/>
            </p:nvGrpSpPr>
            <p:grpSpPr>
              <a:xfrm>
                <a:off x="1257935" y="1868642"/>
                <a:ext cx="2086954" cy="2986907"/>
                <a:chOff x="1076062" y="1868642"/>
                <a:chExt cx="2086954" cy="2986907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7306C71D-C68C-4AE0-EA06-308F6FAD8A62}"/>
                    </a:ext>
                  </a:extLst>
                </p:cNvPr>
                <p:cNvGrpSpPr/>
                <p:nvPr/>
              </p:nvGrpSpPr>
              <p:grpSpPr>
                <a:xfrm>
                  <a:off x="1124820" y="2866110"/>
                  <a:ext cx="1989439" cy="1989439"/>
                  <a:chOff x="1124820" y="2961360"/>
                  <a:chExt cx="1989439" cy="1989439"/>
                </a:xfrm>
              </p:grpSpPr>
              <p:sp>
                <p:nvSpPr>
                  <p:cNvPr id="59" name="Arc 58">
                    <a:extLst>
                      <a:ext uri="{FF2B5EF4-FFF2-40B4-BE49-F238E27FC236}">
                        <a16:creationId xmlns:a16="http://schemas.microsoft.com/office/drawing/2014/main" id="{82102DAB-60F6-8FF0-1A72-EA8AD3850139}"/>
                      </a:ext>
                    </a:extLst>
                  </p:cNvPr>
                  <p:cNvSpPr/>
                  <p:nvPr/>
                </p:nvSpPr>
                <p:spPr>
                  <a:xfrm>
                    <a:off x="1124820" y="2961360"/>
                    <a:ext cx="1989439" cy="1989439"/>
                  </a:xfrm>
                  <a:prstGeom prst="arc">
                    <a:avLst>
                      <a:gd name="adj1" fmla="val 10710739"/>
                      <a:gd name="adj2" fmla="val 112655"/>
                    </a:avLst>
                  </a:prstGeom>
                  <a:solidFill>
                    <a:schemeClr val="accent1"/>
                  </a:solidFill>
                  <a:ln w="6350">
                    <a:noFill/>
                    <a:tail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956B0DC4-37EB-46E7-BA1E-4800DE6B5D45}"/>
                      </a:ext>
                    </a:extLst>
                  </p:cNvPr>
                  <p:cNvSpPr/>
                  <p:nvPr/>
                </p:nvSpPr>
                <p:spPr>
                  <a:xfrm>
                    <a:off x="1339679" y="3176219"/>
                    <a:ext cx="1559720" cy="1559720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 w="6350">
                    <a:noFill/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4000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1D17F8A8-1F87-E406-5D01-28DCBC706A9A}"/>
                    </a:ext>
                  </a:extLst>
                </p:cNvPr>
                <p:cNvSpPr txBox="1"/>
                <p:nvPr/>
              </p:nvSpPr>
              <p:spPr>
                <a:xfrm flipH="1">
                  <a:off x="1076062" y="1868642"/>
                  <a:ext cx="2086954" cy="90457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1B132BA-89FB-F234-9640-BE533BB89DE3}"/>
                  </a:ext>
                </a:extLst>
              </p:cNvPr>
              <p:cNvGrpSpPr/>
              <p:nvPr/>
            </p:nvGrpSpPr>
            <p:grpSpPr>
              <a:xfrm>
                <a:off x="3896746" y="2866109"/>
                <a:ext cx="2086954" cy="2917024"/>
                <a:chOff x="3653657" y="2866109"/>
                <a:chExt cx="2086954" cy="2917024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3D4E5407-9982-FEBC-1C67-91CF4AE1EC63}"/>
                    </a:ext>
                  </a:extLst>
                </p:cNvPr>
                <p:cNvGrpSpPr/>
                <p:nvPr/>
              </p:nvGrpSpPr>
              <p:grpSpPr>
                <a:xfrm flipV="1">
                  <a:off x="3702415" y="2866109"/>
                  <a:ext cx="1989439" cy="1989439"/>
                  <a:chOff x="1124820" y="2876865"/>
                  <a:chExt cx="1989439" cy="1989439"/>
                </a:xfrm>
              </p:grpSpPr>
              <p:sp>
                <p:nvSpPr>
                  <p:cNvPr id="51" name="Arc 50">
                    <a:extLst>
                      <a:ext uri="{FF2B5EF4-FFF2-40B4-BE49-F238E27FC236}">
                        <a16:creationId xmlns:a16="http://schemas.microsoft.com/office/drawing/2014/main" id="{4D5625C7-A3D7-13EA-1037-466EA1C2DE2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24820" y="2876865"/>
                    <a:ext cx="1989439" cy="1989439"/>
                  </a:xfrm>
                  <a:prstGeom prst="arc">
                    <a:avLst>
                      <a:gd name="adj1" fmla="val 39409"/>
                      <a:gd name="adj2" fmla="val 10816165"/>
                    </a:avLst>
                  </a:prstGeom>
                  <a:solidFill>
                    <a:schemeClr val="accent1"/>
                  </a:solidFill>
                  <a:ln w="6350">
                    <a:noFill/>
                    <a:tail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AF50973-EA71-046F-BEBF-C5D0BA4F61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339680" y="3091724"/>
                    <a:ext cx="1559720" cy="1559720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 w="6350">
                    <a:noFill/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4000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CEE90E7-6879-9405-2786-175E88D828E0}"/>
                    </a:ext>
                  </a:extLst>
                </p:cNvPr>
                <p:cNvSpPr txBox="1"/>
                <p:nvPr/>
              </p:nvSpPr>
              <p:spPr>
                <a:xfrm flipH="1">
                  <a:off x="3653657" y="4878561"/>
                  <a:ext cx="2086954" cy="90457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2F98992-287A-C8E0-3703-2C71116A9697}"/>
                  </a:ext>
                </a:extLst>
              </p:cNvPr>
              <p:cNvGrpSpPr/>
              <p:nvPr/>
            </p:nvGrpSpPr>
            <p:grpSpPr>
              <a:xfrm>
                <a:off x="6485212" y="1868641"/>
                <a:ext cx="2086954" cy="2986908"/>
                <a:chOff x="6327703" y="1868641"/>
                <a:chExt cx="2086954" cy="2986908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75947636-1A9E-8703-F963-648291C8330F}"/>
                    </a:ext>
                  </a:extLst>
                </p:cNvPr>
                <p:cNvGrpSpPr/>
                <p:nvPr/>
              </p:nvGrpSpPr>
              <p:grpSpPr>
                <a:xfrm>
                  <a:off x="6376462" y="2866110"/>
                  <a:ext cx="1989439" cy="1989439"/>
                  <a:chOff x="1124820" y="2883215"/>
                  <a:chExt cx="1989439" cy="1989439"/>
                </a:xfrm>
              </p:grpSpPr>
              <p:sp>
                <p:nvSpPr>
                  <p:cNvPr id="43" name="Arc 42">
                    <a:extLst>
                      <a:ext uri="{FF2B5EF4-FFF2-40B4-BE49-F238E27FC236}">
                        <a16:creationId xmlns:a16="http://schemas.microsoft.com/office/drawing/2014/main" id="{0DBF3BBC-5DDB-8291-EB0E-91376287D26B}"/>
                      </a:ext>
                    </a:extLst>
                  </p:cNvPr>
                  <p:cNvSpPr/>
                  <p:nvPr/>
                </p:nvSpPr>
                <p:spPr>
                  <a:xfrm>
                    <a:off x="1124820" y="2883215"/>
                    <a:ext cx="1989439" cy="1989439"/>
                  </a:xfrm>
                  <a:prstGeom prst="arc">
                    <a:avLst>
                      <a:gd name="adj1" fmla="val 10706147"/>
                      <a:gd name="adj2" fmla="val 152827"/>
                    </a:avLst>
                  </a:prstGeom>
                  <a:solidFill>
                    <a:schemeClr val="accent1"/>
                  </a:solidFill>
                  <a:ln w="6350">
                    <a:noFill/>
                    <a:tail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58F2A0DC-BDF1-1D87-EE5B-03625B43E1B6}"/>
                      </a:ext>
                    </a:extLst>
                  </p:cNvPr>
                  <p:cNvSpPr/>
                  <p:nvPr/>
                </p:nvSpPr>
                <p:spPr>
                  <a:xfrm>
                    <a:off x="1339679" y="3098074"/>
                    <a:ext cx="1559720" cy="1559720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 w="6350">
                    <a:noFill/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4000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89CD365-D950-3541-7F1A-5CA23FD0C747}"/>
                    </a:ext>
                  </a:extLst>
                </p:cNvPr>
                <p:cNvSpPr txBox="1"/>
                <p:nvPr/>
              </p:nvSpPr>
              <p:spPr>
                <a:xfrm flipH="1">
                  <a:off x="6327703" y="1868641"/>
                  <a:ext cx="2086954" cy="90457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20BABE9-E8AE-C80E-A7D7-75FFEF0A0E95}"/>
                  </a:ext>
                </a:extLst>
              </p:cNvPr>
              <p:cNvGrpSpPr/>
              <p:nvPr/>
            </p:nvGrpSpPr>
            <p:grpSpPr>
              <a:xfrm>
                <a:off x="9074472" y="2866110"/>
                <a:ext cx="2086954" cy="2917024"/>
                <a:chOff x="8892599" y="2866110"/>
                <a:chExt cx="2086954" cy="291702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76A4806-71EC-9EE9-29E7-3CF8732C7821}"/>
                    </a:ext>
                  </a:extLst>
                </p:cNvPr>
                <p:cNvGrpSpPr/>
                <p:nvPr/>
              </p:nvGrpSpPr>
              <p:grpSpPr>
                <a:xfrm>
                  <a:off x="8941357" y="2866110"/>
                  <a:ext cx="1989439" cy="1989439"/>
                  <a:chOff x="8954057" y="2859760"/>
                  <a:chExt cx="1989439" cy="1989439"/>
                </a:xfrm>
              </p:grpSpPr>
              <p:sp>
                <p:nvSpPr>
                  <p:cNvPr id="35" name="Arc 34">
                    <a:extLst>
                      <a:ext uri="{FF2B5EF4-FFF2-40B4-BE49-F238E27FC236}">
                        <a16:creationId xmlns:a16="http://schemas.microsoft.com/office/drawing/2014/main" id="{5DAF1465-91AF-1786-7A7F-61B9427E183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954057" y="2859760"/>
                    <a:ext cx="1989439" cy="1989439"/>
                  </a:xfrm>
                  <a:prstGeom prst="arc">
                    <a:avLst>
                      <a:gd name="adj1" fmla="val 55101"/>
                      <a:gd name="adj2" fmla="val 10745474"/>
                    </a:avLst>
                  </a:prstGeom>
                  <a:solidFill>
                    <a:schemeClr val="accent1"/>
                  </a:solidFill>
                  <a:ln w="6350">
                    <a:noFill/>
                    <a:tail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054CE4D7-8BB0-3761-C984-5B8AA7B2A6C4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9168916" y="3074620"/>
                    <a:ext cx="1559720" cy="1559720"/>
                  </a:xfrm>
                  <a:prstGeom prst="ellipse">
                    <a:avLst/>
                  </a:prstGeom>
                  <a:gradFill>
                    <a:gsLst>
                      <a:gs pos="23000">
                        <a:schemeClr val="accent3"/>
                      </a:gs>
                      <a:gs pos="100000">
                        <a:schemeClr val="accent2"/>
                      </a:gs>
                    </a:gsLst>
                    <a:lin ang="13500000" scaled="1"/>
                  </a:gradFill>
                  <a:ln w="6350">
                    <a:noFill/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4000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6147730-3CDF-6AC9-233A-7F5FC63CB89B}"/>
                    </a:ext>
                  </a:extLst>
                </p:cNvPr>
                <p:cNvSpPr txBox="1"/>
                <p:nvPr/>
              </p:nvSpPr>
              <p:spPr>
                <a:xfrm flipH="1">
                  <a:off x="8892599" y="4878561"/>
                  <a:ext cx="2086954" cy="90457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EFAEA3-5D4C-DDEB-BE34-52DBCF146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40718-1F2A-E872-0DE5-3CDBE728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9492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5" descr="A dna strand with orange lights&#10;&#10;Description automatically generated">
            <a:extLst>
              <a:ext uri="{FF2B5EF4-FFF2-40B4-BE49-F238E27FC236}">
                <a16:creationId xmlns:a16="http://schemas.microsoft.com/office/drawing/2014/main" id="{A929A2EA-1BE2-02AB-4F46-95F851620E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7810" y="-4"/>
            <a:ext cx="6854190" cy="68580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E5759CD-05AF-06E7-A360-4F48B1B24983}"/>
              </a:ext>
            </a:extLst>
          </p:cNvPr>
          <p:cNvGrpSpPr/>
          <p:nvPr/>
        </p:nvGrpSpPr>
        <p:grpSpPr>
          <a:xfrm>
            <a:off x="6257538" y="987852"/>
            <a:ext cx="5069700" cy="5069702"/>
            <a:chOff x="6615757" y="629633"/>
            <a:chExt cx="5069700" cy="506970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5483B1D-E292-4F8C-B6E1-84658117595C}"/>
                </a:ext>
              </a:extLst>
            </p:cNvPr>
            <p:cNvSpPr/>
            <p:nvPr/>
          </p:nvSpPr>
          <p:spPr>
            <a:xfrm flipH="1">
              <a:off x="6615757" y="629633"/>
              <a:ext cx="5069700" cy="5069702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97248">
                  <a:schemeClr val="accent2"/>
                </a:gs>
                <a:gs pos="48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EA1D0A39-7D77-CB20-F410-B6890D5C7D0B}"/>
                </a:ext>
              </a:extLst>
            </p:cNvPr>
            <p:cNvSpPr txBox="1">
              <a:spLocks/>
            </p:cNvSpPr>
            <p:nvPr/>
          </p:nvSpPr>
          <p:spPr>
            <a:xfrm>
              <a:off x="6714013" y="1467605"/>
              <a:ext cx="4873188" cy="16801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1" kern="1200">
                  <a:solidFill>
                    <a:schemeClr val="bg2"/>
                  </a:solidFill>
                  <a:latin typeface="Century Gothic" panose="020B0502020202020204" pitchFamily="34" charset="0"/>
                  <a:ea typeface="Cascadia Code" panose="020B0609020000020004" pitchFamily="49" charset="0"/>
                  <a:cs typeface="Poppins" panose="00000500000000000000" pitchFamily="2" charset="0"/>
                </a:defRPr>
              </a:lvl1pPr>
            </a:lstStyle>
            <a:p>
              <a:pPr algn="ctr"/>
              <a:r>
                <a:rPr lang="en-GB" sz="6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Aharoni" panose="02010803020104030203" pitchFamily="2" charset="-79"/>
                </a:rPr>
                <a:t>Thank You! </a:t>
              </a:r>
              <a:endParaRPr lang="en-IN" sz="4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91E9BF-0744-D983-995A-6ECCF36B7D84}"/>
                </a:ext>
              </a:extLst>
            </p:cNvPr>
            <p:cNvSpPr txBox="1"/>
            <p:nvPr/>
          </p:nvSpPr>
          <p:spPr>
            <a:xfrm>
              <a:off x="7409338" y="3147726"/>
              <a:ext cx="348253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Lorem ipsum dolor sit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amet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consectetur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adipisicing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elit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, sed do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eiusmod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tempor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incididunt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labore et dolore magna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aliqua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. Ut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enim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ad minim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veniam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quis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nostrud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exercitation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ullamco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laboris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nisi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aliquip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ex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ea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commodo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consequat</a:t>
              </a:r>
              <a:r>
                <a:rPr lang="en-CA" sz="11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haroni" panose="02010803020104030203" pitchFamily="2" charset="-79"/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67F3179-3590-4318-FC2F-08730AECCD2B}"/>
              </a:ext>
            </a:extLst>
          </p:cNvPr>
          <p:cNvGrpSpPr/>
          <p:nvPr/>
        </p:nvGrpSpPr>
        <p:grpSpPr>
          <a:xfrm>
            <a:off x="954520" y="1299744"/>
            <a:ext cx="3344898" cy="4258507"/>
            <a:chOff x="1389107" y="1299746"/>
            <a:chExt cx="3344898" cy="425850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7EBAD-F0EC-DAA8-8594-07C084E75BA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462AD7B-C354-E079-8D34-472E36EB2143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56799166-0358-0568-01DB-48BCC24F19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69D3B2B-5711-8376-10DE-1B05D34B7F4D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B8B60F1-B958-4720-1EA1-F2781FD9AFA8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3B901AF-EA19-9ABC-5687-212DD745FEC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175494-F59F-7138-8B77-2342F3626DD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87C8DBB-0B20-C54D-D9E8-1552AAD5E2E4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3CEE05-B5C8-75A5-0AC5-E6B5E6BC5E33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gradFill>
                  <a:gsLst>
                    <a:gs pos="23000">
                      <a:schemeClr val="accent3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99C7D6-02C4-65CC-27A4-BF92956259E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5" name="Graphic 8">
              <a:extLst>
                <a:ext uri="{FF2B5EF4-FFF2-40B4-BE49-F238E27FC236}">
                  <a16:creationId xmlns:a16="http://schemas.microsoft.com/office/drawing/2014/main" id="{850A0ACA-8854-6E36-9508-5ABE89A14743}"/>
                </a:ext>
              </a:extLst>
            </p:cNvPr>
            <p:cNvSpPr/>
            <p:nvPr/>
          </p:nvSpPr>
          <p:spPr>
            <a:xfrm>
              <a:off x="1537712" y="1494914"/>
              <a:ext cx="550494" cy="458540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BA2AE4E-6C20-A3ED-71D7-01BE01F8E0FF}"/>
                </a:ext>
              </a:extLst>
            </p:cNvPr>
            <p:cNvSpPr/>
            <p:nvPr/>
          </p:nvSpPr>
          <p:spPr>
            <a:xfrm>
              <a:off x="1551041" y="4902813"/>
              <a:ext cx="523836" cy="462004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bg2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792B0AB-518B-7483-F1F4-6A739B123299}"/>
                </a:ext>
              </a:extLst>
            </p:cNvPr>
            <p:cNvSpPr/>
            <p:nvPr/>
          </p:nvSpPr>
          <p:spPr>
            <a:xfrm>
              <a:off x="1537713" y="3220114"/>
              <a:ext cx="550492" cy="417770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8" name="Picture 17" descr="A person wearing a blue scrubs and a stethoscope around her neck&#10;&#10;Description automatically generated">
            <a:extLst>
              <a:ext uri="{FF2B5EF4-FFF2-40B4-BE49-F238E27FC236}">
                <a16:creationId xmlns:a16="http://schemas.microsoft.com/office/drawing/2014/main" id="{74B2B3F5-145C-F5AA-C30C-55242325D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87" y="3438310"/>
            <a:ext cx="3419690" cy="341969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F83ED76-1E1A-D004-DC66-2FEF4ACE5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1211D23-741E-99F4-2DBE-87E4F2187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697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04162"/>
      </a:accent1>
      <a:accent2>
        <a:srgbClr val="EE7748"/>
      </a:accent2>
      <a:accent3>
        <a:srgbClr val="FFC000"/>
      </a:accent3>
      <a:accent4>
        <a:srgbClr val="336699"/>
      </a:accent4>
      <a:accent5>
        <a:srgbClr val="A9D6F5"/>
      </a:accent5>
      <a:accent6>
        <a:srgbClr val="FFFFFF"/>
      </a:accent6>
      <a:hlink>
        <a:srgbClr val="FF0000"/>
      </a:hlink>
      <a:folHlink>
        <a:srgbClr val="00B05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1183</Words>
  <Application>Microsoft Office PowerPoint</Application>
  <PresentationFormat>Widescreen</PresentationFormat>
  <Paragraphs>222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Agency FB</vt:lpstr>
      <vt:lpstr>Aharoni</vt:lpstr>
      <vt:lpstr>Arial</vt:lpstr>
      <vt:lpstr>Calibri</vt:lpstr>
      <vt:lpstr>Cambria</vt:lpstr>
      <vt:lpstr>Cascadia Mono</vt:lpstr>
      <vt:lpstr>Century Gothic</vt:lpstr>
      <vt:lpstr>Fira Sans</vt:lpstr>
      <vt:lpstr>Garamond</vt:lpstr>
      <vt:lpstr>Open Sans</vt:lpstr>
      <vt:lpstr>Poppins Light</vt:lpstr>
      <vt:lpstr>Trebuchet MS</vt:lpstr>
      <vt:lpstr>Office Theme</vt:lpstr>
      <vt:lpstr>Free  DNA Test PowerPoint Template</vt:lpstr>
      <vt:lpstr>Table of contents</vt:lpstr>
      <vt:lpstr>PowerPoint Presentation</vt:lpstr>
      <vt:lpstr>Free DNA Test </vt:lpstr>
      <vt:lpstr>Free DNA Test </vt:lpstr>
      <vt:lpstr>Free DNA Test </vt:lpstr>
      <vt:lpstr>Free DNA Test </vt:lpstr>
      <vt:lpstr>Free DNA Test </vt:lpstr>
      <vt:lpstr>Free DNA Test </vt:lpstr>
      <vt:lpstr>Free DNA Test </vt:lpstr>
      <vt:lpstr>Free DNA Test </vt:lpstr>
      <vt:lpstr>Free DNA Test Quotes </vt:lpstr>
      <vt:lpstr>Free DNA Test Graph </vt:lpstr>
      <vt:lpstr>Free DNA Test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2025-03-12T23:17:10Z</dcterms:created>
  <dcterms:modified xsi:type="dcterms:W3CDTF">2025-03-12T23:17:46Z</dcterms:modified>
</cp:coreProperties>
</file>